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EB9C8-611A-4101-ACB1-81325A4D30C3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F979-515E-4F0A-A24A-4B177CCF6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3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E2159-6806-406D-992F-C3B5DE140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3A9DEB-5703-4386-96C0-61375C8A4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2786B-1630-4BC6-8FFB-ADC43643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2F2141-B287-49D2-BADA-915D8ADF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9B0C36-41CE-4151-AC16-37C8D612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C7A39-AAC3-4F9F-9782-D34E7775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0F30AC-5B7D-4C99-BE61-CD0F2BD9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F2AF2D-3AF9-4FC5-8F3B-0EA5A62D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3E9181-A84F-4960-B161-922FD7BB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4D9F6B-F12A-434C-B472-161ECEB2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75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ECD43E-8819-4806-8B6D-80B34B24C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5E76D8-4D39-4B73-A963-BBBDF7A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32DD9-05BD-4986-945F-172A4977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40EA9-8C04-4578-83B4-190E482D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A68444-A375-436C-8BA5-A14ECCC8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28C7E-39D8-4889-A214-1C28271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E189E-9081-4DEB-A5CA-257A7679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ADD5E-008C-4C51-AB62-CA6E2D76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74F9E-33CF-4F8F-9963-41796F7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5AF15-BE6C-4A6C-9FE9-4C2AB4C2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A2517-1E87-4AB1-8155-952A89B1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50D6BA-9BEF-4FB1-A33C-74AA087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C8DAC-3A78-465A-A0D7-D967DA7B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3D905-0A7F-45A0-99BE-DDF0CBE4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A2145-E843-4728-80FF-CA0503A0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4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0A446-AAD0-4178-8BF0-611FE0D1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ECDDD9-4548-41DB-9277-0151FEDAD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F60C97-D106-4CC5-9112-84FC88AB8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2DA0CC-6514-4005-A33B-36DAD1B9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8BCAEF-1F8C-4376-BE6B-D4300D09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52CD25-1B10-4E4A-8629-79876F68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7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38EF-DFD7-4E13-9B83-B96411F2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40D053-7C2D-4FFD-8CD6-091D09FF6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4A6158-7784-4BE3-A7E3-E44F3957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52F34-2CE0-44B1-9AC4-6BC2343A3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729153-B585-42E8-8730-AF7E94CF6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663FF3-23BB-4B1E-B1B5-89555F6C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063B69-22BB-4200-9408-5900E37C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90AACA-6CD4-43B9-890D-F878E959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FF9A6-CA4E-4719-A2A5-33EEF72D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A57453-3AAB-4D06-B013-FB10B738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D2DF3E-FCEE-4FBF-A677-581D95BB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5A5063-430B-4B58-8ACF-48264EBE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37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FF5F88-217E-4D11-84DC-020C4D61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BECC2-1169-41DE-8A31-812393DF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B77BAE-7EE7-478B-B653-A6A0F066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5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D7DE6-A924-485C-B5AC-CFB13369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A88BC-DD9F-47CB-B403-B0E39CAF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4CA2FE-AD77-4314-8B98-1B162A6BE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28A40-6C35-4906-A154-4761438A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92952-DA81-44C9-8813-32B27A50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F70F68-C571-43D8-889C-19012D11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84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12CCE-1413-497E-8A5E-B19F3B71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D1733D-6D90-4F78-8316-09467B4E1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0CEB01-2776-487C-9647-E8F07FF5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05C831-CE28-41B3-9B02-6FBADE8E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F03331-489A-4351-A199-55877395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DB17A2-6F24-45FA-A5BE-13CD59EC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F3AA08-0880-4C9F-81AC-AFF181A4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4C01F-145E-4F5C-848E-9CA0B483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857CA-9CF6-4994-8D30-6B00A7FAB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CCB28-3823-4DFF-A037-CF527FB10F09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5882E0-D20C-4E3B-BA0D-C522B4EA2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51BC1-1563-4182-9D61-C3B1EF60C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0245-E2F1-49FB-910E-74A6B9DB9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86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live-english.net/30-useful-sentences-job-interview-english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kZpQMudnJWzKn2s77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learnenglish.britishcouncil.org/skills/reading/intermediate-b1/a-conference-programme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555176" y="855125"/>
            <a:ext cx="7746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 – Interview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Questions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24 – 12.04.2021 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760400"/>
            <a:ext cx="7313528" cy="51706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https://live-english.net/30-useful-sentences-job-interview-english/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Have a read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throughand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write down relevant sentences to help you personally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https://learnenglish.britishcouncil.org/skills/reading/intermediate-b1/a-conference-programme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Read and do exercise below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https://forms.gle/kZpQMudnJWzKn2s77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Homework from lesson - Mod 02 – Lesson 24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01" y="5076493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52" y="1680664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122" y="5721659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256" y="6423454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256" y="4317723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22" y="2505735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256" y="3443544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153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3</cp:revision>
  <dcterms:created xsi:type="dcterms:W3CDTF">2021-04-12T20:06:52Z</dcterms:created>
  <dcterms:modified xsi:type="dcterms:W3CDTF">2021-04-12T20:47:22Z</dcterms:modified>
</cp:coreProperties>
</file>