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489A1-3459-459B-BEA2-7C9393D742C7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05E5D-FADD-49D6-A189-00645D0879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3955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361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9BCD4-B2DB-4609-BADA-AD7214172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85D276-63BC-441D-8626-3775850B16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21B887-B34A-46B6-B6DC-F724B9D02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386DF-992E-4CAA-AF34-C7A2198E6889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63BDCF-5374-4805-A514-5C2226A6A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91E773-2E67-4734-80D1-3DF932B00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47E8-4C59-43D0-9877-78F572594D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456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4F44BE-6488-4361-8BDD-74C7E4F14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5722F2A-5C56-4F60-A756-2F477DD63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7DBF9D-0962-4086-BB86-82DCEDE27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386DF-992E-4CAA-AF34-C7A2198E6889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390912-2C93-4B28-A9CE-3E1CD00EF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062E0F-63AF-43D6-8F92-6090F0B8F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47E8-4C59-43D0-9877-78F572594D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911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D2C75B5-26EB-4ED8-8241-0DD530DAF0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3DED641-C37D-4432-94B9-1F961EB7C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642636-4D4D-45D5-B454-15147D019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386DF-992E-4CAA-AF34-C7A2198E6889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EC4557E-3DED-445A-AFAD-FFD118727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82C267B-BE6B-4FAA-B50C-30EB25DC5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47E8-4C59-43D0-9877-78F572594D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80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3A2F09-8EAA-4002-9862-C133A62FE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F4FFE8-7283-40FF-B0DC-52F151939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C836EB-A9B6-46E3-ABF9-3C3FCDC3D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386DF-992E-4CAA-AF34-C7A2198E6889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33B153-E335-46BB-A586-F68F7EEB1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0C52B9-48AF-418C-8077-C2FAB7173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47E8-4C59-43D0-9877-78F572594D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3278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ED22E2-6364-4520-A16A-E3DED409F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513B1E1-2F7E-482A-A97E-1153043C9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80366E-436B-4A69-BEA0-7E85F61DB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386DF-992E-4CAA-AF34-C7A2198E6889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6A65E0-D537-4C35-B7E3-460022801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D77D04-FCE1-42CF-8F20-6449A889F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47E8-4C59-43D0-9877-78F572594D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2338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CBBBC8-E507-4738-A8A0-809893776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6C2881-F00C-4B0B-A00C-A776143FD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136643-78EA-4B0B-9E6F-533A2D7EC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285D60-13BF-4853-A4CD-D0513AFEA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386DF-992E-4CAA-AF34-C7A2198E6889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1E7540E-8A4C-491D-87FD-3F45B077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3984DFD-5A71-404D-8DF5-2C357697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47E8-4C59-43D0-9877-78F572594D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2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26F6BA-1A74-4E0C-AED1-A6E630242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BAF231-E41E-4B88-AB7F-F6FAA4ABF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A26F397-15B5-4DEF-AD09-65EFF891B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20FC4E4-3D8B-44D0-8C28-2FA4F7FF60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8A8C4B1-FC57-4808-ABF4-FB1B88A0D5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396B497-8ED6-4DAC-B006-B487004DA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386DF-992E-4CAA-AF34-C7A2198E6889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92368FE-8FCE-4E4B-BA6B-B093AF5F6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AA2FA4A-0393-47D2-B28D-2EBE9094F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47E8-4C59-43D0-9877-78F572594D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7085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105E86-4BD3-4C8C-A972-CCDE59777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5A4D243-8C01-47E2-A155-AFA3B19AD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386DF-992E-4CAA-AF34-C7A2198E6889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2D02215-D4C3-426B-82CF-69AD19294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A7E78E7-2786-4307-AC4C-03A4F0FE8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47E8-4C59-43D0-9877-78F572594D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497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E4D4AAD-52F8-43B0-8275-AD85332E6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386DF-992E-4CAA-AF34-C7A2198E6889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376DB0-105C-4708-9E73-8DF013ACB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4B2821C-942A-49F3-8F9F-F7950B3F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47E8-4C59-43D0-9877-78F572594D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280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88B58C-DB2D-4639-898B-FA88BCB6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DFAC43-2948-45D4-A92D-BC3EB6CA1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B5656F8-3D2E-4AB7-A896-3E46E6FB4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A41029-1996-4FBF-BFFC-F521BAB3A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386DF-992E-4CAA-AF34-C7A2198E6889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38C08A7-6CA9-4FCA-BC0B-C5288E54A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F5F7208-3EA7-4CBC-B104-130580D0D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47E8-4C59-43D0-9877-78F572594D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876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D8124A-43CD-46B1-8196-4086839B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9AC0DC-E7DA-42EB-9213-E844420A29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F739B3-BE6D-4EEC-A206-836BD05939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2E28E7-DD27-4EDC-B5B5-AA2599D6F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386DF-992E-4CAA-AF34-C7A2198E6889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9F2F63F-1DC1-43A6-BDDE-230795899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52770B-1061-4E61-A56E-45C9BBDA2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47E8-4C59-43D0-9877-78F572594D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47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F7186A0-F058-4CE3-9EA3-4DCE2AECF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5069A05-7EAA-47DD-A2A9-E4D737E77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8FAC92-3194-4E5B-B674-5A7252B9B6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86DF-992E-4CAA-AF34-C7A2198E6889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DF1650-5213-4DA0-857D-048F8ADD6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BADC3B-5BC7-4170-9163-D92C9EC34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E47E8-4C59-43D0-9877-78F572594D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601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hyperlink" Target="https://www.esl-lounge.com/student/grammar/4g9-future-continuous-perfect.php" TargetMode="External"/><Relationship Id="rId10" Type="http://schemas.openxmlformats.org/officeDocument/2006/relationships/image" Target="../media/image8.png"/><Relationship Id="rId4" Type="http://schemas.openxmlformats.org/officeDocument/2006/relationships/hyperlink" Target="https://test-english.com/use-of-english/b2/b2-english-test-1-text-multiple-choice-gaps/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13" name="Caixa de texto 1">
            <a:extLst>
              <a:ext uri="{FF2B5EF4-FFF2-40B4-BE49-F238E27FC236}">
                <a16:creationId xmlns:a16="http://schemas.microsoft.com/office/drawing/2014/main" id="{4E436417-E630-284F-A268-52D558370857}"/>
              </a:ext>
            </a:extLst>
          </p:cNvPr>
          <p:cNvSpPr txBox="1"/>
          <p:nvPr/>
        </p:nvSpPr>
        <p:spPr>
          <a:xfrm>
            <a:off x="862656" y="738390"/>
            <a:ext cx="700871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Advanced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Places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/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Contrast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24 – 16.04.2021 </a:t>
            </a:r>
          </a:p>
        </p:txBody>
      </p:sp>
      <p:sp>
        <p:nvSpPr>
          <p:cNvPr id="14" name="Retângulo 7">
            <a:extLst>
              <a:ext uri="{FF2B5EF4-FFF2-40B4-BE49-F238E27FC236}">
                <a16:creationId xmlns:a16="http://schemas.microsoft.com/office/drawing/2014/main" id="{60EDE8E9-EB55-5A46-9F97-A604AA09E8FD}"/>
              </a:ext>
            </a:extLst>
          </p:cNvPr>
          <p:cNvSpPr/>
          <p:nvPr/>
        </p:nvSpPr>
        <p:spPr>
          <a:xfrm>
            <a:off x="1550248" y="1794048"/>
            <a:ext cx="6947155" cy="484748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1500" dirty="0"/>
              <a:t>Homework from lesson - Module 03 - Lesson 24- Write a description of your home town using the techniques discussed and share with me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4"/>
              </a:rPr>
              <a:t>https://test-english.com/use-of-english/b2/b2-english-test-1-text-multiple-choice-gaps/</a:t>
            </a:r>
            <a:r>
              <a:rPr lang="en-US" sz="1500" dirty="0"/>
              <a:t> test your knowledge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5"/>
              </a:rPr>
              <a:t>https://www.esl-lounge.com/student/grammar/4g9-future-continuous-perfect.php</a:t>
            </a:r>
            <a:r>
              <a:rPr lang="en-US" sz="1500" dirty="0"/>
              <a:t> Some future tense revision</a:t>
            </a:r>
          </a:p>
          <a:p>
            <a:endParaRPr lang="en-US" sz="1500" dirty="0"/>
          </a:p>
          <a:p>
            <a:r>
              <a:rPr lang="en-US" sz="1500" dirty="0"/>
              <a:t>Listen to Telegram audio, do questions and write any new vocab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/>
              <a:t>Watch a film in English without subtitles.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any vocab from the week 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D9ADE84-03A1-4F44-9BA8-29BB989711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3907" y="4883665"/>
            <a:ext cx="434546" cy="434546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1C4362B1-112F-974D-B2EF-3C8E3A87BC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1147" y="1712512"/>
            <a:ext cx="434546" cy="434546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A08DB5F-733D-D74D-8C39-4AF9B63C62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3406" y="5536589"/>
            <a:ext cx="434546" cy="434546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B7FFC596-561A-BE48-9C98-D75C07AA2C4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93907" y="6244133"/>
            <a:ext cx="434546" cy="434546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A0ABD62F-3BAF-F144-8B11-CFB9C2AB53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73655" y="4221385"/>
            <a:ext cx="434546" cy="434546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6BCBD5B-56BF-2E4C-859C-D1AB253B222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61147" y="2538528"/>
            <a:ext cx="434546" cy="4345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1F175FDD-2655-574D-91C4-B17E06F09E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73406" y="3409783"/>
            <a:ext cx="434546" cy="434546"/>
          </a:xfrm>
          <a:prstGeom prst="rect">
            <a:avLst/>
          </a:prstGeom>
        </p:spPr>
      </p:pic>
      <p:pic>
        <p:nvPicPr>
          <p:cNvPr id="22" name="Imagem 3" descr="Business handshake">
            <a:extLst>
              <a:ext uri="{FF2B5EF4-FFF2-40B4-BE49-F238E27FC236}">
                <a16:creationId xmlns:a16="http://schemas.microsoft.com/office/drawing/2014/main" id="{AFE9CC16-F62D-E242-AC8A-82A1027F8446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9201600" y="2210620"/>
            <a:ext cx="2700000" cy="1799560"/>
          </a:xfrm>
          <a:prstGeom prst="rect">
            <a:avLst/>
          </a:prstGeom>
        </p:spPr>
      </p:pic>
      <p:sp>
        <p:nvSpPr>
          <p:cNvPr id="23" name="Oval 123">
            <a:extLst>
              <a:ext uri="{FF2B5EF4-FFF2-40B4-BE49-F238E27FC236}">
                <a16:creationId xmlns:a16="http://schemas.microsoft.com/office/drawing/2014/main" id="{C9D3657D-A355-324E-B9D0-7B19A20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77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145</Words>
  <Application>Microsoft Office PowerPoint</Application>
  <PresentationFormat>Widescreen</PresentationFormat>
  <Paragraphs>31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2021-04-26T06:08:45Z</dcterms:created>
  <dcterms:modified xsi:type="dcterms:W3CDTF">2021-04-26T06:13:57Z</dcterms:modified>
</cp:coreProperties>
</file>