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48" r:id="rId2"/>
    <p:sldId id="269" r:id="rId3"/>
    <p:sldId id="482" r:id="rId4"/>
    <p:sldId id="637" r:id="rId5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D"/>
    <a:srgbClr val="FAF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2506A-D751-4F57-96D6-DE7F2FE8F8FD}" v="4" dt="2022-03-09T02:02:38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 Bernes Pereira" userId="fd781654-4afe-4749-98e9-3bd5b8c355f7" providerId="ADAL" clId="{5811B911-4641-4DBA-B68E-FECC02E2A3D3}"/>
    <pc:docChg chg="custSel addSld delSld modSld">
      <pc:chgData name="Davi Bernes Pereira" userId="fd781654-4afe-4749-98e9-3bd5b8c355f7" providerId="ADAL" clId="{5811B911-4641-4DBA-B68E-FECC02E2A3D3}" dt="2021-03-21T15:34:23.551" v="210" actId="113"/>
      <pc:docMkLst>
        <pc:docMk/>
      </pc:docMkLst>
      <pc:sldChg chg="addSp delSp modSp add mod modAnim">
        <pc:chgData name="Davi Bernes Pereira" userId="fd781654-4afe-4749-98e9-3bd5b8c355f7" providerId="ADAL" clId="{5811B911-4641-4DBA-B68E-FECC02E2A3D3}" dt="2021-03-21T15:32:52.045" v="201" actId="1076"/>
        <pc:sldMkLst>
          <pc:docMk/>
          <pc:sldMk cId="4017196388" sldId="482"/>
        </pc:sldMkLst>
        <pc:spChg chg="del">
          <ac:chgData name="Davi Bernes Pereira" userId="fd781654-4afe-4749-98e9-3bd5b8c355f7" providerId="ADAL" clId="{5811B911-4641-4DBA-B68E-FECC02E2A3D3}" dt="2021-03-21T15:26:21.483" v="43" actId="478"/>
          <ac:spMkLst>
            <pc:docMk/>
            <pc:sldMk cId="4017196388" sldId="482"/>
            <ac:spMk id="4" creationId="{00000000-0000-0000-0000-000000000000}"/>
          </ac:spMkLst>
        </pc:spChg>
        <pc:spChg chg="del mod">
          <ac:chgData name="Davi Bernes Pereira" userId="fd781654-4afe-4749-98e9-3bd5b8c355f7" providerId="ADAL" clId="{5811B911-4641-4DBA-B68E-FECC02E2A3D3}" dt="2021-03-21T15:26:24.338" v="44" actId="21"/>
          <ac:spMkLst>
            <pc:docMk/>
            <pc:sldMk cId="4017196388" sldId="482"/>
            <ac:spMk id="14" creationId="{00000000-0000-0000-0000-000000000000}"/>
          </ac:spMkLst>
        </pc:spChg>
        <pc:spChg chg="del">
          <ac:chgData name="Davi Bernes Pereira" userId="fd781654-4afe-4749-98e9-3bd5b8c355f7" providerId="ADAL" clId="{5811B911-4641-4DBA-B68E-FECC02E2A3D3}" dt="2021-03-21T15:26:21.483" v="43" actId="478"/>
          <ac:spMkLst>
            <pc:docMk/>
            <pc:sldMk cId="4017196388" sldId="482"/>
            <ac:spMk id="15" creationId="{00000000-0000-0000-0000-000000000000}"/>
          </ac:spMkLst>
        </pc:spChg>
        <pc:spChg chg="add mod">
          <ac:chgData name="Davi Bernes Pereira" userId="fd781654-4afe-4749-98e9-3bd5b8c355f7" providerId="ADAL" clId="{5811B911-4641-4DBA-B68E-FECC02E2A3D3}" dt="2021-03-21T15:24:44.933" v="7" actId="1076"/>
          <ac:spMkLst>
            <pc:docMk/>
            <pc:sldMk cId="4017196388" sldId="482"/>
            <ac:spMk id="16" creationId="{464BF526-3FE6-497D-BB4B-B7575CE531DB}"/>
          </ac:spMkLst>
        </pc:spChg>
        <pc:spChg chg="add mod">
          <ac:chgData name="Davi Bernes Pereira" userId="fd781654-4afe-4749-98e9-3bd5b8c355f7" providerId="ADAL" clId="{5811B911-4641-4DBA-B68E-FECC02E2A3D3}" dt="2021-03-21T15:24:30.772" v="5" actId="2711"/>
          <ac:spMkLst>
            <pc:docMk/>
            <pc:sldMk cId="4017196388" sldId="482"/>
            <ac:spMk id="17" creationId="{F55474DA-3E1E-486C-B113-CC17B72A2F1B}"/>
          </ac:spMkLst>
        </pc:spChg>
        <pc:spChg chg="add mod">
          <ac:chgData name="Davi Bernes Pereira" userId="fd781654-4afe-4749-98e9-3bd5b8c355f7" providerId="ADAL" clId="{5811B911-4641-4DBA-B68E-FECC02E2A3D3}" dt="2021-03-21T15:29:50.772" v="133" actId="1076"/>
          <ac:spMkLst>
            <pc:docMk/>
            <pc:sldMk cId="4017196388" sldId="482"/>
            <ac:spMk id="18" creationId="{CFB37CE1-5F7B-44CE-B535-5E4CA35FC091}"/>
          </ac:spMkLst>
        </pc:spChg>
        <pc:spChg chg="add mod">
          <ac:chgData name="Davi Bernes Pereira" userId="fd781654-4afe-4749-98e9-3bd5b8c355f7" providerId="ADAL" clId="{5811B911-4641-4DBA-B68E-FECC02E2A3D3}" dt="2021-03-21T15:29:43.598" v="132" actId="1035"/>
          <ac:spMkLst>
            <pc:docMk/>
            <pc:sldMk cId="4017196388" sldId="482"/>
            <ac:spMk id="19" creationId="{060A43A9-13A3-4CAB-8D2C-11C4AEC00285}"/>
          </ac:spMkLst>
        </pc:spChg>
        <pc:spChg chg="add mod">
          <ac:chgData name="Davi Bernes Pereira" userId="fd781654-4afe-4749-98e9-3bd5b8c355f7" providerId="ADAL" clId="{5811B911-4641-4DBA-B68E-FECC02E2A3D3}" dt="2021-03-21T15:29:43.598" v="132" actId="1035"/>
          <ac:spMkLst>
            <pc:docMk/>
            <pc:sldMk cId="4017196388" sldId="482"/>
            <ac:spMk id="20" creationId="{07ECEBC8-D9E1-49A5-8B3E-56374ED27A65}"/>
          </ac:spMkLst>
        </pc:spChg>
        <pc:spChg chg="add mod">
          <ac:chgData name="Davi Bernes Pereira" userId="fd781654-4afe-4749-98e9-3bd5b8c355f7" providerId="ADAL" clId="{5811B911-4641-4DBA-B68E-FECC02E2A3D3}" dt="2021-03-21T15:29:43.598" v="132" actId="1035"/>
          <ac:spMkLst>
            <pc:docMk/>
            <pc:sldMk cId="4017196388" sldId="482"/>
            <ac:spMk id="21" creationId="{5BFACD91-612B-4A00-A147-A64B6A5CBEC0}"/>
          </ac:spMkLst>
        </pc:spChg>
        <pc:spChg chg="add mod">
          <ac:chgData name="Davi Bernes Pereira" userId="fd781654-4afe-4749-98e9-3bd5b8c355f7" providerId="ADAL" clId="{5811B911-4641-4DBA-B68E-FECC02E2A3D3}" dt="2021-03-21T15:29:43.598" v="132" actId="1035"/>
          <ac:spMkLst>
            <pc:docMk/>
            <pc:sldMk cId="4017196388" sldId="482"/>
            <ac:spMk id="22" creationId="{CE4A8BD2-54C3-4C16-9714-AD26154C4B1F}"/>
          </ac:spMkLst>
        </pc:spChg>
        <pc:spChg chg="add del mod">
          <ac:chgData name="Davi Bernes Pereira" userId="fd781654-4afe-4749-98e9-3bd5b8c355f7" providerId="ADAL" clId="{5811B911-4641-4DBA-B68E-FECC02E2A3D3}" dt="2021-03-21T15:27:16.800" v="50" actId="478"/>
          <ac:spMkLst>
            <pc:docMk/>
            <pc:sldMk cId="4017196388" sldId="482"/>
            <ac:spMk id="23" creationId="{E2ED4342-C20C-441D-9809-1192DFEB5790}"/>
          </ac:spMkLst>
        </pc:spChg>
        <pc:spChg chg="add mod">
          <ac:chgData name="Davi Bernes Pereira" userId="fd781654-4afe-4749-98e9-3bd5b8c355f7" providerId="ADAL" clId="{5811B911-4641-4DBA-B68E-FECC02E2A3D3}" dt="2021-03-21T15:32:04.316" v="162" actId="1076"/>
          <ac:spMkLst>
            <pc:docMk/>
            <pc:sldMk cId="4017196388" sldId="482"/>
            <ac:spMk id="24" creationId="{0DFD59C6-AA32-4CC7-B2C1-2CE44FD29F3F}"/>
          </ac:spMkLst>
        </pc:spChg>
        <pc:spChg chg="add mod">
          <ac:chgData name="Davi Bernes Pereira" userId="fd781654-4afe-4749-98e9-3bd5b8c355f7" providerId="ADAL" clId="{5811B911-4641-4DBA-B68E-FECC02E2A3D3}" dt="2021-03-21T15:32:37.632" v="199" actId="1076"/>
          <ac:spMkLst>
            <pc:docMk/>
            <pc:sldMk cId="4017196388" sldId="482"/>
            <ac:spMk id="25" creationId="{E96ED1C3-C217-4D16-94BC-C5416426BC34}"/>
          </ac:spMkLst>
        </pc:spChg>
        <pc:spChg chg="add mod">
          <ac:chgData name="Davi Bernes Pereira" userId="fd781654-4afe-4749-98e9-3bd5b8c355f7" providerId="ADAL" clId="{5811B911-4641-4DBA-B68E-FECC02E2A3D3}" dt="2021-03-21T15:32:44.265" v="200" actId="1076"/>
          <ac:spMkLst>
            <pc:docMk/>
            <pc:sldMk cId="4017196388" sldId="482"/>
            <ac:spMk id="26" creationId="{11B969B5-F4E6-4F5F-9FB8-FC3969F340E4}"/>
          </ac:spMkLst>
        </pc:spChg>
        <pc:spChg chg="add mod">
          <ac:chgData name="Davi Bernes Pereira" userId="fd781654-4afe-4749-98e9-3bd5b8c355f7" providerId="ADAL" clId="{5811B911-4641-4DBA-B68E-FECC02E2A3D3}" dt="2021-03-21T15:32:32.326" v="198" actId="1076"/>
          <ac:spMkLst>
            <pc:docMk/>
            <pc:sldMk cId="4017196388" sldId="482"/>
            <ac:spMk id="27" creationId="{6AD5DFF5-676F-4BD6-87CA-F4B22971E461}"/>
          </ac:spMkLst>
        </pc:spChg>
        <pc:spChg chg="add mod">
          <ac:chgData name="Davi Bernes Pereira" userId="fd781654-4afe-4749-98e9-3bd5b8c355f7" providerId="ADAL" clId="{5811B911-4641-4DBA-B68E-FECC02E2A3D3}" dt="2021-03-21T15:32:52.045" v="201" actId="1076"/>
          <ac:spMkLst>
            <pc:docMk/>
            <pc:sldMk cId="4017196388" sldId="482"/>
            <ac:spMk id="28" creationId="{C8A600D9-4330-4119-80BC-12D347F21089}"/>
          </ac:spMkLst>
        </pc:spChg>
        <pc:spChg chg="add mod">
          <ac:chgData name="Davi Bernes Pereira" userId="fd781654-4afe-4749-98e9-3bd5b8c355f7" providerId="ADAL" clId="{5811B911-4641-4DBA-B68E-FECC02E2A3D3}" dt="2021-03-21T15:29:04.286" v="122" actId="1036"/>
          <ac:spMkLst>
            <pc:docMk/>
            <pc:sldMk cId="4017196388" sldId="482"/>
            <ac:spMk id="29" creationId="{CB0E9BEE-ACEB-41A7-BC10-48332085283B}"/>
          </ac:spMkLst>
        </pc:spChg>
        <pc:spChg chg="add mod">
          <ac:chgData name="Davi Bernes Pereira" userId="fd781654-4afe-4749-98e9-3bd5b8c355f7" providerId="ADAL" clId="{5811B911-4641-4DBA-B68E-FECC02E2A3D3}" dt="2021-03-21T15:29:04.286" v="122" actId="1036"/>
          <ac:spMkLst>
            <pc:docMk/>
            <pc:sldMk cId="4017196388" sldId="482"/>
            <ac:spMk id="30" creationId="{97D4B005-BD8E-4F98-A8AC-998404EB9B96}"/>
          </ac:spMkLst>
        </pc:spChg>
        <pc:spChg chg="add mod">
          <ac:chgData name="Davi Bernes Pereira" userId="fd781654-4afe-4749-98e9-3bd5b8c355f7" providerId="ADAL" clId="{5811B911-4641-4DBA-B68E-FECC02E2A3D3}" dt="2021-03-21T15:29:04.286" v="122" actId="1036"/>
          <ac:spMkLst>
            <pc:docMk/>
            <pc:sldMk cId="4017196388" sldId="482"/>
            <ac:spMk id="31" creationId="{22F25095-7658-4780-8AF6-8E367A357C20}"/>
          </ac:spMkLst>
        </pc:spChg>
        <pc:spChg chg="add mod">
          <ac:chgData name="Davi Bernes Pereira" userId="fd781654-4afe-4749-98e9-3bd5b8c355f7" providerId="ADAL" clId="{5811B911-4641-4DBA-B68E-FECC02E2A3D3}" dt="2021-03-21T15:29:29.670" v="126" actId="1076"/>
          <ac:spMkLst>
            <pc:docMk/>
            <pc:sldMk cId="4017196388" sldId="482"/>
            <ac:spMk id="34" creationId="{90F71E13-6C31-4CCD-99D6-6EC90C830088}"/>
          </ac:spMkLst>
        </pc:spChg>
        <pc:spChg chg="add mod">
          <ac:chgData name="Davi Bernes Pereira" userId="fd781654-4afe-4749-98e9-3bd5b8c355f7" providerId="ADAL" clId="{5811B911-4641-4DBA-B68E-FECC02E2A3D3}" dt="2021-03-21T15:29:04.286" v="122" actId="1036"/>
          <ac:spMkLst>
            <pc:docMk/>
            <pc:sldMk cId="4017196388" sldId="482"/>
            <ac:spMk id="35" creationId="{AB78B3B7-A928-47A4-85F3-196BB2EC3874}"/>
          </ac:spMkLst>
        </pc:spChg>
        <pc:spChg chg="add mod">
          <ac:chgData name="Davi Bernes Pereira" userId="fd781654-4afe-4749-98e9-3bd5b8c355f7" providerId="ADAL" clId="{5811B911-4641-4DBA-B68E-FECC02E2A3D3}" dt="2021-03-21T15:29:04.286" v="122" actId="1036"/>
          <ac:spMkLst>
            <pc:docMk/>
            <pc:sldMk cId="4017196388" sldId="482"/>
            <ac:spMk id="36" creationId="{B4C1F1E5-9CF1-4D45-9626-9D0C16E687C2}"/>
          </ac:spMkLst>
        </pc:spChg>
        <pc:spChg chg="add mod">
          <ac:chgData name="Davi Bernes Pereira" userId="fd781654-4afe-4749-98e9-3bd5b8c355f7" providerId="ADAL" clId="{5811B911-4641-4DBA-B68E-FECC02E2A3D3}" dt="2021-03-21T15:30:56.742" v="160" actId="1076"/>
          <ac:spMkLst>
            <pc:docMk/>
            <pc:sldMk cId="4017196388" sldId="482"/>
            <ac:spMk id="37" creationId="{663F2DDD-F7C4-44FC-AA6A-40C7846DC9D0}"/>
          </ac:spMkLst>
        </pc:spChg>
        <pc:spChg chg="del mod">
          <ac:chgData name="Davi Bernes Pereira" userId="fd781654-4afe-4749-98e9-3bd5b8c355f7" providerId="ADAL" clId="{5811B911-4641-4DBA-B68E-FECC02E2A3D3}" dt="2021-03-21T15:25:28.668" v="10" actId="478"/>
          <ac:spMkLst>
            <pc:docMk/>
            <pc:sldMk cId="4017196388" sldId="482"/>
            <ac:spMk id="45" creationId="{00000000-0000-0000-0000-000000000000}"/>
          </ac:spMkLst>
        </pc:spChg>
        <pc:spChg chg="del">
          <ac:chgData name="Davi Bernes Pereira" userId="fd781654-4afe-4749-98e9-3bd5b8c355f7" providerId="ADAL" clId="{5811B911-4641-4DBA-B68E-FECC02E2A3D3}" dt="2021-03-21T15:25:04.631" v="8" actId="478"/>
          <ac:spMkLst>
            <pc:docMk/>
            <pc:sldMk cId="4017196388" sldId="482"/>
            <ac:spMk id="46" creationId="{00000000-0000-0000-0000-000000000000}"/>
          </ac:spMkLst>
        </pc:spChg>
        <pc:spChg chg="del">
          <ac:chgData name="Davi Bernes Pereira" userId="fd781654-4afe-4749-98e9-3bd5b8c355f7" providerId="ADAL" clId="{5811B911-4641-4DBA-B68E-FECC02E2A3D3}" dt="2021-03-21T15:24:03.284" v="1" actId="478"/>
          <ac:spMkLst>
            <pc:docMk/>
            <pc:sldMk cId="4017196388" sldId="482"/>
            <ac:spMk id="47" creationId="{00000000-0000-0000-0000-000000000000}"/>
          </ac:spMkLst>
        </pc:spChg>
        <pc:spChg chg="del">
          <ac:chgData name="Davi Bernes Pereira" userId="fd781654-4afe-4749-98e9-3bd5b8c355f7" providerId="ADAL" clId="{5811B911-4641-4DBA-B68E-FECC02E2A3D3}" dt="2021-03-21T15:24:03.284" v="1" actId="478"/>
          <ac:spMkLst>
            <pc:docMk/>
            <pc:sldMk cId="4017196388" sldId="482"/>
            <ac:spMk id="48" creationId="{00000000-0000-0000-0000-000000000000}"/>
          </ac:spMkLst>
        </pc:spChg>
        <pc:spChg chg="del">
          <ac:chgData name="Davi Bernes Pereira" userId="fd781654-4afe-4749-98e9-3bd5b8c355f7" providerId="ADAL" clId="{5811B911-4641-4DBA-B68E-FECC02E2A3D3}" dt="2021-03-21T15:26:21.483" v="43" actId="478"/>
          <ac:spMkLst>
            <pc:docMk/>
            <pc:sldMk cId="4017196388" sldId="482"/>
            <ac:spMk id="49" creationId="{00000000-0000-0000-0000-000000000000}"/>
          </ac:spMkLst>
        </pc:spChg>
        <pc:spChg chg="del">
          <ac:chgData name="Davi Bernes Pereira" userId="fd781654-4afe-4749-98e9-3bd5b8c355f7" providerId="ADAL" clId="{5811B911-4641-4DBA-B68E-FECC02E2A3D3}" dt="2021-03-21T15:26:21.483" v="43" actId="478"/>
          <ac:spMkLst>
            <pc:docMk/>
            <pc:sldMk cId="4017196388" sldId="482"/>
            <ac:spMk id="50" creationId="{00000000-0000-0000-0000-000000000000}"/>
          </ac:spMkLst>
        </pc:spChg>
        <pc:spChg chg="del">
          <ac:chgData name="Davi Bernes Pereira" userId="fd781654-4afe-4749-98e9-3bd5b8c355f7" providerId="ADAL" clId="{5811B911-4641-4DBA-B68E-FECC02E2A3D3}" dt="2021-03-21T15:26:21.483" v="43" actId="478"/>
          <ac:spMkLst>
            <pc:docMk/>
            <pc:sldMk cId="4017196388" sldId="482"/>
            <ac:spMk id="51" creationId="{00000000-0000-0000-0000-000000000000}"/>
          </ac:spMkLst>
        </pc:spChg>
        <pc:spChg chg="del">
          <ac:chgData name="Davi Bernes Pereira" userId="fd781654-4afe-4749-98e9-3bd5b8c355f7" providerId="ADAL" clId="{5811B911-4641-4DBA-B68E-FECC02E2A3D3}" dt="2021-03-21T15:26:21.483" v="43" actId="478"/>
          <ac:spMkLst>
            <pc:docMk/>
            <pc:sldMk cId="4017196388" sldId="482"/>
            <ac:spMk id="53" creationId="{00000000-0000-0000-0000-000000000000}"/>
          </ac:spMkLst>
        </pc:spChg>
        <pc:spChg chg="del">
          <ac:chgData name="Davi Bernes Pereira" userId="fd781654-4afe-4749-98e9-3bd5b8c355f7" providerId="ADAL" clId="{5811B911-4641-4DBA-B68E-FECC02E2A3D3}" dt="2021-03-21T15:26:21.483" v="43" actId="478"/>
          <ac:spMkLst>
            <pc:docMk/>
            <pc:sldMk cId="4017196388" sldId="482"/>
            <ac:spMk id="54" creationId="{00000000-0000-0000-0000-000000000000}"/>
          </ac:spMkLst>
        </pc:spChg>
        <pc:spChg chg="del">
          <ac:chgData name="Davi Bernes Pereira" userId="fd781654-4afe-4749-98e9-3bd5b8c355f7" providerId="ADAL" clId="{5811B911-4641-4DBA-B68E-FECC02E2A3D3}" dt="2021-03-21T15:24:03.284" v="1" actId="478"/>
          <ac:spMkLst>
            <pc:docMk/>
            <pc:sldMk cId="4017196388" sldId="482"/>
            <ac:spMk id="5122" creationId="{00000000-0000-0000-0000-000000000000}"/>
          </ac:spMkLst>
        </pc:spChg>
        <pc:spChg chg="del">
          <ac:chgData name="Davi Bernes Pereira" userId="fd781654-4afe-4749-98e9-3bd5b8c355f7" providerId="ADAL" clId="{5811B911-4641-4DBA-B68E-FECC02E2A3D3}" dt="2021-03-21T15:24:03.284" v="1" actId="478"/>
          <ac:spMkLst>
            <pc:docMk/>
            <pc:sldMk cId="4017196388" sldId="482"/>
            <ac:spMk id="5125" creationId="{00000000-0000-0000-0000-000000000000}"/>
          </ac:spMkLst>
        </pc:spChg>
        <pc:cxnChg chg="add mod">
          <ac:chgData name="Davi Bernes Pereira" userId="fd781654-4afe-4749-98e9-3bd5b8c355f7" providerId="ADAL" clId="{5811B911-4641-4DBA-B68E-FECC02E2A3D3}" dt="2021-03-21T15:29:43.598" v="132" actId="1035"/>
          <ac:cxnSpMkLst>
            <pc:docMk/>
            <pc:sldMk cId="4017196388" sldId="482"/>
            <ac:cxnSpMk id="32" creationId="{0BE97EE5-E080-4193-995E-473F15CFC425}"/>
          </ac:cxnSpMkLst>
        </pc:cxnChg>
        <pc:cxnChg chg="add mod">
          <ac:chgData name="Davi Bernes Pereira" userId="fd781654-4afe-4749-98e9-3bd5b8c355f7" providerId="ADAL" clId="{5811B911-4641-4DBA-B68E-FECC02E2A3D3}" dt="2021-03-21T15:29:43.598" v="132" actId="1035"/>
          <ac:cxnSpMkLst>
            <pc:docMk/>
            <pc:sldMk cId="4017196388" sldId="482"/>
            <ac:cxnSpMk id="33" creationId="{68746EBD-9B81-48D2-AA2F-20D4DB7A7D27}"/>
          </ac:cxnSpMkLst>
        </pc:cxnChg>
      </pc:sldChg>
      <pc:sldChg chg="addSp modSp del">
        <pc:chgData name="Davi Bernes Pereira" userId="fd781654-4afe-4749-98e9-3bd5b8c355f7" providerId="ADAL" clId="{5811B911-4641-4DBA-B68E-FECC02E2A3D3}" dt="2021-03-21T15:33:02.486" v="202" actId="47"/>
        <pc:sldMkLst>
          <pc:docMk/>
          <pc:sldMk cId="4089256854" sldId="636"/>
        </pc:sldMkLst>
        <pc:spChg chg="add mod">
          <ac:chgData name="Davi Bernes Pereira" userId="fd781654-4afe-4749-98e9-3bd5b8c355f7" providerId="ADAL" clId="{5811B911-4641-4DBA-B68E-FECC02E2A3D3}" dt="2021-03-21T15:26:27.538" v="45"/>
          <ac:spMkLst>
            <pc:docMk/>
            <pc:sldMk cId="4089256854" sldId="636"/>
            <ac:spMk id="18" creationId="{298FFF39-CA9F-42C3-94D7-16ED0641B803}"/>
          </ac:spMkLst>
        </pc:spChg>
      </pc:sldChg>
      <pc:sldChg chg="addSp delSp modSp modAnim">
        <pc:chgData name="Davi Bernes Pereira" userId="fd781654-4afe-4749-98e9-3bd5b8c355f7" providerId="ADAL" clId="{5811B911-4641-4DBA-B68E-FECC02E2A3D3}" dt="2021-03-21T15:34:23.551" v="210" actId="113"/>
        <pc:sldMkLst>
          <pc:docMk/>
          <pc:sldMk cId="1167248957" sldId="637"/>
        </pc:sldMkLst>
        <pc:spChg chg="mod">
          <ac:chgData name="Davi Bernes Pereira" userId="fd781654-4afe-4749-98e9-3bd5b8c355f7" providerId="ADAL" clId="{5811B911-4641-4DBA-B68E-FECC02E2A3D3}" dt="2021-03-21T15:34:23.551" v="210" actId="113"/>
          <ac:spMkLst>
            <pc:docMk/>
            <pc:sldMk cId="1167248957" sldId="637"/>
            <ac:spMk id="6" creationId="{56211EDB-75DE-4E66-9C7A-D628606144D6}"/>
          </ac:spMkLst>
        </pc:spChg>
        <pc:picChg chg="del">
          <ac:chgData name="Davi Bernes Pereira" userId="fd781654-4afe-4749-98e9-3bd5b8c355f7" providerId="ADAL" clId="{5811B911-4641-4DBA-B68E-FECC02E2A3D3}" dt="2021-03-21T15:33:38.847" v="203" actId="478"/>
          <ac:picMkLst>
            <pc:docMk/>
            <pc:sldMk cId="1167248957" sldId="637"/>
            <ac:picMk id="12" creationId="{318F8C02-3292-42B7-A56D-FA0E1230476F}"/>
          </ac:picMkLst>
        </pc:picChg>
        <pc:picChg chg="del">
          <ac:chgData name="Davi Bernes Pereira" userId="fd781654-4afe-4749-98e9-3bd5b8c355f7" providerId="ADAL" clId="{5811B911-4641-4DBA-B68E-FECC02E2A3D3}" dt="2021-03-21T15:33:40.742" v="204" actId="478"/>
          <ac:picMkLst>
            <pc:docMk/>
            <pc:sldMk cId="1167248957" sldId="637"/>
            <ac:picMk id="13" creationId="{1B5BE04A-B115-4EC6-984E-7ACA1F5FA2AB}"/>
          </ac:picMkLst>
        </pc:picChg>
        <pc:picChg chg="add mod">
          <ac:chgData name="Davi Bernes Pereira" userId="fd781654-4afe-4749-98e9-3bd5b8c355f7" providerId="ADAL" clId="{5811B911-4641-4DBA-B68E-FECC02E2A3D3}" dt="2021-03-21T15:34:12.251" v="208" actId="1076"/>
          <ac:picMkLst>
            <pc:docMk/>
            <pc:sldMk cId="1167248957" sldId="637"/>
            <ac:picMk id="16" creationId="{1DC4F3F2-862A-4078-85F3-3D9ED7F64C21}"/>
          </ac:picMkLst>
        </pc:picChg>
        <pc:picChg chg="add mod">
          <ac:chgData name="Davi Bernes Pereira" userId="fd781654-4afe-4749-98e9-3bd5b8c355f7" providerId="ADAL" clId="{5811B911-4641-4DBA-B68E-FECC02E2A3D3}" dt="2021-03-21T15:34:17.534" v="209" actId="1076"/>
          <ac:picMkLst>
            <pc:docMk/>
            <pc:sldMk cId="1167248957" sldId="637"/>
            <ac:picMk id="17" creationId="{80D23D70-8394-44D5-966D-9D792A9DF250}"/>
          </ac:picMkLst>
        </pc:picChg>
      </pc:sldChg>
    </pc:docChg>
  </pc:docChgLst>
  <pc:docChgLst>
    <pc:chgData name="Davi Bernes Pereira" userId="fd781654-4afe-4749-98e9-3bd5b8c355f7" providerId="ADAL" clId="{12A2506A-D751-4F57-96D6-DE7F2FE8F8FD}"/>
    <pc:docChg chg="modSld modMainMaster">
      <pc:chgData name="Davi Bernes Pereira" userId="fd781654-4afe-4749-98e9-3bd5b8c355f7" providerId="ADAL" clId="{12A2506A-D751-4F57-96D6-DE7F2FE8F8FD}" dt="2022-03-09T02:04:37.265" v="32" actId="20577"/>
      <pc:docMkLst>
        <pc:docMk/>
      </pc:docMkLst>
      <pc:sldChg chg="modSp mod setBg">
        <pc:chgData name="Davi Bernes Pereira" userId="fd781654-4afe-4749-98e9-3bd5b8c355f7" providerId="ADAL" clId="{12A2506A-D751-4F57-96D6-DE7F2FE8F8FD}" dt="2022-03-09T02:04:37.265" v="32" actId="20577"/>
        <pc:sldMkLst>
          <pc:docMk/>
          <pc:sldMk cId="0" sldId="548"/>
        </pc:sldMkLst>
        <pc:spChg chg="mod">
          <ac:chgData name="Davi Bernes Pereira" userId="fd781654-4afe-4749-98e9-3bd5b8c355f7" providerId="ADAL" clId="{12A2506A-D751-4F57-96D6-DE7F2FE8F8FD}" dt="2022-03-09T02:02:38.215" v="21" actId="1076"/>
          <ac:spMkLst>
            <pc:docMk/>
            <pc:sldMk cId="0" sldId="548"/>
            <ac:spMk id="24" creationId="{6F864720-1869-42C2-8661-5DB1B9A3BD12}"/>
          </ac:spMkLst>
        </pc:spChg>
        <pc:spChg chg="mod">
          <ac:chgData name="Davi Bernes Pereira" userId="fd781654-4afe-4749-98e9-3bd5b8c355f7" providerId="ADAL" clId="{12A2506A-D751-4F57-96D6-DE7F2FE8F8FD}" dt="2022-03-09T02:04:37.265" v="32" actId="20577"/>
          <ac:spMkLst>
            <pc:docMk/>
            <pc:sldMk cId="0" sldId="548"/>
            <ac:spMk id="25" creationId="{CE65EA3A-CC68-486A-ACF4-80F6EBA106BE}"/>
          </ac:spMkLst>
        </pc:spChg>
        <pc:spChg chg="mod">
          <ac:chgData name="Davi Bernes Pereira" userId="fd781654-4afe-4749-98e9-3bd5b8c355f7" providerId="ADAL" clId="{12A2506A-D751-4F57-96D6-DE7F2FE8F8FD}" dt="2022-03-09T02:02:16.429" v="14" actId="20577"/>
          <ac:spMkLst>
            <pc:docMk/>
            <pc:sldMk cId="0" sldId="548"/>
            <ac:spMk id="2057" creationId="{525C2028-741E-432D-9F55-E7EF05A50F0D}"/>
          </ac:spMkLst>
        </pc:spChg>
      </pc:sldChg>
      <pc:sldMasterChg chg="setBg modSldLayout">
        <pc:chgData name="Davi Bernes Pereira" userId="fd781654-4afe-4749-98e9-3bd5b8c355f7" providerId="ADAL" clId="{12A2506A-D751-4F57-96D6-DE7F2FE8F8FD}" dt="2022-03-09T02:02:05.414" v="2"/>
        <pc:sldMasterMkLst>
          <pc:docMk/>
          <pc:sldMasterMk cId="0" sldId="2147483648"/>
        </pc:sldMasterMkLst>
        <pc:sldLayoutChg chg="setBg">
          <pc:chgData name="Davi Bernes Pereira" userId="fd781654-4afe-4749-98e9-3bd5b8c355f7" providerId="ADAL" clId="{12A2506A-D751-4F57-96D6-DE7F2FE8F8FD}" dt="2022-03-09T02:02:05.414" v="2"/>
          <pc:sldLayoutMkLst>
            <pc:docMk/>
            <pc:sldMasterMk cId="0" sldId="2147483648"/>
            <pc:sldLayoutMk cId="3857408461" sldId="2147483649"/>
          </pc:sldLayoutMkLst>
        </pc:sldLayoutChg>
        <pc:sldLayoutChg chg="setBg">
          <pc:chgData name="Davi Bernes Pereira" userId="fd781654-4afe-4749-98e9-3bd5b8c355f7" providerId="ADAL" clId="{12A2506A-D751-4F57-96D6-DE7F2FE8F8FD}" dt="2022-03-09T02:02:05.414" v="2"/>
          <pc:sldLayoutMkLst>
            <pc:docMk/>
            <pc:sldMasterMk cId="0" sldId="2147483648"/>
            <pc:sldLayoutMk cId="367147506" sldId="2147483650"/>
          </pc:sldLayoutMkLst>
        </pc:sldLayoutChg>
        <pc:sldLayoutChg chg="setBg">
          <pc:chgData name="Davi Bernes Pereira" userId="fd781654-4afe-4749-98e9-3bd5b8c355f7" providerId="ADAL" clId="{12A2506A-D751-4F57-96D6-DE7F2FE8F8FD}" dt="2022-03-09T02:02:05.414" v="2"/>
          <pc:sldLayoutMkLst>
            <pc:docMk/>
            <pc:sldMasterMk cId="0" sldId="2147483648"/>
            <pc:sldLayoutMk cId="1973878226" sldId="2147483651"/>
          </pc:sldLayoutMkLst>
        </pc:sldLayoutChg>
        <pc:sldLayoutChg chg="setBg">
          <pc:chgData name="Davi Bernes Pereira" userId="fd781654-4afe-4749-98e9-3bd5b8c355f7" providerId="ADAL" clId="{12A2506A-D751-4F57-96D6-DE7F2FE8F8FD}" dt="2022-03-09T02:02:05.414" v="2"/>
          <pc:sldLayoutMkLst>
            <pc:docMk/>
            <pc:sldMasterMk cId="0" sldId="2147483648"/>
            <pc:sldLayoutMk cId="3866564989" sldId="2147483652"/>
          </pc:sldLayoutMkLst>
        </pc:sldLayoutChg>
        <pc:sldLayoutChg chg="setBg">
          <pc:chgData name="Davi Bernes Pereira" userId="fd781654-4afe-4749-98e9-3bd5b8c355f7" providerId="ADAL" clId="{12A2506A-D751-4F57-96D6-DE7F2FE8F8FD}" dt="2022-03-09T02:02:05.414" v="2"/>
          <pc:sldLayoutMkLst>
            <pc:docMk/>
            <pc:sldMasterMk cId="0" sldId="2147483648"/>
            <pc:sldLayoutMk cId="1661637576" sldId="2147483653"/>
          </pc:sldLayoutMkLst>
        </pc:sldLayoutChg>
        <pc:sldLayoutChg chg="setBg">
          <pc:chgData name="Davi Bernes Pereira" userId="fd781654-4afe-4749-98e9-3bd5b8c355f7" providerId="ADAL" clId="{12A2506A-D751-4F57-96D6-DE7F2FE8F8FD}" dt="2022-03-09T02:02:05.414" v="2"/>
          <pc:sldLayoutMkLst>
            <pc:docMk/>
            <pc:sldMasterMk cId="0" sldId="2147483648"/>
            <pc:sldLayoutMk cId="577428042" sldId="2147483654"/>
          </pc:sldLayoutMkLst>
        </pc:sldLayoutChg>
        <pc:sldLayoutChg chg="setBg">
          <pc:chgData name="Davi Bernes Pereira" userId="fd781654-4afe-4749-98e9-3bd5b8c355f7" providerId="ADAL" clId="{12A2506A-D751-4F57-96D6-DE7F2FE8F8FD}" dt="2022-03-09T02:02:05.414" v="2"/>
          <pc:sldLayoutMkLst>
            <pc:docMk/>
            <pc:sldMasterMk cId="0" sldId="2147483648"/>
            <pc:sldLayoutMk cId="771222992" sldId="2147483655"/>
          </pc:sldLayoutMkLst>
        </pc:sldLayoutChg>
        <pc:sldLayoutChg chg="setBg">
          <pc:chgData name="Davi Bernes Pereira" userId="fd781654-4afe-4749-98e9-3bd5b8c355f7" providerId="ADAL" clId="{12A2506A-D751-4F57-96D6-DE7F2FE8F8FD}" dt="2022-03-09T02:02:05.414" v="2"/>
          <pc:sldLayoutMkLst>
            <pc:docMk/>
            <pc:sldMasterMk cId="0" sldId="2147483648"/>
            <pc:sldLayoutMk cId="301823739" sldId="2147483656"/>
          </pc:sldLayoutMkLst>
        </pc:sldLayoutChg>
        <pc:sldLayoutChg chg="setBg">
          <pc:chgData name="Davi Bernes Pereira" userId="fd781654-4afe-4749-98e9-3bd5b8c355f7" providerId="ADAL" clId="{12A2506A-D751-4F57-96D6-DE7F2FE8F8FD}" dt="2022-03-09T02:02:05.414" v="2"/>
          <pc:sldLayoutMkLst>
            <pc:docMk/>
            <pc:sldMasterMk cId="0" sldId="2147483648"/>
            <pc:sldLayoutMk cId="489609344" sldId="2147483657"/>
          </pc:sldLayoutMkLst>
        </pc:sldLayoutChg>
        <pc:sldLayoutChg chg="setBg">
          <pc:chgData name="Davi Bernes Pereira" userId="fd781654-4afe-4749-98e9-3bd5b8c355f7" providerId="ADAL" clId="{12A2506A-D751-4F57-96D6-DE7F2FE8F8FD}" dt="2022-03-09T02:02:05.414" v="2"/>
          <pc:sldLayoutMkLst>
            <pc:docMk/>
            <pc:sldMasterMk cId="0" sldId="2147483648"/>
            <pc:sldLayoutMk cId="1769796839" sldId="2147483658"/>
          </pc:sldLayoutMkLst>
        </pc:sldLayoutChg>
        <pc:sldLayoutChg chg="setBg">
          <pc:chgData name="Davi Bernes Pereira" userId="fd781654-4afe-4749-98e9-3bd5b8c355f7" providerId="ADAL" clId="{12A2506A-D751-4F57-96D6-DE7F2FE8F8FD}" dt="2022-03-09T02:02:05.414" v="2"/>
          <pc:sldLayoutMkLst>
            <pc:docMk/>
            <pc:sldMasterMk cId="0" sldId="2147483648"/>
            <pc:sldLayoutMk cId="3964047231" sldId="2147483659"/>
          </pc:sldLayoutMkLst>
        </pc:sldLayoutChg>
      </pc:sldMasterChg>
    </pc:docChg>
  </pc:docChgLst>
  <pc:docChgLst>
    <pc:chgData name="Davi Bernes Pereira" userId="fd781654-4afe-4749-98e9-3bd5b8c355f7" providerId="ADAL" clId="{09402340-5A4D-41F9-BE14-A22E8030B2DA}"/>
    <pc:docChg chg="custSel addSld delSld modSld modMainMaster">
      <pc:chgData name="Davi Bernes Pereira" userId="fd781654-4afe-4749-98e9-3bd5b8c355f7" providerId="ADAL" clId="{09402340-5A4D-41F9-BE14-A22E8030B2DA}" dt="2022-02-19T14:37:44.232" v="377"/>
      <pc:docMkLst>
        <pc:docMk/>
      </pc:docMkLst>
      <pc:sldChg chg="modSp mod setBg">
        <pc:chgData name="Davi Bernes Pereira" userId="fd781654-4afe-4749-98e9-3bd5b8c355f7" providerId="ADAL" clId="{09402340-5A4D-41F9-BE14-A22E8030B2DA}" dt="2022-02-19T13:36:51.422" v="123" actId="1076"/>
        <pc:sldMkLst>
          <pc:docMk/>
          <pc:sldMk cId="0" sldId="269"/>
        </pc:sldMkLst>
        <pc:spChg chg="mod">
          <ac:chgData name="Davi Bernes Pereira" userId="fd781654-4afe-4749-98e9-3bd5b8c355f7" providerId="ADAL" clId="{09402340-5A4D-41F9-BE14-A22E8030B2DA}" dt="2022-02-19T13:35:57.360" v="115" actId="1038"/>
          <ac:spMkLst>
            <pc:docMk/>
            <pc:sldMk cId="0" sldId="269"/>
            <ac:spMk id="2" creationId="{3448AC90-954A-4A2B-B537-2532E4E26F8E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6" creationId="{B7717B46-C685-4F71-B990-817B0E484568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7" creationId="{B0CDC097-9DF6-4BFA-BDE9-356570223448}"/>
          </ac:spMkLst>
        </pc:spChg>
        <pc:spChg chg="mod">
          <ac:chgData name="Davi Bernes Pereira" userId="fd781654-4afe-4749-98e9-3bd5b8c355f7" providerId="ADAL" clId="{09402340-5A4D-41F9-BE14-A22E8030B2DA}" dt="2022-02-19T13:36:03.091" v="117" actId="1076"/>
          <ac:spMkLst>
            <pc:docMk/>
            <pc:sldMk cId="0" sldId="269"/>
            <ac:spMk id="9" creationId="{9A353DF9-A53F-4F3B-B3E6-9FAA6100A491}"/>
          </ac:spMkLst>
        </pc:spChg>
        <pc:spChg chg="mod">
          <ac:chgData name="Davi Bernes Pereira" userId="fd781654-4afe-4749-98e9-3bd5b8c355f7" providerId="ADAL" clId="{09402340-5A4D-41F9-BE14-A22E8030B2DA}" dt="2022-02-19T13:36:30.444" v="120" actId="14100"/>
          <ac:spMkLst>
            <pc:docMk/>
            <pc:sldMk cId="0" sldId="269"/>
            <ac:spMk id="10" creationId="{6E444335-2876-46AA-909D-BB144794B6E9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11" creationId="{80DB7007-88F9-4961-A3A6-2108FFA18688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12" creationId="{BD0DF64F-8C10-4D76-98EB-94538BEB4A9F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14" creationId="{D1A5C518-873B-4C5B-A48B-B1FF8CDE369E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16" creationId="{D9996211-9803-4889-BD1A-9CB68E0EE9C3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17" creationId="{DA4BDD32-A067-489A-A604-E9C7A5326EDE}"/>
          </ac:spMkLst>
        </pc:spChg>
        <pc:spChg chg="mod">
          <ac:chgData name="Davi Bernes Pereira" userId="fd781654-4afe-4749-98e9-3bd5b8c355f7" providerId="ADAL" clId="{09402340-5A4D-41F9-BE14-A22E8030B2DA}" dt="2022-02-19T13:36:51.422" v="123" actId="1076"/>
          <ac:spMkLst>
            <pc:docMk/>
            <pc:sldMk cId="0" sldId="269"/>
            <ac:spMk id="18" creationId="{C45E4778-0CB6-4F7E-B803-60EFA91184AF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21" creationId="{8D9D5DCD-F79D-48E0-80CE-C2A914FB9102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22" creationId="{9B67D676-63E4-4029-B517-21FE56FC69E5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23" creationId="{9170A046-E336-4997-9679-84A0B9119CDE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24" creationId="{3FD75E45-6607-4A90-8149-877D30990F15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25" creationId="{464003CB-FB4D-4A8E-B3C2-92D7B735A3FD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26" creationId="{F9D85F13-9D9C-4E17-9EF8-C30E8C4574C6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34" creationId="{6CA683CF-C756-479D-A73B-93549315F088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35" creationId="{CB489589-C47D-4AFF-B47A-5786EE18E5C9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36" creationId="{A8297A66-6875-430E-AB88-B49A00134DAB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37" creationId="{BD76B7A4-0835-4B70-A622-DCD5EBDE16F6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40" creationId="{B93418FE-3288-435D-B7E5-36FE24182BC6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41" creationId="{2D7BC8D3-4818-4F9B-86F4-092BBFDDC611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42" creationId="{C19768C2-E7A7-4480-9AE7-599027137E93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43" creationId="{5959A75C-A4AC-4443-BC0A-323D3B080C10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46" creationId="{0C2BC882-1B59-4978-A4D0-948DF0FB6AAD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47" creationId="{34841820-9053-4A3C-A163-C4068CDFF759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48" creationId="{4AE02A9A-8EE6-4692-94CF-99C2C9F5B411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49" creationId="{9259C34E-6A65-4B25-9317-30F2AE50D3A4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52" creationId="{6B8F8233-78FE-4691-A8E8-5D95BCC828F3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53" creationId="{BE379B58-29F5-437E-8E0C-AAB828430CE6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54" creationId="{D29AA6C6-F37C-4A3B-BBBF-F52DED66DD62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55" creationId="{BF8371C0-315F-4E03-98A8-EF5018E6B06C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56" creationId="{EB3A6072-A3FB-4FCD-BD8B-23841A30093F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57" creationId="{80EAAD37-E003-4FB1-A5DC-14DA4B08AD7A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58" creationId="{5DB15E7F-4B65-42ED-81CC-0628EEDC7DC4}"/>
          </ac:spMkLst>
        </pc:spChg>
        <pc:spChg chg="mod">
          <ac:chgData name="Davi Bernes Pereira" userId="fd781654-4afe-4749-98e9-3bd5b8c355f7" providerId="ADAL" clId="{09402340-5A4D-41F9-BE14-A22E8030B2DA}" dt="2022-02-19T13:36:17.843" v="118" actId="1076"/>
          <ac:spMkLst>
            <pc:docMk/>
            <pc:sldMk cId="0" sldId="269"/>
            <ac:spMk id="59" creationId="{0549E300-BC1D-40DE-88C9-665B770DE424}"/>
          </ac:spMkLst>
        </pc:spChg>
        <pc:grpChg chg="mod">
          <ac:chgData name="Davi Bernes Pereira" userId="fd781654-4afe-4749-98e9-3bd5b8c355f7" providerId="ADAL" clId="{09402340-5A4D-41F9-BE14-A22E8030B2DA}" dt="2022-02-19T13:36:17.843" v="118" actId="1076"/>
          <ac:grpSpMkLst>
            <pc:docMk/>
            <pc:sldMk cId="0" sldId="269"/>
            <ac:grpSpMk id="32" creationId="{DD463E94-E7BB-41D3-9BBE-FE351832151A}"/>
          </ac:grpSpMkLst>
        </pc:grpChg>
        <pc:grpChg chg="mod">
          <ac:chgData name="Davi Bernes Pereira" userId="fd781654-4afe-4749-98e9-3bd5b8c355f7" providerId="ADAL" clId="{09402340-5A4D-41F9-BE14-A22E8030B2DA}" dt="2022-02-19T13:36:17.843" v="118" actId="1076"/>
          <ac:grpSpMkLst>
            <pc:docMk/>
            <pc:sldMk cId="0" sldId="269"/>
            <ac:grpSpMk id="33" creationId="{C6435002-2047-489E-BB8A-FD596CED4050}"/>
          </ac:grpSpMkLst>
        </pc:grpChg>
        <pc:grpChg chg="mod">
          <ac:chgData name="Davi Bernes Pereira" userId="fd781654-4afe-4749-98e9-3bd5b8c355f7" providerId="ADAL" clId="{09402340-5A4D-41F9-BE14-A22E8030B2DA}" dt="2022-02-19T13:36:17.843" v="118" actId="1076"/>
          <ac:grpSpMkLst>
            <pc:docMk/>
            <pc:sldMk cId="0" sldId="269"/>
            <ac:grpSpMk id="38" creationId="{A5C4C123-232C-4C58-A036-85D3AE28EA22}"/>
          </ac:grpSpMkLst>
        </pc:grpChg>
        <pc:grpChg chg="mod">
          <ac:chgData name="Davi Bernes Pereira" userId="fd781654-4afe-4749-98e9-3bd5b8c355f7" providerId="ADAL" clId="{09402340-5A4D-41F9-BE14-A22E8030B2DA}" dt="2022-02-19T13:36:17.843" v="118" actId="1076"/>
          <ac:grpSpMkLst>
            <pc:docMk/>
            <pc:sldMk cId="0" sldId="269"/>
            <ac:grpSpMk id="39" creationId="{B3AD4514-AAC3-4FBD-B964-833B5D954590}"/>
          </ac:grpSpMkLst>
        </pc:grpChg>
        <pc:grpChg chg="mod">
          <ac:chgData name="Davi Bernes Pereira" userId="fd781654-4afe-4749-98e9-3bd5b8c355f7" providerId="ADAL" clId="{09402340-5A4D-41F9-BE14-A22E8030B2DA}" dt="2022-02-19T13:36:17.843" v="118" actId="1076"/>
          <ac:grpSpMkLst>
            <pc:docMk/>
            <pc:sldMk cId="0" sldId="269"/>
            <ac:grpSpMk id="44" creationId="{1FB36F34-4A67-4358-9D81-1130B6ED52B6}"/>
          </ac:grpSpMkLst>
        </pc:grpChg>
        <pc:grpChg chg="mod">
          <ac:chgData name="Davi Bernes Pereira" userId="fd781654-4afe-4749-98e9-3bd5b8c355f7" providerId="ADAL" clId="{09402340-5A4D-41F9-BE14-A22E8030B2DA}" dt="2022-02-19T13:36:17.843" v="118" actId="1076"/>
          <ac:grpSpMkLst>
            <pc:docMk/>
            <pc:sldMk cId="0" sldId="269"/>
            <ac:grpSpMk id="45" creationId="{670E8892-852B-4170-92FE-6002B0077433}"/>
          </ac:grpSpMkLst>
        </pc:grpChg>
        <pc:grpChg chg="mod">
          <ac:chgData name="Davi Bernes Pereira" userId="fd781654-4afe-4749-98e9-3bd5b8c355f7" providerId="ADAL" clId="{09402340-5A4D-41F9-BE14-A22E8030B2DA}" dt="2022-02-19T13:36:17.843" v="118" actId="1076"/>
          <ac:grpSpMkLst>
            <pc:docMk/>
            <pc:sldMk cId="0" sldId="269"/>
            <ac:grpSpMk id="50" creationId="{D520610F-C445-429D-9ADD-8BEEE8833934}"/>
          </ac:grpSpMkLst>
        </pc:grpChg>
        <pc:grpChg chg="mod">
          <ac:chgData name="Davi Bernes Pereira" userId="fd781654-4afe-4749-98e9-3bd5b8c355f7" providerId="ADAL" clId="{09402340-5A4D-41F9-BE14-A22E8030B2DA}" dt="2022-02-19T13:36:17.843" v="118" actId="1076"/>
          <ac:grpSpMkLst>
            <pc:docMk/>
            <pc:sldMk cId="0" sldId="269"/>
            <ac:grpSpMk id="51" creationId="{CD2E0F41-3D18-4240-BFB2-59276E88FC4E}"/>
          </ac:grpSpMkLst>
        </pc:grpChg>
        <pc:picChg chg="mod">
          <ac:chgData name="Davi Bernes Pereira" userId="fd781654-4afe-4749-98e9-3bd5b8c355f7" providerId="ADAL" clId="{09402340-5A4D-41F9-BE14-A22E8030B2DA}" dt="2022-02-19T13:36:17.843" v="118" actId="1076"/>
          <ac:picMkLst>
            <pc:docMk/>
            <pc:sldMk cId="0" sldId="269"/>
            <ac:picMk id="5" creationId="{4CA88F4A-1B81-4D3C-BE2C-F0A5E18A0664}"/>
          </ac:picMkLst>
        </pc:picChg>
        <pc:picChg chg="mod">
          <ac:chgData name="Davi Bernes Pereira" userId="fd781654-4afe-4749-98e9-3bd5b8c355f7" providerId="ADAL" clId="{09402340-5A4D-41F9-BE14-A22E8030B2DA}" dt="2022-02-19T13:36:17.843" v="118" actId="1076"/>
          <ac:picMkLst>
            <pc:docMk/>
            <pc:sldMk cId="0" sldId="269"/>
            <ac:picMk id="8" creationId="{CA217554-6308-438B-AC30-91954A1D791E}"/>
          </ac:picMkLst>
        </pc:picChg>
        <pc:picChg chg="mod">
          <ac:chgData name="Davi Bernes Pereira" userId="fd781654-4afe-4749-98e9-3bd5b8c355f7" providerId="ADAL" clId="{09402340-5A4D-41F9-BE14-A22E8030B2DA}" dt="2022-02-19T13:36:17.843" v="118" actId="1076"/>
          <ac:picMkLst>
            <pc:docMk/>
            <pc:sldMk cId="0" sldId="269"/>
            <ac:picMk id="13" creationId="{D828D810-032D-4F7F-8076-6F424CED7CD0}"/>
          </ac:picMkLst>
        </pc:picChg>
        <pc:picChg chg="mod">
          <ac:chgData name="Davi Bernes Pereira" userId="fd781654-4afe-4749-98e9-3bd5b8c355f7" providerId="ADAL" clId="{09402340-5A4D-41F9-BE14-A22E8030B2DA}" dt="2022-02-19T13:36:17.843" v="118" actId="1076"/>
          <ac:picMkLst>
            <pc:docMk/>
            <pc:sldMk cId="0" sldId="269"/>
            <ac:picMk id="19" creationId="{F3881307-EE98-477F-A061-4FD42152DD8E}"/>
          </ac:picMkLst>
        </pc:picChg>
        <pc:cxnChg chg="mod">
          <ac:chgData name="Davi Bernes Pereira" userId="fd781654-4afe-4749-98e9-3bd5b8c355f7" providerId="ADAL" clId="{09402340-5A4D-41F9-BE14-A22E8030B2DA}" dt="2022-02-19T13:36:17.843" v="118" actId="1076"/>
          <ac:cxnSpMkLst>
            <pc:docMk/>
            <pc:sldMk cId="0" sldId="269"/>
            <ac:cxnSpMk id="15" creationId="{D3C7B342-914B-4234-9F96-0BEF4137E6F8}"/>
          </ac:cxnSpMkLst>
        </pc:cxnChg>
        <pc:cxnChg chg="mod">
          <ac:chgData name="Davi Bernes Pereira" userId="fd781654-4afe-4749-98e9-3bd5b8c355f7" providerId="ADAL" clId="{09402340-5A4D-41F9-BE14-A22E8030B2DA}" dt="2022-02-19T13:36:17.843" v="118" actId="1076"/>
          <ac:cxnSpMkLst>
            <pc:docMk/>
            <pc:sldMk cId="0" sldId="269"/>
            <ac:cxnSpMk id="20" creationId="{6FFB1ED7-8DA1-489D-A9E3-7BFCC605CC5E}"/>
          </ac:cxnSpMkLst>
        </pc:cxnChg>
        <pc:cxnChg chg="mod">
          <ac:chgData name="Davi Bernes Pereira" userId="fd781654-4afe-4749-98e9-3bd5b8c355f7" providerId="ADAL" clId="{09402340-5A4D-41F9-BE14-A22E8030B2DA}" dt="2022-02-19T13:36:17.843" v="118" actId="1076"/>
          <ac:cxnSpMkLst>
            <pc:docMk/>
            <pc:sldMk cId="0" sldId="269"/>
            <ac:cxnSpMk id="27" creationId="{9A651B3B-87FA-4BD1-9B7C-9CD08768E1A4}"/>
          </ac:cxnSpMkLst>
        </pc:cxnChg>
        <pc:cxnChg chg="mod">
          <ac:chgData name="Davi Bernes Pereira" userId="fd781654-4afe-4749-98e9-3bd5b8c355f7" providerId="ADAL" clId="{09402340-5A4D-41F9-BE14-A22E8030B2DA}" dt="2022-02-19T13:36:17.843" v="118" actId="1076"/>
          <ac:cxnSpMkLst>
            <pc:docMk/>
            <pc:sldMk cId="0" sldId="269"/>
            <ac:cxnSpMk id="28" creationId="{9450330C-AEB1-48CF-BC52-6375E2ACC2CA}"/>
          </ac:cxnSpMkLst>
        </pc:cxnChg>
        <pc:cxnChg chg="mod">
          <ac:chgData name="Davi Bernes Pereira" userId="fd781654-4afe-4749-98e9-3bd5b8c355f7" providerId="ADAL" clId="{09402340-5A4D-41F9-BE14-A22E8030B2DA}" dt="2022-02-19T13:36:17.843" v="118" actId="1076"/>
          <ac:cxnSpMkLst>
            <pc:docMk/>
            <pc:sldMk cId="0" sldId="269"/>
            <ac:cxnSpMk id="29" creationId="{CDF2FC6F-3957-48EA-A9C3-F8583C9678ED}"/>
          </ac:cxnSpMkLst>
        </pc:cxnChg>
        <pc:cxnChg chg="mod">
          <ac:chgData name="Davi Bernes Pereira" userId="fd781654-4afe-4749-98e9-3bd5b8c355f7" providerId="ADAL" clId="{09402340-5A4D-41F9-BE14-A22E8030B2DA}" dt="2022-02-19T13:36:17.843" v="118" actId="1076"/>
          <ac:cxnSpMkLst>
            <pc:docMk/>
            <pc:sldMk cId="0" sldId="269"/>
            <ac:cxnSpMk id="30" creationId="{BF0D2D47-19B0-4C33-BCFA-AA350C7CFBEE}"/>
          </ac:cxnSpMkLst>
        </pc:cxnChg>
        <pc:cxnChg chg="mod">
          <ac:chgData name="Davi Bernes Pereira" userId="fd781654-4afe-4749-98e9-3bd5b8c355f7" providerId="ADAL" clId="{09402340-5A4D-41F9-BE14-A22E8030B2DA}" dt="2022-02-19T13:36:17.843" v="118" actId="1076"/>
          <ac:cxnSpMkLst>
            <pc:docMk/>
            <pc:sldMk cId="0" sldId="269"/>
            <ac:cxnSpMk id="31" creationId="{4BFD85DF-7E37-4D17-9E0A-4DC48AA0A997}"/>
          </ac:cxnSpMkLst>
        </pc:cxnChg>
      </pc:sldChg>
      <pc:sldChg chg="addSp delSp modSp add del mod modAnim">
        <pc:chgData name="Davi Bernes Pereira" userId="fd781654-4afe-4749-98e9-3bd5b8c355f7" providerId="ADAL" clId="{09402340-5A4D-41F9-BE14-A22E8030B2DA}" dt="2022-02-19T13:54:17.279" v="347"/>
        <pc:sldMkLst>
          <pc:docMk/>
          <pc:sldMk cId="4017196388" sldId="482"/>
        </pc:sldMkLst>
        <pc:spChg chg="del">
          <ac:chgData name="Davi Bernes Pereira" userId="fd781654-4afe-4749-98e9-3bd5b8c355f7" providerId="ADAL" clId="{09402340-5A4D-41F9-BE14-A22E8030B2DA}" dt="2022-02-18T21:58:40.080" v="61" actId="478"/>
          <ac:spMkLst>
            <pc:docMk/>
            <pc:sldMk cId="4017196388" sldId="482"/>
            <ac:spMk id="16" creationId="{464BF526-3FE6-497D-BB4B-B7575CE531DB}"/>
          </ac:spMkLst>
        </pc:spChg>
        <pc:spChg chg="mod">
          <ac:chgData name="Davi Bernes Pereira" userId="fd781654-4afe-4749-98e9-3bd5b8c355f7" providerId="ADAL" clId="{09402340-5A4D-41F9-BE14-A22E8030B2DA}" dt="2022-02-19T13:37:15.728" v="127" actId="1076"/>
          <ac:spMkLst>
            <pc:docMk/>
            <pc:sldMk cId="4017196388" sldId="482"/>
            <ac:spMk id="17" creationId="{F55474DA-3E1E-486C-B113-CC17B72A2F1B}"/>
          </ac:spMkLst>
        </pc:spChg>
        <pc:spChg chg="mod">
          <ac:chgData name="Davi Bernes Pereira" userId="fd781654-4afe-4749-98e9-3bd5b8c355f7" providerId="ADAL" clId="{09402340-5A4D-41F9-BE14-A22E8030B2DA}" dt="2022-02-19T13:37:50.823" v="141" actId="1076"/>
          <ac:spMkLst>
            <pc:docMk/>
            <pc:sldMk cId="4017196388" sldId="482"/>
            <ac:spMk id="18" creationId="{CFB37CE1-5F7B-44CE-B535-5E4CA35FC091}"/>
          </ac:spMkLst>
        </pc:spChg>
        <pc:spChg chg="mod">
          <ac:chgData name="Davi Bernes Pereira" userId="fd781654-4afe-4749-98e9-3bd5b8c355f7" providerId="ADAL" clId="{09402340-5A4D-41F9-BE14-A22E8030B2DA}" dt="2022-02-19T13:37:59.752" v="142" actId="1076"/>
          <ac:spMkLst>
            <pc:docMk/>
            <pc:sldMk cId="4017196388" sldId="482"/>
            <ac:spMk id="19" creationId="{060A43A9-13A3-4CAB-8D2C-11C4AEC00285}"/>
          </ac:spMkLst>
        </pc:spChg>
        <pc:spChg chg="mod">
          <ac:chgData name="Davi Bernes Pereira" userId="fd781654-4afe-4749-98e9-3bd5b8c355f7" providerId="ADAL" clId="{09402340-5A4D-41F9-BE14-A22E8030B2DA}" dt="2022-02-19T13:38:03.793" v="143" actId="1076"/>
          <ac:spMkLst>
            <pc:docMk/>
            <pc:sldMk cId="4017196388" sldId="482"/>
            <ac:spMk id="20" creationId="{07ECEBC8-D9E1-49A5-8B3E-56374ED27A65}"/>
          </ac:spMkLst>
        </pc:spChg>
        <pc:spChg chg="mod">
          <ac:chgData name="Davi Bernes Pereira" userId="fd781654-4afe-4749-98e9-3bd5b8c355f7" providerId="ADAL" clId="{09402340-5A4D-41F9-BE14-A22E8030B2DA}" dt="2022-02-19T13:37:43.284" v="140" actId="1035"/>
          <ac:spMkLst>
            <pc:docMk/>
            <pc:sldMk cId="4017196388" sldId="482"/>
            <ac:spMk id="21" creationId="{5BFACD91-612B-4A00-A147-A64B6A5CBEC0}"/>
          </ac:spMkLst>
        </pc:spChg>
        <pc:spChg chg="mod">
          <ac:chgData name="Davi Bernes Pereira" userId="fd781654-4afe-4749-98e9-3bd5b8c355f7" providerId="ADAL" clId="{09402340-5A4D-41F9-BE14-A22E8030B2DA}" dt="2022-02-19T13:38:34.171" v="155" actId="6549"/>
          <ac:spMkLst>
            <pc:docMk/>
            <pc:sldMk cId="4017196388" sldId="482"/>
            <ac:spMk id="22" creationId="{CE4A8BD2-54C3-4C16-9714-AD26154C4B1F}"/>
          </ac:spMkLst>
        </pc:spChg>
        <pc:spChg chg="add mod">
          <ac:chgData name="Davi Bernes Pereira" userId="fd781654-4afe-4749-98e9-3bd5b8c355f7" providerId="ADAL" clId="{09402340-5A4D-41F9-BE14-A22E8030B2DA}" dt="2022-02-19T13:37:02.509" v="126" actId="1036"/>
          <ac:spMkLst>
            <pc:docMk/>
            <pc:sldMk cId="4017196388" sldId="482"/>
            <ac:spMk id="23" creationId="{C28348A3-EE0B-4E3D-A410-10207E4FD5FC}"/>
          </ac:spMkLst>
        </pc:spChg>
        <pc:spChg chg="mod">
          <ac:chgData name="Davi Bernes Pereira" userId="fd781654-4afe-4749-98e9-3bd5b8c355f7" providerId="ADAL" clId="{09402340-5A4D-41F9-BE14-A22E8030B2DA}" dt="2022-02-19T13:46:12.045" v="304" actId="1036"/>
          <ac:spMkLst>
            <pc:docMk/>
            <pc:sldMk cId="4017196388" sldId="482"/>
            <ac:spMk id="24" creationId="{0DFD59C6-AA32-4CC7-B2C1-2CE44FD29F3F}"/>
          </ac:spMkLst>
        </pc:spChg>
        <pc:spChg chg="mod">
          <ac:chgData name="Davi Bernes Pereira" userId="fd781654-4afe-4749-98e9-3bd5b8c355f7" providerId="ADAL" clId="{09402340-5A4D-41F9-BE14-A22E8030B2DA}" dt="2022-02-19T13:46:12.045" v="304" actId="1036"/>
          <ac:spMkLst>
            <pc:docMk/>
            <pc:sldMk cId="4017196388" sldId="482"/>
            <ac:spMk id="25" creationId="{E96ED1C3-C217-4D16-94BC-C5416426BC34}"/>
          </ac:spMkLst>
        </pc:spChg>
        <pc:spChg chg="mod">
          <ac:chgData name="Davi Bernes Pereira" userId="fd781654-4afe-4749-98e9-3bd5b8c355f7" providerId="ADAL" clId="{09402340-5A4D-41F9-BE14-A22E8030B2DA}" dt="2022-02-19T13:46:12.045" v="304" actId="1036"/>
          <ac:spMkLst>
            <pc:docMk/>
            <pc:sldMk cId="4017196388" sldId="482"/>
            <ac:spMk id="26" creationId="{11B969B5-F4E6-4F5F-9FB8-FC3969F340E4}"/>
          </ac:spMkLst>
        </pc:spChg>
        <pc:spChg chg="mod">
          <ac:chgData name="Davi Bernes Pereira" userId="fd781654-4afe-4749-98e9-3bd5b8c355f7" providerId="ADAL" clId="{09402340-5A4D-41F9-BE14-A22E8030B2DA}" dt="2022-02-19T13:46:12.045" v="304" actId="1036"/>
          <ac:spMkLst>
            <pc:docMk/>
            <pc:sldMk cId="4017196388" sldId="482"/>
            <ac:spMk id="27" creationId="{6AD5DFF5-676F-4BD6-87CA-F4B22971E461}"/>
          </ac:spMkLst>
        </pc:spChg>
        <pc:spChg chg="mod">
          <ac:chgData name="Davi Bernes Pereira" userId="fd781654-4afe-4749-98e9-3bd5b8c355f7" providerId="ADAL" clId="{09402340-5A4D-41F9-BE14-A22E8030B2DA}" dt="2022-02-19T13:46:18.315" v="305" actId="1076"/>
          <ac:spMkLst>
            <pc:docMk/>
            <pc:sldMk cId="4017196388" sldId="482"/>
            <ac:spMk id="28" creationId="{C8A600D9-4330-4119-80BC-12D347F21089}"/>
          </ac:spMkLst>
        </pc:spChg>
        <pc:spChg chg="mod">
          <ac:chgData name="Davi Bernes Pereira" userId="fd781654-4afe-4749-98e9-3bd5b8c355f7" providerId="ADAL" clId="{09402340-5A4D-41F9-BE14-A22E8030B2DA}" dt="2022-02-19T13:46:12.045" v="304" actId="1036"/>
          <ac:spMkLst>
            <pc:docMk/>
            <pc:sldMk cId="4017196388" sldId="482"/>
            <ac:spMk id="29" creationId="{CB0E9BEE-ACEB-41A7-BC10-48332085283B}"/>
          </ac:spMkLst>
        </pc:spChg>
        <pc:spChg chg="mod">
          <ac:chgData name="Davi Bernes Pereira" userId="fd781654-4afe-4749-98e9-3bd5b8c355f7" providerId="ADAL" clId="{09402340-5A4D-41F9-BE14-A22E8030B2DA}" dt="2022-02-19T13:46:12.045" v="304" actId="1036"/>
          <ac:spMkLst>
            <pc:docMk/>
            <pc:sldMk cId="4017196388" sldId="482"/>
            <ac:spMk id="30" creationId="{97D4B005-BD8E-4F98-A8AC-998404EB9B96}"/>
          </ac:spMkLst>
        </pc:spChg>
        <pc:spChg chg="mod">
          <ac:chgData name="Davi Bernes Pereira" userId="fd781654-4afe-4749-98e9-3bd5b8c355f7" providerId="ADAL" clId="{09402340-5A4D-41F9-BE14-A22E8030B2DA}" dt="2022-02-19T13:46:12.045" v="304" actId="1036"/>
          <ac:spMkLst>
            <pc:docMk/>
            <pc:sldMk cId="4017196388" sldId="482"/>
            <ac:spMk id="31" creationId="{22F25095-7658-4780-8AF6-8E367A357C20}"/>
          </ac:spMkLst>
        </pc:spChg>
        <pc:spChg chg="mod">
          <ac:chgData name="Davi Bernes Pereira" userId="fd781654-4afe-4749-98e9-3bd5b8c355f7" providerId="ADAL" clId="{09402340-5A4D-41F9-BE14-A22E8030B2DA}" dt="2022-02-19T13:46:12.045" v="304" actId="1036"/>
          <ac:spMkLst>
            <pc:docMk/>
            <pc:sldMk cId="4017196388" sldId="482"/>
            <ac:spMk id="34" creationId="{90F71E13-6C31-4CCD-99D6-6EC90C830088}"/>
          </ac:spMkLst>
        </pc:spChg>
        <pc:spChg chg="mod">
          <ac:chgData name="Davi Bernes Pereira" userId="fd781654-4afe-4749-98e9-3bd5b8c355f7" providerId="ADAL" clId="{09402340-5A4D-41F9-BE14-A22E8030B2DA}" dt="2022-02-19T13:46:12.045" v="304" actId="1036"/>
          <ac:spMkLst>
            <pc:docMk/>
            <pc:sldMk cId="4017196388" sldId="482"/>
            <ac:spMk id="35" creationId="{AB78B3B7-A928-47A4-85F3-196BB2EC3874}"/>
          </ac:spMkLst>
        </pc:spChg>
        <pc:spChg chg="mod">
          <ac:chgData name="Davi Bernes Pereira" userId="fd781654-4afe-4749-98e9-3bd5b8c355f7" providerId="ADAL" clId="{09402340-5A4D-41F9-BE14-A22E8030B2DA}" dt="2022-02-19T13:46:12.045" v="304" actId="1036"/>
          <ac:spMkLst>
            <pc:docMk/>
            <pc:sldMk cId="4017196388" sldId="482"/>
            <ac:spMk id="36" creationId="{B4C1F1E5-9CF1-4D45-9626-9D0C16E687C2}"/>
          </ac:spMkLst>
        </pc:spChg>
        <pc:spChg chg="del mod">
          <ac:chgData name="Davi Bernes Pereira" userId="fd781654-4afe-4749-98e9-3bd5b8c355f7" providerId="ADAL" clId="{09402340-5A4D-41F9-BE14-A22E8030B2DA}" dt="2022-02-19T13:40:42.166" v="168" actId="478"/>
          <ac:spMkLst>
            <pc:docMk/>
            <pc:sldMk cId="4017196388" sldId="482"/>
            <ac:spMk id="37" creationId="{663F2DDD-F7C4-44FC-AA6A-40C7846DC9D0}"/>
          </ac:spMkLst>
        </pc:spChg>
        <pc:spChg chg="add mod">
          <ac:chgData name="Davi Bernes Pereira" userId="fd781654-4afe-4749-98e9-3bd5b8c355f7" providerId="ADAL" clId="{09402340-5A4D-41F9-BE14-A22E8030B2DA}" dt="2022-02-19T13:46:12.045" v="304" actId="1036"/>
          <ac:spMkLst>
            <pc:docMk/>
            <pc:sldMk cId="4017196388" sldId="482"/>
            <ac:spMk id="38" creationId="{E70804AD-3B09-490A-8EAF-4F07A99EA985}"/>
          </ac:spMkLst>
        </pc:spChg>
        <pc:spChg chg="add mod">
          <ac:chgData name="Davi Bernes Pereira" userId="fd781654-4afe-4749-98e9-3bd5b8c355f7" providerId="ADAL" clId="{09402340-5A4D-41F9-BE14-A22E8030B2DA}" dt="2022-02-19T13:46:12.045" v="304" actId="1036"/>
          <ac:spMkLst>
            <pc:docMk/>
            <pc:sldMk cId="4017196388" sldId="482"/>
            <ac:spMk id="39" creationId="{B8BE0398-BD01-4EC3-A0E9-E5C8AA9F259B}"/>
          </ac:spMkLst>
        </pc:spChg>
        <pc:spChg chg="add mod">
          <ac:chgData name="Davi Bernes Pereira" userId="fd781654-4afe-4749-98e9-3bd5b8c355f7" providerId="ADAL" clId="{09402340-5A4D-41F9-BE14-A22E8030B2DA}" dt="2022-02-19T13:46:12.045" v="304" actId="1036"/>
          <ac:spMkLst>
            <pc:docMk/>
            <pc:sldMk cId="4017196388" sldId="482"/>
            <ac:spMk id="40" creationId="{318B4467-9E1A-467F-80B3-D853AE98F868}"/>
          </ac:spMkLst>
        </pc:spChg>
        <pc:grpChg chg="add mod">
          <ac:chgData name="Davi Bernes Pereira" userId="fd781654-4afe-4749-98e9-3bd5b8c355f7" providerId="ADAL" clId="{09402340-5A4D-41F9-BE14-A22E8030B2DA}" dt="2022-02-19T13:46:48.172" v="306" actId="164"/>
          <ac:grpSpMkLst>
            <pc:docMk/>
            <pc:sldMk cId="4017196388" sldId="482"/>
            <ac:grpSpMk id="12" creationId="{566CD68E-4130-482A-ABDC-8BDEA72720C6}"/>
          </ac:grpSpMkLst>
        </pc:grpChg>
        <pc:cxnChg chg="add mod">
          <ac:chgData name="Davi Bernes Pereira" userId="fd781654-4afe-4749-98e9-3bd5b8c355f7" providerId="ADAL" clId="{09402340-5A4D-41F9-BE14-A22E8030B2DA}" dt="2022-02-19T13:46:48.172" v="306" actId="164"/>
          <ac:cxnSpMkLst>
            <pc:docMk/>
            <pc:sldMk cId="4017196388" sldId="482"/>
            <ac:cxnSpMk id="3" creationId="{DCA2AB4B-7848-4402-89DC-BA9E34C5B217}"/>
          </ac:cxnSpMkLst>
        </pc:cxnChg>
        <pc:cxnChg chg="add mod">
          <ac:chgData name="Davi Bernes Pereira" userId="fd781654-4afe-4749-98e9-3bd5b8c355f7" providerId="ADAL" clId="{09402340-5A4D-41F9-BE14-A22E8030B2DA}" dt="2022-02-19T13:46:48.172" v="306" actId="164"/>
          <ac:cxnSpMkLst>
            <pc:docMk/>
            <pc:sldMk cId="4017196388" sldId="482"/>
            <ac:cxnSpMk id="7" creationId="{D697C60B-205C-4CAA-9D54-C22D099A3875}"/>
          </ac:cxnSpMkLst>
        </pc:cxnChg>
        <pc:cxnChg chg="add mod">
          <ac:chgData name="Davi Bernes Pereira" userId="fd781654-4afe-4749-98e9-3bd5b8c355f7" providerId="ADAL" clId="{09402340-5A4D-41F9-BE14-A22E8030B2DA}" dt="2022-02-19T13:46:48.172" v="306" actId="164"/>
          <ac:cxnSpMkLst>
            <pc:docMk/>
            <pc:sldMk cId="4017196388" sldId="482"/>
            <ac:cxnSpMk id="9" creationId="{6DA7B8DB-35B8-4750-BF8A-ED2CECF45C2B}"/>
          </ac:cxnSpMkLst>
        </pc:cxnChg>
        <pc:cxnChg chg="mod">
          <ac:chgData name="Davi Bernes Pereira" userId="fd781654-4afe-4749-98e9-3bd5b8c355f7" providerId="ADAL" clId="{09402340-5A4D-41F9-BE14-A22E8030B2DA}" dt="2022-02-19T13:46:12.045" v="304" actId="1036"/>
          <ac:cxnSpMkLst>
            <pc:docMk/>
            <pc:sldMk cId="4017196388" sldId="482"/>
            <ac:cxnSpMk id="32" creationId="{0BE97EE5-E080-4193-995E-473F15CFC425}"/>
          </ac:cxnSpMkLst>
        </pc:cxnChg>
        <pc:cxnChg chg="del mod">
          <ac:chgData name="Davi Bernes Pereira" userId="fd781654-4afe-4749-98e9-3bd5b8c355f7" providerId="ADAL" clId="{09402340-5A4D-41F9-BE14-A22E8030B2DA}" dt="2022-02-19T13:42:24.369" v="239" actId="478"/>
          <ac:cxnSpMkLst>
            <pc:docMk/>
            <pc:sldMk cId="4017196388" sldId="482"/>
            <ac:cxnSpMk id="33" creationId="{68746EBD-9B81-48D2-AA2F-20D4DB7A7D27}"/>
          </ac:cxnSpMkLst>
        </pc:cxnChg>
        <pc:cxnChg chg="add mod">
          <ac:chgData name="Davi Bernes Pereira" userId="fd781654-4afe-4749-98e9-3bd5b8c355f7" providerId="ADAL" clId="{09402340-5A4D-41F9-BE14-A22E8030B2DA}" dt="2022-02-19T13:46:48.172" v="306" actId="164"/>
          <ac:cxnSpMkLst>
            <pc:docMk/>
            <pc:sldMk cId="4017196388" sldId="482"/>
            <ac:cxnSpMk id="41" creationId="{AC9A141D-3504-4751-ADC5-EBDDE99E6A5B}"/>
          </ac:cxnSpMkLst>
        </pc:cxnChg>
      </pc:sldChg>
      <pc:sldChg chg="addSp delSp modSp mod setBg">
        <pc:chgData name="Davi Bernes Pereira" userId="fd781654-4afe-4749-98e9-3bd5b8c355f7" providerId="ADAL" clId="{09402340-5A4D-41F9-BE14-A22E8030B2DA}" dt="2022-02-19T14:37:44.232" v="377"/>
        <pc:sldMkLst>
          <pc:docMk/>
          <pc:sldMk cId="0" sldId="548"/>
        </pc:sldMkLst>
        <pc:spChg chg="add mod">
          <ac:chgData name="Davi Bernes Pereira" userId="fd781654-4afe-4749-98e9-3bd5b8c355f7" providerId="ADAL" clId="{09402340-5A4D-41F9-BE14-A22E8030B2DA}" dt="2022-02-19T13:31:46.977" v="104"/>
          <ac:spMkLst>
            <pc:docMk/>
            <pc:sldMk cId="0" sldId="548"/>
            <ac:spMk id="13" creationId="{64379286-365F-42E2-A922-BE25787AC266}"/>
          </ac:spMkLst>
        </pc:spChg>
        <pc:spChg chg="mod">
          <ac:chgData name="Davi Bernes Pereira" userId="fd781654-4afe-4749-98e9-3bd5b8c355f7" providerId="ADAL" clId="{09402340-5A4D-41F9-BE14-A22E8030B2DA}" dt="2022-02-19T13:32:23.207" v="107" actId="1076"/>
          <ac:spMkLst>
            <pc:docMk/>
            <pc:sldMk cId="0" sldId="548"/>
            <ac:spMk id="14" creationId="{1F729ECA-6E68-4E71-81E6-437DA37338F7}"/>
          </ac:spMkLst>
        </pc:spChg>
        <pc:spChg chg="mod">
          <ac:chgData name="Davi Bernes Pereira" userId="fd781654-4afe-4749-98e9-3bd5b8c355f7" providerId="ADAL" clId="{09402340-5A4D-41F9-BE14-A22E8030B2DA}" dt="2022-02-19T13:32:28.811" v="108" actId="1076"/>
          <ac:spMkLst>
            <pc:docMk/>
            <pc:sldMk cId="0" sldId="548"/>
            <ac:spMk id="15" creationId="{4D97EEFE-562C-437C-B202-228505D5E9F7}"/>
          </ac:spMkLst>
        </pc:spChg>
        <pc:spChg chg="mod">
          <ac:chgData name="Davi Bernes Pereira" userId="fd781654-4afe-4749-98e9-3bd5b8c355f7" providerId="ADAL" clId="{09402340-5A4D-41F9-BE14-A22E8030B2DA}" dt="2022-02-19T13:31:10.407" v="102" actId="1076"/>
          <ac:spMkLst>
            <pc:docMk/>
            <pc:sldMk cId="0" sldId="548"/>
            <ac:spMk id="17" creationId="{797CD953-4987-436B-9E97-E090AE7731A5}"/>
          </ac:spMkLst>
        </pc:spChg>
        <pc:spChg chg="mod">
          <ac:chgData name="Davi Bernes Pereira" userId="fd781654-4afe-4749-98e9-3bd5b8c355f7" providerId="ADAL" clId="{09402340-5A4D-41F9-BE14-A22E8030B2DA}" dt="2022-02-19T13:31:14.345" v="103" actId="1076"/>
          <ac:spMkLst>
            <pc:docMk/>
            <pc:sldMk cId="0" sldId="548"/>
            <ac:spMk id="18" creationId="{E228385E-65D3-44F6-9253-9674D86BC8F3}"/>
          </ac:spMkLst>
        </pc:spChg>
        <pc:spChg chg="mod">
          <ac:chgData name="Davi Bernes Pereira" userId="fd781654-4afe-4749-98e9-3bd5b8c355f7" providerId="ADAL" clId="{09402340-5A4D-41F9-BE14-A22E8030B2DA}" dt="2022-02-19T13:32:05.331" v="105" actId="1076"/>
          <ac:spMkLst>
            <pc:docMk/>
            <pc:sldMk cId="0" sldId="548"/>
            <ac:spMk id="24" creationId="{6F864720-1869-42C2-8661-5DB1B9A3BD12}"/>
          </ac:spMkLst>
        </pc:spChg>
        <pc:spChg chg="mod">
          <ac:chgData name="Davi Bernes Pereira" userId="fd781654-4afe-4749-98e9-3bd5b8c355f7" providerId="ADAL" clId="{09402340-5A4D-41F9-BE14-A22E8030B2DA}" dt="2022-02-19T13:32:15.875" v="106" actId="1076"/>
          <ac:spMkLst>
            <pc:docMk/>
            <pc:sldMk cId="0" sldId="548"/>
            <ac:spMk id="25" creationId="{CE65EA3A-CC68-486A-ACF4-80F6EBA106BE}"/>
          </ac:spMkLst>
        </pc:spChg>
        <pc:spChg chg="mod">
          <ac:chgData name="Davi Bernes Pereira" userId="fd781654-4afe-4749-98e9-3bd5b8c355f7" providerId="ADAL" clId="{09402340-5A4D-41F9-BE14-A22E8030B2DA}" dt="2022-02-18T21:57:17.102" v="39" actId="1076"/>
          <ac:spMkLst>
            <pc:docMk/>
            <pc:sldMk cId="0" sldId="548"/>
            <ac:spMk id="2057" creationId="{525C2028-741E-432D-9F55-E7EF05A50F0D}"/>
          </ac:spMkLst>
        </pc:spChg>
        <pc:cxnChg chg="del">
          <ac:chgData name="Davi Bernes Pereira" userId="fd781654-4afe-4749-98e9-3bd5b8c355f7" providerId="ADAL" clId="{09402340-5A4D-41F9-BE14-A22E8030B2DA}" dt="2022-02-19T13:30:43.765" v="82" actId="478"/>
          <ac:cxnSpMkLst>
            <pc:docMk/>
            <pc:sldMk cId="0" sldId="548"/>
            <ac:cxnSpMk id="19" creationId="{043D4254-3D26-4322-B904-7BE2E6BEB573}"/>
          </ac:cxnSpMkLst>
        </pc:cxnChg>
        <pc:cxnChg chg="mod">
          <ac:chgData name="Davi Bernes Pereira" userId="fd781654-4afe-4749-98e9-3bd5b8c355f7" providerId="ADAL" clId="{09402340-5A4D-41F9-BE14-A22E8030B2DA}" dt="2022-02-19T13:31:04.981" v="101" actId="1035"/>
          <ac:cxnSpMkLst>
            <pc:docMk/>
            <pc:sldMk cId="0" sldId="548"/>
            <ac:cxnSpMk id="20" creationId="{B0BBA0B8-E1F0-4BBE-BAB9-11FA353DE563}"/>
          </ac:cxnSpMkLst>
        </pc:cxnChg>
        <pc:cxnChg chg="del">
          <ac:chgData name="Davi Bernes Pereira" userId="fd781654-4afe-4749-98e9-3bd5b8c355f7" providerId="ADAL" clId="{09402340-5A4D-41F9-BE14-A22E8030B2DA}" dt="2022-02-19T13:30:42.202" v="81" actId="478"/>
          <ac:cxnSpMkLst>
            <pc:docMk/>
            <pc:sldMk cId="0" sldId="548"/>
            <ac:cxnSpMk id="21" creationId="{56645C39-5894-471A-8B38-5D63F6B10401}"/>
          </ac:cxnSpMkLst>
        </pc:cxnChg>
        <pc:cxnChg chg="mod">
          <ac:chgData name="Davi Bernes Pereira" userId="fd781654-4afe-4749-98e9-3bd5b8c355f7" providerId="ADAL" clId="{09402340-5A4D-41F9-BE14-A22E8030B2DA}" dt="2022-02-19T13:30:58.405" v="88" actId="1035"/>
          <ac:cxnSpMkLst>
            <pc:docMk/>
            <pc:sldMk cId="0" sldId="548"/>
            <ac:cxnSpMk id="22" creationId="{40EA4781-62BB-42BA-9738-75AD12A1A6F5}"/>
          </ac:cxnSpMkLst>
        </pc:cxnChg>
      </pc:sldChg>
      <pc:sldChg chg="addSp delSp modSp add del mod modAnim">
        <pc:chgData name="Davi Bernes Pereira" userId="fd781654-4afe-4749-98e9-3bd5b8c355f7" providerId="ADAL" clId="{09402340-5A4D-41F9-BE14-A22E8030B2DA}" dt="2022-02-19T14:37:08.804" v="374" actId="20577"/>
        <pc:sldMkLst>
          <pc:docMk/>
          <pc:sldMk cId="1167248957" sldId="637"/>
        </pc:sldMkLst>
        <pc:spChg chg="del">
          <ac:chgData name="Davi Bernes Pereira" userId="fd781654-4afe-4749-98e9-3bd5b8c355f7" providerId="ADAL" clId="{09402340-5A4D-41F9-BE14-A22E8030B2DA}" dt="2022-02-18T21:58:47.332" v="63" actId="478"/>
          <ac:spMkLst>
            <pc:docMk/>
            <pc:sldMk cId="1167248957" sldId="637"/>
            <ac:spMk id="2" creationId="{3448AC90-954A-4A2B-B537-2532E4E26F8E}"/>
          </ac:spMkLst>
        </pc:spChg>
        <pc:spChg chg="del">
          <ac:chgData name="Davi Bernes Pereira" userId="fd781654-4afe-4749-98e9-3bd5b8c355f7" providerId="ADAL" clId="{09402340-5A4D-41F9-BE14-A22E8030B2DA}" dt="2022-02-18T21:58:50.606" v="64" actId="478"/>
          <ac:spMkLst>
            <pc:docMk/>
            <pc:sldMk cId="1167248957" sldId="637"/>
            <ac:spMk id="4" creationId="{62D604EA-21F2-4AE1-8022-3A4325FEDAF4}"/>
          </ac:spMkLst>
        </pc:spChg>
        <pc:spChg chg="mod">
          <ac:chgData name="Davi Bernes Pereira" userId="fd781654-4afe-4749-98e9-3bd5b8c355f7" providerId="ADAL" clId="{09402340-5A4D-41F9-BE14-A22E8030B2DA}" dt="2022-02-19T14:37:00.732" v="365" actId="20577"/>
          <ac:spMkLst>
            <pc:docMk/>
            <pc:sldMk cId="1167248957" sldId="637"/>
            <ac:spMk id="5" creationId="{262A95B4-687E-420F-A48C-3AF8F79B0E64}"/>
          </ac:spMkLst>
        </pc:spChg>
        <pc:spChg chg="mod">
          <ac:chgData name="Davi Bernes Pereira" userId="fd781654-4afe-4749-98e9-3bd5b8c355f7" providerId="ADAL" clId="{09402340-5A4D-41F9-BE14-A22E8030B2DA}" dt="2022-02-19T14:37:08.804" v="374" actId="20577"/>
          <ac:spMkLst>
            <pc:docMk/>
            <pc:sldMk cId="1167248957" sldId="637"/>
            <ac:spMk id="6" creationId="{56211EDB-75DE-4E66-9C7A-D628606144D6}"/>
          </ac:spMkLst>
        </pc:spChg>
        <pc:spChg chg="mod">
          <ac:chgData name="Davi Bernes Pereira" userId="fd781654-4afe-4749-98e9-3bd5b8c355f7" providerId="ADAL" clId="{09402340-5A4D-41F9-BE14-A22E8030B2DA}" dt="2022-02-19T13:47:50.796" v="327" actId="1076"/>
          <ac:spMkLst>
            <pc:docMk/>
            <pc:sldMk cId="1167248957" sldId="637"/>
            <ac:spMk id="8" creationId="{4388D396-0BD9-4339-81FF-D2B1AF312371}"/>
          </ac:spMkLst>
        </pc:spChg>
        <pc:spChg chg="mod">
          <ac:chgData name="Davi Bernes Pereira" userId="fd781654-4afe-4749-98e9-3bd5b8c355f7" providerId="ADAL" clId="{09402340-5A4D-41F9-BE14-A22E8030B2DA}" dt="2022-02-19T14:36:55.660" v="361" actId="6549"/>
          <ac:spMkLst>
            <pc:docMk/>
            <pc:sldMk cId="1167248957" sldId="637"/>
            <ac:spMk id="9" creationId="{9A353DF9-A53F-4F3B-B3E6-9FAA6100A491}"/>
          </ac:spMkLst>
        </pc:spChg>
        <pc:spChg chg="mod">
          <ac:chgData name="Davi Bernes Pereira" userId="fd781654-4afe-4749-98e9-3bd5b8c355f7" providerId="ADAL" clId="{09402340-5A4D-41F9-BE14-A22E8030B2DA}" dt="2022-02-19T13:48:04.753" v="333" actId="1076"/>
          <ac:spMkLst>
            <pc:docMk/>
            <pc:sldMk cId="1167248957" sldId="637"/>
            <ac:spMk id="11" creationId="{2F0C7318-8292-404E-8B4B-E8C21276D40A}"/>
          </ac:spMkLst>
        </pc:spChg>
        <pc:spChg chg="add mod">
          <ac:chgData name="Davi Bernes Pereira" userId="fd781654-4afe-4749-98e9-3bd5b8c355f7" providerId="ADAL" clId="{09402340-5A4D-41F9-BE14-A22E8030B2DA}" dt="2022-02-19T13:47:11.010" v="317" actId="1037"/>
          <ac:spMkLst>
            <pc:docMk/>
            <pc:sldMk cId="1167248957" sldId="637"/>
            <ac:spMk id="13" creationId="{13E7AD4B-8197-4CBE-9B87-F8B3436F6E54}"/>
          </ac:spMkLst>
        </pc:spChg>
        <pc:spChg chg="mod">
          <ac:chgData name="Davi Bernes Pereira" userId="fd781654-4afe-4749-98e9-3bd5b8c355f7" providerId="ADAL" clId="{09402340-5A4D-41F9-BE14-A22E8030B2DA}" dt="2022-02-19T13:48:21.739" v="336" actId="1076"/>
          <ac:spMkLst>
            <pc:docMk/>
            <pc:sldMk cId="1167248957" sldId="637"/>
            <ac:spMk id="15" creationId="{618B5862-A6C8-4375-9679-B233F74E943A}"/>
          </ac:spMkLst>
        </pc:spChg>
        <pc:picChg chg="mod">
          <ac:chgData name="Davi Bernes Pereira" userId="fd781654-4afe-4749-98e9-3bd5b8c355f7" providerId="ADAL" clId="{09402340-5A4D-41F9-BE14-A22E8030B2DA}" dt="2022-02-19T13:48:36.583" v="341" actId="14100"/>
          <ac:picMkLst>
            <pc:docMk/>
            <pc:sldMk cId="1167248957" sldId="637"/>
            <ac:picMk id="14" creationId="{D22B37C8-7187-48F6-8F9C-1FE298E21E10}"/>
          </ac:picMkLst>
        </pc:picChg>
        <pc:picChg chg="mod">
          <ac:chgData name="Davi Bernes Pereira" userId="fd781654-4afe-4749-98e9-3bd5b8c355f7" providerId="ADAL" clId="{09402340-5A4D-41F9-BE14-A22E8030B2DA}" dt="2022-02-19T13:48:11.967" v="335" actId="1076"/>
          <ac:picMkLst>
            <pc:docMk/>
            <pc:sldMk cId="1167248957" sldId="637"/>
            <ac:picMk id="16" creationId="{1DC4F3F2-862A-4078-85F3-3D9ED7F64C21}"/>
          </ac:picMkLst>
        </pc:picChg>
        <pc:picChg chg="mod">
          <ac:chgData name="Davi Bernes Pereira" userId="fd781654-4afe-4749-98e9-3bd5b8c355f7" providerId="ADAL" clId="{09402340-5A4D-41F9-BE14-A22E8030B2DA}" dt="2022-02-19T13:48:46.501" v="342" actId="14100"/>
          <ac:picMkLst>
            <pc:docMk/>
            <pc:sldMk cId="1167248957" sldId="637"/>
            <ac:picMk id="17" creationId="{80D23D70-8394-44D5-966D-9D792A9DF250}"/>
          </ac:picMkLst>
        </pc:picChg>
      </pc:sldChg>
      <pc:sldMasterChg chg="setBg modSldLayout">
        <pc:chgData name="Davi Bernes Pereira" userId="fd781654-4afe-4749-98e9-3bd5b8c355f7" providerId="ADAL" clId="{09402340-5A4D-41F9-BE14-A22E8030B2DA}" dt="2022-02-19T14:37:44.232" v="377"/>
        <pc:sldMasterMkLst>
          <pc:docMk/>
          <pc:sldMasterMk cId="0" sldId="2147483648"/>
        </pc:sldMasterMkLst>
        <pc:sldLayoutChg chg="setBg">
          <pc:chgData name="Davi Bernes Pereira" userId="fd781654-4afe-4749-98e9-3bd5b8c355f7" providerId="ADAL" clId="{09402340-5A4D-41F9-BE14-A22E8030B2DA}" dt="2022-02-19T14:37:44.232" v="377"/>
          <pc:sldLayoutMkLst>
            <pc:docMk/>
            <pc:sldMasterMk cId="0" sldId="2147483648"/>
            <pc:sldLayoutMk cId="3857408461" sldId="2147483649"/>
          </pc:sldLayoutMkLst>
        </pc:sldLayoutChg>
        <pc:sldLayoutChg chg="setBg">
          <pc:chgData name="Davi Bernes Pereira" userId="fd781654-4afe-4749-98e9-3bd5b8c355f7" providerId="ADAL" clId="{09402340-5A4D-41F9-BE14-A22E8030B2DA}" dt="2022-02-19T14:37:44.232" v="377"/>
          <pc:sldLayoutMkLst>
            <pc:docMk/>
            <pc:sldMasterMk cId="0" sldId="2147483648"/>
            <pc:sldLayoutMk cId="367147506" sldId="2147483650"/>
          </pc:sldLayoutMkLst>
        </pc:sldLayoutChg>
        <pc:sldLayoutChg chg="setBg">
          <pc:chgData name="Davi Bernes Pereira" userId="fd781654-4afe-4749-98e9-3bd5b8c355f7" providerId="ADAL" clId="{09402340-5A4D-41F9-BE14-A22E8030B2DA}" dt="2022-02-19T14:37:44.232" v="377"/>
          <pc:sldLayoutMkLst>
            <pc:docMk/>
            <pc:sldMasterMk cId="0" sldId="2147483648"/>
            <pc:sldLayoutMk cId="1973878226" sldId="2147483651"/>
          </pc:sldLayoutMkLst>
        </pc:sldLayoutChg>
        <pc:sldLayoutChg chg="setBg">
          <pc:chgData name="Davi Bernes Pereira" userId="fd781654-4afe-4749-98e9-3bd5b8c355f7" providerId="ADAL" clId="{09402340-5A4D-41F9-BE14-A22E8030B2DA}" dt="2022-02-19T14:37:44.232" v="377"/>
          <pc:sldLayoutMkLst>
            <pc:docMk/>
            <pc:sldMasterMk cId="0" sldId="2147483648"/>
            <pc:sldLayoutMk cId="3866564989" sldId="2147483652"/>
          </pc:sldLayoutMkLst>
        </pc:sldLayoutChg>
        <pc:sldLayoutChg chg="setBg">
          <pc:chgData name="Davi Bernes Pereira" userId="fd781654-4afe-4749-98e9-3bd5b8c355f7" providerId="ADAL" clId="{09402340-5A4D-41F9-BE14-A22E8030B2DA}" dt="2022-02-19T14:37:44.232" v="377"/>
          <pc:sldLayoutMkLst>
            <pc:docMk/>
            <pc:sldMasterMk cId="0" sldId="2147483648"/>
            <pc:sldLayoutMk cId="1661637576" sldId="2147483653"/>
          </pc:sldLayoutMkLst>
        </pc:sldLayoutChg>
        <pc:sldLayoutChg chg="setBg">
          <pc:chgData name="Davi Bernes Pereira" userId="fd781654-4afe-4749-98e9-3bd5b8c355f7" providerId="ADAL" clId="{09402340-5A4D-41F9-BE14-A22E8030B2DA}" dt="2022-02-19T14:37:44.232" v="377"/>
          <pc:sldLayoutMkLst>
            <pc:docMk/>
            <pc:sldMasterMk cId="0" sldId="2147483648"/>
            <pc:sldLayoutMk cId="577428042" sldId="2147483654"/>
          </pc:sldLayoutMkLst>
        </pc:sldLayoutChg>
        <pc:sldLayoutChg chg="setBg">
          <pc:chgData name="Davi Bernes Pereira" userId="fd781654-4afe-4749-98e9-3bd5b8c355f7" providerId="ADAL" clId="{09402340-5A4D-41F9-BE14-A22E8030B2DA}" dt="2022-02-19T14:37:44.232" v="377"/>
          <pc:sldLayoutMkLst>
            <pc:docMk/>
            <pc:sldMasterMk cId="0" sldId="2147483648"/>
            <pc:sldLayoutMk cId="771222992" sldId="2147483655"/>
          </pc:sldLayoutMkLst>
        </pc:sldLayoutChg>
        <pc:sldLayoutChg chg="setBg">
          <pc:chgData name="Davi Bernes Pereira" userId="fd781654-4afe-4749-98e9-3bd5b8c355f7" providerId="ADAL" clId="{09402340-5A4D-41F9-BE14-A22E8030B2DA}" dt="2022-02-19T14:37:44.232" v="377"/>
          <pc:sldLayoutMkLst>
            <pc:docMk/>
            <pc:sldMasterMk cId="0" sldId="2147483648"/>
            <pc:sldLayoutMk cId="301823739" sldId="2147483656"/>
          </pc:sldLayoutMkLst>
        </pc:sldLayoutChg>
        <pc:sldLayoutChg chg="setBg">
          <pc:chgData name="Davi Bernes Pereira" userId="fd781654-4afe-4749-98e9-3bd5b8c355f7" providerId="ADAL" clId="{09402340-5A4D-41F9-BE14-A22E8030B2DA}" dt="2022-02-19T14:37:44.232" v="377"/>
          <pc:sldLayoutMkLst>
            <pc:docMk/>
            <pc:sldMasterMk cId="0" sldId="2147483648"/>
            <pc:sldLayoutMk cId="489609344" sldId="2147483657"/>
          </pc:sldLayoutMkLst>
        </pc:sldLayoutChg>
        <pc:sldLayoutChg chg="setBg">
          <pc:chgData name="Davi Bernes Pereira" userId="fd781654-4afe-4749-98e9-3bd5b8c355f7" providerId="ADAL" clId="{09402340-5A4D-41F9-BE14-A22E8030B2DA}" dt="2022-02-19T14:37:44.232" v="377"/>
          <pc:sldLayoutMkLst>
            <pc:docMk/>
            <pc:sldMasterMk cId="0" sldId="2147483648"/>
            <pc:sldLayoutMk cId="1769796839" sldId="2147483658"/>
          </pc:sldLayoutMkLst>
        </pc:sldLayoutChg>
        <pc:sldLayoutChg chg="setBg">
          <pc:chgData name="Davi Bernes Pereira" userId="fd781654-4afe-4749-98e9-3bd5b8c355f7" providerId="ADAL" clId="{09402340-5A4D-41F9-BE14-A22E8030B2DA}" dt="2022-02-19T14:37:44.232" v="377"/>
          <pc:sldLayoutMkLst>
            <pc:docMk/>
            <pc:sldMasterMk cId="0" sldId="2147483648"/>
            <pc:sldLayoutMk cId="3964047231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6E125BC-07B5-4A40-B131-253CC5E55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8045CF-DAD6-4E33-A67A-42FE26023CC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C7A95E-AE22-4503-A519-E6D84DEA4362}" type="datetimeFigureOut">
              <a:rPr lang="pt-BR"/>
              <a:pPr>
                <a:defRPr/>
              </a:pPr>
              <a:t>08/03/2022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50CDD7F8-93F5-4C23-BD1F-D9ED6FC178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EDBCD341-2EE6-4B17-BB53-D65FF09E7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E43A62-CCA2-42C6-86AD-DBBBF69633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3BB656-B420-4C06-801F-92B5677EE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8C4C8E1-58BB-45FA-BB54-06CFC0C466D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E36028-69E9-4B99-A1B7-A36F2C41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F5C4E-F18E-4512-AAF6-6E2FEEBBA673}" type="datetimeFigureOut">
              <a:rPr lang="pt-BR"/>
              <a:pPr>
                <a:defRPr/>
              </a:pPr>
              <a:t>08/03/2022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91C129-21F1-46CB-8497-198E9136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8DCF1A-024D-44A0-AA86-02637FD0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D15FC-6CC3-43FE-8CD7-B722B210DE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740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A96012-B7FB-4D72-A764-E2BBB9FE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0AED-5C3F-4C6A-9ACB-71042F4306E7}" type="datetimeFigureOut">
              <a:rPr lang="pt-BR"/>
              <a:pPr>
                <a:defRPr/>
              </a:pPr>
              <a:t>08/03/2022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48D3E0-1B56-47FC-8F44-709FF610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4ABC82-F77E-449E-90F8-D3C68BD9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7EFE2-0F31-412D-9617-5CF34FCC70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979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162FF4-1C97-4F54-AA1F-93D2D7C3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B420-4F7B-4FC3-BD41-E2D563ACD0E4}" type="datetimeFigureOut">
              <a:rPr lang="pt-BR"/>
              <a:pPr>
                <a:defRPr/>
              </a:pPr>
              <a:t>08/03/2022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05A4C8-48DA-4F75-A4A7-89C823F8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4B33E7-27FC-490D-BD9F-89AB125C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07AD4-5B06-4E6E-B04A-AC1F8AB316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404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0B08A7-CAF5-4A8C-8DB9-0E9012DB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129C5-C2CF-41C9-BF46-1397F60764B4}" type="datetimeFigureOut">
              <a:rPr lang="pt-BR"/>
              <a:pPr>
                <a:defRPr/>
              </a:pPr>
              <a:t>08/03/2022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640F51-6C89-4921-AA49-A0D32FFA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32DE2C-C0E0-43E0-9284-94ED9F0B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BE700-019D-4C32-9739-E6F7CCA40C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14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81A521-5139-4EB7-958D-9956DACA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97E3-2B04-40AC-A474-5E01452F54EF}" type="datetimeFigureOut">
              <a:rPr lang="pt-BR"/>
              <a:pPr>
                <a:defRPr/>
              </a:pPr>
              <a:t>08/03/2022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FA69AD-4320-4C3B-B6EC-6865568C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691CCD-9DB0-461D-B832-F4443969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04DE-8354-4111-8CB0-944200139F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387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AB82FEB-21B6-4CC6-8C44-60CDC834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EB59-204A-4995-A113-A6DE58D7B2DB}" type="datetimeFigureOut">
              <a:rPr lang="pt-BR"/>
              <a:pPr>
                <a:defRPr/>
              </a:pPr>
              <a:t>08/03/2022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2F9A37F-DE86-464C-9DAB-19E4D8AB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EAA3E13-5628-43FF-800E-31B43B21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E1637-64AC-4FD9-A3D7-79C93D7156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656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AFBD910-411A-4AC1-A24D-E32F27FB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CE5C-B372-4033-A512-CC30B3C60B6B}" type="datetimeFigureOut">
              <a:rPr lang="pt-BR"/>
              <a:pPr>
                <a:defRPr/>
              </a:pPr>
              <a:t>08/03/2022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F667824C-DBEE-4450-9A21-1AEE1A09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6010F94-7636-4122-827E-191937BB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7AB0D-FBFF-4950-825B-5AD3BEF657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163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81A909B-4D9F-4CCE-8988-AB2D1A9C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21ED-9968-4C35-A3BA-5921F6506886}" type="datetimeFigureOut">
              <a:rPr lang="pt-BR"/>
              <a:pPr>
                <a:defRPr/>
              </a:pPr>
              <a:t>08/03/2022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E87FA6A7-B52D-43D2-8BE6-7C75F685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9A43A07-A42A-408F-9A8B-5C1130B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3EF05-A2B1-45E7-8739-7409283C09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742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4515555A-0DFD-4469-BB9A-641C80F8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D8C9-9F61-4D66-82F9-B7F378C491EC}" type="datetimeFigureOut">
              <a:rPr lang="pt-BR"/>
              <a:pPr>
                <a:defRPr/>
              </a:pPr>
              <a:t>08/03/2022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D8CF3005-58BF-4F73-9591-E6991C39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03B0E2A3-F9D9-4943-B369-B4B30573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0A2B6-E2F0-4891-94BF-EAA4FDD49D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122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686CD8F-8C11-435D-827A-1A94B025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3561-C258-454F-A62D-F7B9EA5E9764}" type="datetimeFigureOut">
              <a:rPr lang="pt-BR"/>
              <a:pPr>
                <a:defRPr/>
              </a:pPr>
              <a:t>08/03/2022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C703691-D6D6-4FCA-9F10-3A57BF94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E27778D-24DF-4927-84D9-00F26B2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0E3CB-8EFB-4EF2-B51D-813DEB982D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82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356BDD7-57C9-4FBD-A3D8-C4E3B831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EBEB-D931-4A8F-8419-87FDC96A5B69}" type="datetimeFigureOut">
              <a:rPr lang="pt-BR"/>
              <a:pPr>
                <a:defRPr/>
              </a:pPr>
              <a:t>08/03/2022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CA273B8-D478-4F90-AAF8-AFD06A42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82B594E-1216-4602-9E3F-58C81515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0E698-B05B-424C-9205-05C42EC99E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960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EAC08CB1-A520-4D42-8D23-ECC6FAFF22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7AC1F81F-4902-4B33-8A4B-8CA56D5B28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DEF425-07A3-4EB6-A5BA-99999D6DA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6C6DE7-C078-4C64-BA10-D626FBCF9A1B}" type="datetimeFigureOut">
              <a:rPr lang="pt-BR"/>
              <a:pPr>
                <a:defRPr/>
              </a:pPr>
              <a:t>08/03/2022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2C3CBA-2E35-481A-AAA2-62F3A0025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59DFB3-21C5-4004-8699-8E2D730C2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06ADA0-6471-427A-A6CA-448F75C61AA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CaixaDeTexto 2">
            <a:extLst>
              <a:ext uri="{FF2B5EF4-FFF2-40B4-BE49-F238E27FC236}">
                <a16:creationId xmlns:a16="http://schemas.microsoft.com/office/drawing/2014/main" id="{525C2028-741E-432D-9F55-E7EF05A5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004" y="2451340"/>
            <a:ext cx="871599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Times New Roman" panose="02020603050405020304" pitchFamily="18" charset="0"/>
                <a:ea typeface="HandyGeorge" panose="02000603000000000000" pitchFamily="2" charset="0"/>
                <a:cs typeface="Times New Roman" panose="02020603050405020304" pitchFamily="18" charset="0"/>
              </a:rPr>
              <a:t>METABOLISMO E MUTAÇÕES</a:t>
            </a:r>
          </a:p>
        </p:txBody>
      </p:sp>
      <p:sp>
        <p:nvSpPr>
          <p:cNvPr id="17" name="CaixaDeTexto 2">
            <a:extLst>
              <a:ext uri="{FF2B5EF4-FFF2-40B4-BE49-F238E27FC236}">
                <a16:creationId xmlns:a16="http://schemas.microsoft.com/office/drawing/2014/main" id="{797CD953-4987-436B-9E97-E090AE773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272" y="119206"/>
            <a:ext cx="5625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Times New Roman" panose="02020603050405020304" pitchFamily="18" charset="0"/>
                <a:ea typeface="HandyGeorge" panose="02000603000000000000" pitchFamily="2" charset="0"/>
                <a:cs typeface="Times New Roman" panose="02020603050405020304" pitchFamily="18" charset="0"/>
              </a:rPr>
              <a:t>BIOLOGIA (FRENTE 1)</a:t>
            </a:r>
          </a:p>
        </p:txBody>
      </p:sp>
      <p:sp>
        <p:nvSpPr>
          <p:cNvPr id="18" name="CaixaDeTexto 2">
            <a:extLst>
              <a:ext uri="{FF2B5EF4-FFF2-40B4-BE49-F238E27FC236}">
                <a16:creationId xmlns:a16="http://schemas.microsoft.com/office/drawing/2014/main" id="{E228385E-65D3-44F6-9253-9674D86B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3994" y="1045226"/>
            <a:ext cx="1651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Times New Roman" panose="02020603050405020304" pitchFamily="18" charset="0"/>
                <a:ea typeface="MV Boli" panose="02000500030200090000" pitchFamily="2" charset="0"/>
                <a:cs typeface="Times New Roman" panose="02020603050405020304" pitchFamily="18" charset="0"/>
              </a:rPr>
              <a:t>PROF. DAVI</a:t>
            </a:r>
          </a:p>
        </p:txBody>
      </p:sp>
      <p:cxnSp>
        <p:nvCxnSpPr>
          <p:cNvPr id="20" name="Conector reto 10">
            <a:extLst>
              <a:ext uri="{FF2B5EF4-FFF2-40B4-BE49-F238E27FC236}">
                <a16:creationId xmlns:a16="http://schemas.microsoft.com/office/drawing/2014/main" id="{B0BBA0B8-E1F0-4BBE-BAB9-11FA353DE5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936062"/>
            <a:ext cx="121920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ector reto 12">
            <a:extLst>
              <a:ext uri="{FF2B5EF4-FFF2-40B4-BE49-F238E27FC236}">
                <a16:creationId xmlns:a16="http://schemas.microsoft.com/office/drawing/2014/main" id="{40EA4781-62BB-42BA-9738-75AD12A1A6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863307"/>
            <a:ext cx="1219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CaixaDeTexto 2">
            <a:extLst>
              <a:ext uri="{FF2B5EF4-FFF2-40B4-BE49-F238E27FC236}">
                <a16:creationId xmlns:a16="http://schemas.microsoft.com/office/drawing/2014/main" id="{1F729ECA-6E68-4E71-81E6-437DA3733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3" y="4945913"/>
            <a:ext cx="26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LIVRO 1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D97EEFE-562C-437C-B202-228505D5E9F7}"/>
              </a:ext>
            </a:extLst>
          </p:cNvPr>
          <p:cNvSpPr/>
          <p:nvPr/>
        </p:nvSpPr>
        <p:spPr>
          <a:xfrm>
            <a:off x="726988" y="5469133"/>
            <a:ext cx="3562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2: pág. 24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ixaDeTexto 2">
            <a:extLst>
              <a:ext uri="{FF2B5EF4-FFF2-40B4-BE49-F238E27FC236}">
                <a16:creationId xmlns:a16="http://schemas.microsoft.com/office/drawing/2014/main" id="{6F864720-1869-42C2-8661-5DB1B9A3B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33" y="3584510"/>
            <a:ext cx="2339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HEXA 1</a:t>
            </a:r>
          </a:p>
        </p:txBody>
      </p:sp>
      <p:sp>
        <p:nvSpPr>
          <p:cNvPr id="25" name="CaixaDeTexto 2">
            <a:extLst>
              <a:ext uri="{FF2B5EF4-FFF2-40B4-BE49-F238E27FC236}">
                <a16:creationId xmlns:a16="http://schemas.microsoft.com/office/drawing/2014/main" id="{CE65EA3A-CC68-486A-ACF4-80F6EBA10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88" y="4107730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Aula 3: pág. 283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4379286-365F-42E2-A922-BE25787AC266}"/>
              </a:ext>
            </a:extLst>
          </p:cNvPr>
          <p:cNvSpPr txBox="1"/>
          <p:nvPr/>
        </p:nvSpPr>
        <p:spPr>
          <a:xfrm>
            <a:off x="3674091" y="1707605"/>
            <a:ext cx="483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ddavipereira83@gmail.com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48AC90-954A-4A2B-B537-2532E4E26F8E}"/>
              </a:ext>
            </a:extLst>
          </p:cNvPr>
          <p:cNvSpPr txBox="1"/>
          <p:nvPr/>
        </p:nvSpPr>
        <p:spPr>
          <a:xfrm>
            <a:off x="326075" y="-5714"/>
            <a:ext cx="3396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*Material genético e mutações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353DF9-A53F-4F3B-B3E6-9FAA6100A491}"/>
              </a:ext>
            </a:extLst>
          </p:cNvPr>
          <p:cNvSpPr txBox="1"/>
          <p:nvPr/>
        </p:nvSpPr>
        <p:spPr>
          <a:xfrm>
            <a:off x="154138" y="336408"/>
            <a:ext cx="3580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Expressão gênica</a:t>
            </a:r>
          </a:p>
        </p:txBody>
      </p:sp>
      <p:pic>
        <p:nvPicPr>
          <p:cNvPr id="5" name="Picture 14" descr="File:Catalase Structure.png">
            <a:extLst>
              <a:ext uri="{FF2B5EF4-FFF2-40B4-BE49-F238E27FC236}">
                <a16:creationId xmlns:a16="http://schemas.microsoft.com/office/drawing/2014/main" id="{4CA88F4A-1B81-4D3C-BE2C-F0A5E18A0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95" y="4449272"/>
            <a:ext cx="1630284" cy="16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7717B46-C685-4F71-B990-817B0E484568}"/>
              </a:ext>
            </a:extLst>
          </p:cNvPr>
          <p:cNvSpPr/>
          <p:nvPr/>
        </p:nvSpPr>
        <p:spPr bwMode="auto">
          <a:xfrm>
            <a:off x="1679491" y="3852713"/>
            <a:ext cx="1241378" cy="301947"/>
          </a:xfrm>
          <a:prstGeom prst="ellipse">
            <a:avLst/>
          </a:prstGeom>
          <a:solidFill>
            <a:srgbClr val="F48710"/>
          </a:solidFill>
          <a:ln w="9525" cap="flat" cmpd="sng" algn="ctr">
            <a:solidFill>
              <a:srgbClr val="F487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0CDC097-9DF6-4BFA-BDE9-356570223448}"/>
              </a:ext>
            </a:extLst>
          </p:cNvPr>
          <p:cNvSpPr/>
          <p:nvPr/>
        </p:nvSpPr>
        <p:spPr bwMode="auto">
          <a:xfrm>
            <a:off x="1679491" y="2909417"/>
            <a:ext cx="1241378" cy="1049512"/>
          </a:xfrm>
          <a:prstGeom prst="ellipse">
            <a:avLst/>
          </a:prstGeom>
          <a:solidFill>
            <a:srgbClr val="F48710"/>
          </a:solidFill>
          <a:ln w="9525" cap="flat" cmpd="sng" algn="ctr">
            <a:solidFill>
              <a:srgbClr val="F487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6" descr="File:Transcrição de DNA.svg">
            <a:extLst>
              <a:ext uri="{FF2B5EF4-FFF2-40B4-BE49-F238E27FC236}">
                <a16:creationId xmlns:a16="http://schemas.microsoft.com/office/drawing/2014/main" id="{CA217554-6308-438B-AC30-91954A1D7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55630" r="3461"/>
          <a:stretch/>
        </p:blipFill>
        <p:spPr bwMode="auto">
          <a:xfrm>
            <a:off x="125109" y="1126630"/>
            <a:ext cx="6156176" cy="179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13">
            <a:extLst>
              <a:ext uri="{FF2B5EF4-FFF2-40B4-BE49-F238E27FC236}">
                <a16:creationId xmlns:a16="http://schemas.microsoft.com/office/drawing/2014/main" id="{6E444335-2876-46AA-909D-BB144794B6E9}"/>
              </a:ext>
            </a:extLst>
          </p:cNvPr>
          <p:cNvSpPr txBox="1">
            <a:spLocks noChangeArrowheads="1"/>
          </p:cNvSpPr>
          <p:nvPr/>
        </p:nvSpPr>
        <p:spPr bwMode="auto">
          <a:xfrm rot="2020201">
            <a:off x="6284523" y="1493915"/>
            <a:ext cx="3475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800" dirty="0">
                <a:solidFill>
                  <a:srgbClr val="FC0416"/>
                </a:solidFill>
                <a:latin typeface="Times New Roman" panose="02020603050405020304" pitchFamily="18" charset="0"/>
              </a:rPr>
              <a:t>Transcrição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núcleo de células eucariontes; citoplasma de células procariontes.</a:t>
            </a:r>
          </a:p>
        </p:txBody>
      </p:sp>
      <p:sp>
        <p:nvSpPr>
          <p:cNvPr id="11" name="Chave esquerda 3">
            <a:extLst>
              <a:ext uri="{FF2B5EF4-FFF2-40B4-BE49-F238E27FC236}">
                <a16:creationId xmlns:a16="http://schemas.microsoft.com/office/drawing/2014/main" id="{80DB7007-88F9-4961-A3A6-2108FFA18688}"/>
              </a:ext>
            </a:extLst>
          </p:cNvPr>
          <p:cNvSpPr/>
          <p:nvPr/>
        </p:nvSpPr>
        <p:spPr bwMode="auto">
          <a:xfrm rot="5400000">
            <a:off x="2752893" y="-593526"/>
            <a:ext cx="504056" cy="3960440"/>
          </a:xfrm>
          <a:prstGeom prst="leftBrace">
            <a:avLst>
              <a:gd name="adj1" fmla="val 13830"/>
              <a:gd name="adj2" fmla="val 49314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CaixaDeTexto 13">
            <a:extLst>
              <a:ext uri="{FF2B5EF4-FFF2-40B4-BE49-F238E27FC236}">
                <a16:creationId xmlns:a16="http://schemas.microsoft.com/office/drawing/2014/main" id="{BD0DF64F-8C10-4D76-98EB-94538BEB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220" y="853145"/>
            <a:ext cx="9829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C0416"/>
                </a:solidFill>
                <a:latin typeface="Times New Roman" panose="02020603050405020304" pitchFamily="18" charset="0"/>
              </a:rPr>
              <a:t>Gene</a:t>
            </a:r>
            <a:endParaRPr lang="pt-BR" altLang="pt-BR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12" descr="Resultado de imagem para setas png">
            <a:extLst>
              <a:ext uri="{FF2B5EF4-FFF2-40B4-BE49-F238E27FC236}">
                <a16:creationId xmlns:a16="http://schemas.microsoft.com/office/drawing/2014/main" id="{D828D810-032D-4F7F-8076-6F424CED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5105" flipH="1" flipV="1">
            <a:off x="351436" y="2437635"/>
            <a:ext cx="1346532" cy="9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1A5C518-873B-4C5B-A48B-B1FF8CDE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701" y="3567906"/>
            <a:ext cx="6505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</a:t>
            </a:r>
            <a:r>
              <a:rPr lang="pt-BR" altLang="pt-BR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A</a:t>
            </a:r>
            <a:r>
              <a:rPr lang="pt-BR" altLang="pt-BR" sz="1600" dirty="0">
                <a:solidFill>
                  <a:srgbClr val="00B0F0"/>
                </a:solidFill>
                <a:latin typeface="Times New Roman" panose="02020603050405020304" pitchFamily="18" charset="0"/>
              </a:rPr>
              <a:t>C</a:t>
            </a:r>
            <a:r>
              <a:rPr lang="pt-BR" altLang="pt-BR" sz="1600" dirty="0">
                <a:solidFill>
                  <a:srgbClr val="FC0416"/>
                </a:solidFill>
                <a:latin typeface="Times New Roman" panose="02020603050405020304" pitchFamily="18" charset="0"/>
              </a:rPr>
              <a:t>U</a:t>
            </a:r>
            <a:r>
              <a:rPr lang="pt-BR" altLang="pt-BR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</a:t>
            </a:r>
            <a:r>
              <a:rPr lang="pt-BR" altLang="pt-BR" sz="1600" dirty="0">
                <a:solidFill>
                  <a:srgbClr val="00B0F0"/>
                </a:solidFill>
                <a:latin typeface="Times New Roman" panose="02020603050405020304" pitchFamily="18" charset="0"/>
              </a:rPr>
              <a:t>CC</a:t>
            </a:r>
            <a:r>
              <a:rPr lang="pt-BR" altLang="pt-BR" sz="1600" dirty="0">
                <a:solidFill>
                  <a:srgbClr val="FC0416"/>
                </a:solidFill>
                <a:latin typeface="Times New Roman" panose="02020603050405020304" pitchFamily="18" charset="0"/>
              </a:rPr>
              <a:t>U</a:t>
            </a:r>
            <a:r>
              <a:rPr lang="pt-BR" altLang="pt-BR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A</a:t>
            </a:r>
            <a:r>
              <a:rPr lang="pt-BR" altLang="pt-BR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</a:t>
            </a:r>
            <a:r>
              <a:rPr lang="pt-BR" altLang="pt-BR" sz="1600" dirty="0">
                <a:solidFill>
                  <a:srgbClr val="FC0416"/>
                </a:solidFill>
                <a:latin typeface="Times New Roman" panose="02020603050405020304" pitchFamily="18" charset="0"/>
              </a:rPr>
              <a:t>U</a:t>
            </a:r>
            <a:r>
              <a:rPr lang="pt-BR" altLang="pt-BR" sz="1600" dirty="0">
                <a:solidFill>
                  <a:srgbClr val="00B0F0"/>
                </a:solidFill>
                <a:latin typeface="Times New Roman" panose="02020603050405020304" pitchFamily="18" charset="0"/>
              </a:rPr>
              <a:t>C</a:t>
            </a:r>
            <a:r>
              <a:rPr lang="pt-BR" altLang="pt-BR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GG</a:t>
            </a:r>
            <a:r>
              <a:rPr lang="pt-BR" altLang="pt-BR" sz="1600" dirty="0">
                <a:solidFill>
                  <a:srgbClr val="00B0F0"/>
                </a:solidFill>
                <a:latin typeface="Times New Roman" panose="02020603050405020304" pitchFamily="18" charset="0"/>
              </a:rPr>
              <a:t>C</a:t>
            </a:r>
            <a:r>
              <a:rPr lang="pt-BR" altLang="pt-BR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</a:t>
            </a:r>
            <a:r>
              <a:rPr lang="pt-BR" altLang="pt-BR" sz="1600" dirty="0">
                <a:solidFill>
                  <a:srgbClr val="FC0416"/>
                </a:solidFill>
                <a:latin typeface="Times New Roman" panose="02020603050405020304" pitchFamily="18" charset="0"/>
              </a:rPr>
              <a:t>UU</a:t>
            </a:r>
            <a:r>
              <a:rPr lang="pt-BR" altLang="pt-BR" sz="1600" dirty="0">
                <a:solidFill>
                  <a:srgbClr val="00B0F0"/>
                </a:solidFill>
                <a:latin typeface="Times New Roman" panose="02020603050405020304" pitchFamily="18" charset="0"/>
              </a:rPr>
              <a:t>C</a:t>
            </a:r>
            <a:r>
              <a:rPr lang="pt-BR" altLang="pt-BR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</a:t>
            </a:r>
            <a:r>
              <a:rPr lang="pt-BR" altLang="pt-BR" sz="1600" dirty="0">
                <a:solidFill>
                  <a:srgbClr val="00B0F0"/>
                </a:solidFill>
                <a:latin typeface="Times New Roman" panose="02020603050405020304" pitchFamily="18" charset="0"/>
              </a:rPr>
              <a:t>CC</a:t>
            </a:r>
            <a:r>
              <a:rPr lang="pt-BR" altLang="pt-BR" sz="1600" dirty="0">
                <a:solidFill>
                  <a:srgbClr val="FC0416"/>
                </a:solidFill>
                <a:latin typeface="Times New Roman" panose="02020603050405020304" pitchFamily="18" charset="0"/>
              </a:rPr>
              <a:t>UU</a:t>
            </a:r>
            <a:r>
              <a:rPr lang="pt-BR" altLang="pt-BR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AA</a:t>
            </a:r>
            <a:r>
              <a:rPr lang="pt-BR" altLang="pt-BR" sz="1600" dirty="0">
                <a:solidFill>
                  <a:srgbClr val="00B0F0"/>
                </a:solidFill>
                <a:latin typeface="Times New Roman" panose="02020603050405020304" pitchFamily="18" charset="0"/>
              </a:rPr>
              <a:t>C</a:t>
            </a:r>
            <a:r>
              <a:rPr lang="pt-BR" altLang="pt-BR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A</a:t>
            </a:r>
            <a:r>
              <a:rPr lang="pt-BR" altLang="pt-BR" sz="1600" dirty="0">
                <a:solidFill>
                  <a:srgbClr val="00B0F0"/>
                </a:solidFill>
                <a:latin typeface="Times New Roman" panose="02020603050405020304" pitchFamily="18" charset="0"/>
              </a:rPr>
              <a:t>CC</a:t>
            </a:r>
            <a:r>
              <a:rPr lang="pt-BR" altLang="pt-BR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</a:t>
            </a:r>
            <a:r>
              <a:rPr lang="pt-BR" altLang="pt-BR" sz="1600" dirty="0">
                <a:solidFill>
                  <a:srgbClr val="00B0F0"/>
                </a:solidFill>
                <a:latin typeface="Times New Roman" panose="02020603050405020304" pitchFamily="18" charset="0"/>
              </a:rPr>
              <a:t>C</a:t>
            </a:r>
            <a:r>
              <a:rPr lang="pt-BR" altLang="pt-BR" sz="1600" dirty="0">
                <a:solidFill>
                  <a:srgbClr val="FC0416"/>
                </a:solidFill>
                <a:latin typeface="Times New Roman" panose="02020603050405020304" pitchFamily="18" charset="0"/>
              </a:rPr>
              <a:t>U</a:t>
            </a:r>
            <a:r>
              <a:rPr lang="pt-BR" altLang="pt-BR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</a:t>
            </a:r>
            <a:r>
              <a:rPr lang="pt-BR" altLang="pt-BR" sz="1600" dirty="0">
                <a:solidFill>
                  <a:srgbClr val="FC0416"/>
                </a:solidFill>
                <a:latin typeface="Times New Roman" panose="02020603050405020304" pitchFamily="18" charset="0"/>
              </a:rPr>
              <a:t>U</a:t>
            </a:r>
            <a:r>
              <a:rPr lang="pt-BR" altLang="pt-BR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A</a:t>
            </a:r>
            <a:r>
              <a:rPr lang="pt-BR" altLang="pt-BR" sz="1600" dirty="0">
                <a:solidFill>
                  <a:srgbClr val="FC0416"/>
                </a:solidFill>
                <a:latin typeface="Times New Roman" panose="02020603050405020304" pitchFamily="18" charset="0"/>
              </a:rPr>
              <a:t>UU</a:t>
            </a:r>
            <a:r>
              <a:rPr lang="pt-BR" altLang="pt-BR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3C7B342-914B-4234-9F96-0BEF4137E6F8}"/>
              </a:ext>
            </a:extLst>
          </p:cNvPr>
          <p:cNvCxnSpPr/>
          <p:nvPr/>
        </p:nvCxnSpPr>
        <p:spPr bwMode="auto">
          <a:xfrm>
            <a:off x="1096709" y="3869853"/>
            <a:ext cx="547260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964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CaixaDeTexto 13">
            <a:extLst>
              <a:ext uri="{FF2B5EF4-FFF2-40B4-BE49-F238E27FC236}">
                <a16:creationId xmlns:a16="http://schemas.microsoft.com/office/drawing/2014/main" id="{D9996211-9803-4889-BD1A-9CB68E0EE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472" y="3747433"/>
            <a:ext cx="1121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800" dirty="0">
                <a:latin typeface="Times New Roman" panose="02020603050405020304" pitchFamily="18" charset="0"/>
              </a:rPr>
              <a:t>RNAm</a:t>
            </a:r>
          </a:p>
        </p:txBody>
      </p:sp>
      <p:sp>
        <p:nvSpPr>
          <p:cNvPr id="17" name="CaixaDeTexto 13">
            <a:extLst>
              <a:ext uri="{FF2B5EF4-FFF2-40B4-BE49-F238E27FC236}">
                <a16:creationId xmlns:a16="http://schemas.microsoft.com/office/drawing/2014/main" id="{DA4BDD32-A067-489A-A604-E9C7A5326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188" y="3804474"/>
            <a:ext cx="1400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800" dirty="0">
                <a:latin typeface="Times New Roman" panose="02020603050405020304" pitchFamily="18" charset="0"/>
              </a:rPr>
              <a:t>Ribossomo</a:t>
            </a:r>
          </a:p>
        </p:txBody>
      </p:sp>
      <p:sp>
        <p:nvSpPr>
          <p:cNvPr id="18" name="CaixaDeTexto 13">
            <a:extLst>
              <a:ext uri="{FF2B5EF4-FFF2-40B4-BE49-F238E27FC236}">
                <a16:creationId xmlns:a16="http://schemas.microsoft.com/office/drawing/2014/main" id="{C45E4778-0CB6-4F7E-B803-60EFA91184AF}"/>
              </a:ext>
            </a:extLst>
          </p:cNvPr>
          <p:cNvSpPr txBox="1">
            <a:spLocks noChangeArrowheads="1"/>
          </p:cNvSpPr>
          <p:nvPr/>
        </p:nvSpPr>
        <p:spPr bwMode="auto">
          <a:xfrm rot="2020201">
            <a:off x="6225116" y="4687172"/>
            <a:ext cx="30637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800" dirty="0">
                <a:solidFill>
                  <a:srgbClr val="FC0416"/>
                </a:solidFill>
                <a:latin typeface="Times New Roman" panose="02020603050405020304" pitchFamily="18" charset="0"/>
              </a:rPr>
              <a:t>Tradução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citoplasma de células eucariontes e procariontes.</a:t>
            </a:r>
          </a:p>
        </p:txBody>
      </p:sp>
      <p:pic>
        <p:nvPicPr>
          <p:cNvPr id="19" name="Picture 12" descr="Resultado de imagem para setas png">
            <a:extLst>
              <a:ext uri="{FF2B5EF4-FFF2-40B4-BE49-F238E27FC236}">
                <a16:creationId xmlns:a16="http://schemas.microsoft.com/office/drawing/2014/main" id="{F3881307-EE98-477F-A061-4FD42152D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6375" flipH="1">
            <a:off x="5168866" y="4125855"/>
            <a:ext cx="1346532" cy="131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ector de seta reta 11">
            <a:extLst>
              <a:ext uri="{FF2B5EF4-FFF2-40B4-BE49-F238E27FC236}">
                <a16:creationId xmlns:a16="http://schemas.microsoft.com/office/drawing/2014/main" id="{6FFB1ED7-8DA1-489D-A9E3-7BFCC605CC5E}"/>
              </a:ext>
            </a:extLst>
          </p:cNvPr>
          <p:cNvCxnSpPr/>
          <p:nvPr/>
        </p:nvCxnSpPr>
        <p:spPr bwMode="auto">
          <a:xfrm flipV="1">
            <a:off x="1015893" y="4088382"/>
            <a:ext cx="5472608" cy="277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CaixaDeTexto 13">
            <a:extLst>
              <a:ext uri="{FF2B5EF4-FFF2-40B4-BE49-F238E27FC236}">
                <a16:creationId xmlns:a16="http://schemas.microsoft.com/office/drawing/2014/main" id="{8D9D5DCD-F79D-48E0-80CE-C2A914FB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807" y="5048537"/>
            <a:ext cx="11210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2000" dirty="0">
                <a:latin typeface="Times New Roman" panose="02020603050405020304" pitchFamily="18" charset="0"/>
              </a:rPr>
              <a:t>Proteína</a:t>
            </a:r>
          </a:p>
        </p:txBody>
      </p:sp>
      <p:sp>
        <p:nvSpPr>
          <p:cNvPr id="22" name="CaixaDeTexto 13">
            <a:extLst>
              <a:ext uri="{FF2B5EF4-FFF2-40B4-BE49-F238E27FC236}">
                <a16:creationId xmlns:a16="http://schemas.microsoft.com/office/drawing/2014/main" id="{9B67D676-63E4-4029-B517-21FE56FC6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863" y="4324821"/>
            <a:ext cx="116864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800" dirty="0">
                <a:latin typeface="Times New Roman" panose="02020603050405020304" pitchFamily="18" charset="0"/>
              </a:rPr>
              <a:t>Estrutural</a:t>
            </a:r>
          </a:p>
        </p:txBody>
      </p:sp>
      <p:sp>
        <p:nvSpPr>
          <p:cNvPr id="23" name="CaixaDeTexto 13">
            <a:extLst>
              <a:ext uri="{FF2B5EF4-FFF2-40B4-BE49-F238E27FC236}">
                <a16:creationId xmlns:a16="http://schemas.microsoft.com/office/drawing/2014/main" id="{9170A046-E336-4997-9679-84A0B9119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264" y="4731792"/>
            <a:ext cx="116864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800" dirty="0">
                <a:latin typeface="Times New Roman" panose="02020603050405020304" pitchFamily="18" charset="0"/>
              </a:rPr>
              <a:t>Defesa</a:t>
            </a:r>
          </a:p>
        </p:txBody>
      </p:sp>
      <p:sp>
        <p:nvSpPr>
          <p:cNvPr id="24" name="CaixaDeTexto 13">
            <a:extLst>
              <a:ext uri="{FF2B5EF4-FFF2-40B4-BE49-F238E27FC236}">
                <a16:creationId xmlns:a16="http://schemas.microsoft.com/office/drawing/2014/main" id="{3FD75E45-6607-4A90-8149-877D30990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83" y="5134885"/>
            <a:ext cx="116864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800" dirty="0">
                <a:latin typeface="Times New Roman" panose="02020603050405020304" pitchFamily="18" charset="0"/>
              </a:rPr>
              <a:t>Transporte</a:t>
            </a:r>
          </a:p>
        </p:txBody>
      </p:sp>
      <p:sp>
        <p:nvSpPr>
          <p:cNvPr id="25" name="CaixaDeTexto 13">
            <a:extLst>
              <a:ext uri="{FF2B5EF4-FFF2-40B4-BE49-F238E27FC236}">
                <a16:creationId xmlns:a16="http://schemas.microsoft.com/office/drawing/2014/main" id="{464003CB-FB4D-4A8E-B3C2-92D7B735A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870" y="5537726"/>
            <a:ext cx="116864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800" dirty="0">
                <a:latin typeface="Times New Roman" panose="02020603050405020304" pitchFamily="18" charset="0"/>
              </a:rPr>
              <a:t>Hormonal</a:t>
            </a:r>
          </a:p>
        </p:txBody>
      </p:sp>
      <p:sp>
        <p:nvSpPr>
          <p:cNvPr id="26" name="CaixaDeTexto 13">
            <a:extLst>
              <a:ext uri="{FF2B5EF4-FFF2-40B4-BE49-F238E27FC236}">
                <a16:creationId xmlns:a16="http://schemas.microsoft.com/office/drawing/2014/main" id="{F9D85F13-9D9C-4E17-9EF8-C30E8C457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863" y="5940567"/>
            <a:ext cx="1168643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800" b="1" dirty="0">
                <a:latin typeface="Times New Roman" panose="02020603050405020304" pitchFamily="18" charset="0"/>
              </a:rPr>
              <a:t>Enzima</a:t>
            </a:r>
          </a:p>
        </p:txBody>
      </p:sp>
      <p:cxnSp>
        <p:nvCxnSpPr>
          <p:cNvPr id="27" name="Conector de seta reta 14">
            <a:extLst>
              <a:ext uri="{FF2B5EF4-FFF2-40B4-BE49-F238E27FC236}">
                <a16:creationId xmlns:a16="http://schemas.microsoft.com/office/drawing/2014/main" id="{9A651B3B-87FA-4BD1-9B7C-9CD08768E1A4}"/>
              </a:ext>
            </a:extLst>
          </p:cNvPr>
          <p:cNvCxnSpPr/>
          <p:nvPr/>
        </p:nvCxnSpPr>
        <p:spPr bwMode="auto">
          <a:xfrm flipH="1" flipV="1">
            <a:off x="3120506" y="4694153"/>
            <a:ext cx="319444" cy="3330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onector de seta reta 34">
            <a:extLst>
              <a:ext uri="{FF2B5EF4-FFF2-40B4-BE49-F238E27FC236}">
                <a16:creationId xmlns:a16="http://schemas.microsoft.com/office/drawing/2014/main" id="{9450330C-AEB1-48CF-BC52-6375E2ACC2CA}"/>
              </a:ext>
            </a:extLst>
          </p:cNvPr>
          <p:cNvCxnSpPr/>
          <p:nvPr/>
        </p:nvCxnSpPr>
        <p:spPr bwMode="auto">
          <a:xfrm flipH="1" flipV="1">
            <a:off x="2518644" y="4906724"/>
            <a:ext cx="428107" cy="216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Conector de seta reta 36">
            <a:extLst>
              <a:ext uri="{FF2B5EF4-FFF2-40B4-BE49-F238E27FC236}">
                <a16:creationId xmlns:a16="http://schemas.microsoft.com/office/drawing/2014/main" id="{CDF2FC6F-3957-48EA-A9C3-F8583C9678ED}"/>
              </a:ext>
            </a:extLst>
          </p:cNvPr>
          <p:cNvCxnSpPr/>
          <p:nvPr/>
        </p:nvCxnSpPr>
        <p:spPr bwMode="auto">
          <a:xfrm flipH="1">
            <a:off x="2531106" y="5372867"/>
            <a:ext cx="417919" cy="3122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Conector de seta reta 41">
            <a:extLst>
              <a:ext uri="{FF2B5EF4-FFF2-40B4-BE49-F238E27FC236}">
                <a16:creationId xmlns:a16="http://schemas.microsoft.com/office/drawing/2014/main" id="{BF0D2D47-19B0-4C33-BCFA-AA350C7CFBEE}"/>
              </a:ext>
            </a:extLst>
          </p:cNvPr>
          <p:cNvCxnSpPr/>
          <p:nvPr/>
        </p:nvCxnSpPr>
        <p:spPr bwMode="auto">
          <a:xfrm flipH="1">
            <a:off x="3136343" y="5463243"/>
            <a:ext cx="338818" cy="4196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Conector de seta reta 38">
            <a:extLst>
              <a:ext uri="{FF2B5EF4-FFF2-40B4-BE49-F238E27FC236}">
                <a16:creationId xmlns:a16="http://schemas.microsoft.com/office/drawing/2014/main" id="{4BFD85DF-7E37-4D17-9E0A-4DC48AA0A997}"/>
              </a:ext>
            </a:extLst>
          </p:cNvPr>
          <p:cNvCxnSpPr>
            <a:stCxn id="21" idx="1"/>
          </p:cNvCxnSpPr>
          <p:nvPr/>
        </p:nvCxnSpPr>
        <p:spPr bwMode="auto">
          <a:xfrm flipH="1">
            <a:off x="1951863" y="5248592"/>
            <a:ext cx="9469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2" name="Grupo 45">
            <a:extLst>
              <a:ext uri="{FF2B5EF4-FFF2-40B4-BE49-F238E27FC236}">
                <a16:creationId xmlns:a16="http://schemas.microsoft.com/office/drawing/2014/main" id="{DD463E94-E7BB-41D3-9BBE-FE351832151A}"/>
              </a:ext>
            </a:extLst>
          </p:cNvPr>
          <p:cNvGrpSpPr/>
          <p:nvPr/>
        </p:nvGrpSpPr>
        <p:grpSpPr>
          <a:xfrm rot="19539203">
            <a:off x="1121629" y="2867959"/>
            <a:ext cx="283772" cy="463777"/>
            <a:chOff x="2891699" y="3431742"/>
            <a:chExt cx="385460" cy="712248"/>
          </a:xfrm>
        </p:grpSpPr>
        <p:grpSp>
          <p:nvGrpSpPr>
            <p:cNvPr id="33" name="Grupo 43">
              <a:extLst>
                <a:ext uri="{FF2B5EF4-FFF2-40B4-BE49-F238E27FC236}">
                  <a16:creationId xmlns:a16="http://schemas.microsoft.com/office/drawing/2014/main" id="{C6435002-2047-489E-BB8A-FD596CED4050}"/>
                </a:ext>
              </a:extLst>
            </p:cNvPr>
            <p:cNvGrpSpPr/>
            <p:nvPr/>
          </p:nvGrpSpPr>
          <p:grpSpPr>
            <a:xfrm rot="829329">
              <a:off x="2891699" y="3703744"/>
              <a:ext cx="382097" cy="440246"/>
              <a:chOff x="5934831" y="3226114"/>
              <a:chExt cx="495991" cy="513754"/>
            </a:xfrm>
          </p:grpSpPr>
          <p:sp>
            <p:nvSpPr>
              <p:cNvPr id="35" name="Retângulo de cantos arredondados 40">
                <a:extLst>
                  <a:ext uri="{FF2B5EF4-FFF2-40B4-BE49-F238E27FC236}">
                    <a16:creationId xmlns:a16="http://schemas.microsoft.com/office/drawing/2014/main" id="{CB489589-C47D-4AFF-B47A-5786EE18E5C9}"/>
                  </a:ext>
                </a:extLst>
              </p:cNvPr>
              <p:cNvSpPr/>
              <p:nvPr/>
            </p:nvSpPr>
            <p:spPr bwMode="auto">
              <a:xfrm>
                <a:off x="6067599" y="3226114"/>
                <a:ext cx="249329" cy="498561"/>
              </a:xfrm>
              <a:prstGeom prst="roundRect">
                <a:avLst/>
              </a:prstGeom>
              <a:solidFill>
                <a:srgbClr val="FF9966"/>
              </a:solidFill>
              <a:ln w="9525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200" b="0" i="0" u="none" strike="noStrike" cap="none" normalizeH="0" baseline="0">
                  <a:ln>
                    <a:solidFill>
                      <a:srgbClr val="FF9966"/>
                    </a:solidFill>
                  </a:ln>
                  <a:solidFill>
                    <a:srgbClr val="FF9966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" name="Fluxograma: Dados armazenados 42">
                <a:extLst>
                  <a:ext uri="{FF2B5EF4-FFF2-40B4-BE49-F238E27FC236}">
                    <a16:creationId xmlns:a16="http://schemas.microsoft.com/office/drawing/2014/main" id="{A8297A66-6875-430E-AB88-B49A00134DAB}"/>
                  </a:ext>
                </a:extLst>
              </p:cNvPr>
              <p:cNvSpPr/>
              <p:nvPr/>
            </p:nvSpPr>
            <p:spPr bwMode="auto">
              <a:xfrm>
                <a:off x="5934831" y="3506620"/>
                <a:ext cx="418484" cy="233248"/>
              </a:xfrm>
              <a:prstGeom prst="flowChartOnlineStorage">
                <a:avLst/>
              </a:prstGeom>
              <a:solidFill>
                <a:srgbClr val="FF9966"/>
              </a:solidFill>
              <a:ln w="9525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Fluxograma: Dados armazenados 52">
                <a:extLst>
                  <a:ext uri="{FF2B5EF4-FFF2-40B4-BE49-F238E27FC236}">
                    <a16:creationId xmlns:a16="http://schemas.microsoft.com/office/drawing/2014/main" id="{BD76B7A4-0835-4B70-A622-DCD5EBDE16F6}"/>
                  </a:ext>
                </a:extLst>
              </p:cNvPr>
              <p:cNvSpPr/>
              <p:nvPr/>
            </p:nvSpPr>
            <p:spPr bwMode="auto">
              <a:xfrm rot="10800000">
                <a:off x="6012338" y="3492243"/>
                <a:ext cx="418484" cy="233248"/>
              </a:xfrm>
              <a:prstGeom prst="flowChartOnlineStorage">
                <a:avLst/>
              </a:prstGeom>
              <a:solidFill>
                <a:srgbClr val="FF9966"/>
              </a:solidFill>
              <a:ln w="9525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200" b="0" i="0" u="none" strike="noStrike" cap="none" normalizeH="0" baseline="0">
                  <a:ln>
                    <a:solidFill>
                      <a:srgbClr val="FF9966"/>
                    </a:solidFill>
                  </a:ln>
                  <a:solidFill>
                    <a:srgbClr val="FF9966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6CA683CF-C756-479D-A73B-93549315F088}"/>
                </a:ext>
              </a:extLst>
            </p:cNvPr>
            <p:cNvSpPr/>
            <p:nvPr/>
          </p:nvSpPr>
          <p:spPr bwMode="auto">
            <a:xfrm>
              <a:off x="3019519" y="3431742"/>
              <a:ext cx="257640" cy="3132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8" name="Grupo 56">
            <a:extLst>
              <a:ext uri="{FF2B5EF4-FFF2-40B4-BE49-F238E27FC236}">
                <a16:creationId xmlns:a16="http://schemas.microsoft.com/office/drawing/2014/main" id="{A5C4C123-232C-4C58-A036-85D3AE28EA22}"/>
              </a:ext>
            </a:extLst>
          </p:cNvPr>
          <p:cNvGrpSpPr/>
          <p:nvPr/>
        </p:nvGrpSpPr>
        <p:grpSpPr>
          <a:xfrm rot="20779321">
            <a:off x="1971980" y="2999191"/>
            <a:ext cx="379987" cy="632443"/>
            <a:chOff x="2891699" y="3480445"/>
            <a:chExt cx="400997" cy="663545"/>
          </a:xfrm>
        </p:grpSpPr>
        <p:grpSp>
          <p:nvGrpSpPr>
            <p:cNvPr id="39" name="Grupo 57">
              <a:extLst>
                <a:ext uri="{FF2B5EF4-FFF2-40B4-BE49-F238E27FC236}">
                  <a16:creationId xmlns:a16="http://schemas.microsoft.com/office/drawing/2014/main" id="{B3AD4514-AAC3-4FBD-B964-833B5D954590}"/>
                </a:ext>
              </a:extLst>
            </p:cNvPr>
            <p:cNvGrpSpPr/>
            <p:nvPr/>
          </p:nvGrpSpPr>
          <p:grpSpPr>
            <a:xfrm rot="829329">
              <a:off x="2891699" y="3703744"/>
              <a:ext cx="382097" cy="440246"/>
              <a:chOff x="5934831" y="3226114"/>
              <a:chExt cx="495991" cy="513754"/>
            </a:xfrm>
          </p:grpSpPr>
          <p:sp>
            <p:nvSpPr>
              <p:cNvPr id="41" name="Retângulo de cantos arredondados 59">
                <a:extLst>
                  <a:ext uri="{FF2B5EF4-FFF2-40B4-BE49-F238E27FC236}">
                    <a16:creationId xmlns:a16="http://schemas.microsoft.com/office/drawing/2014/main" id="{2D7BC8D3-4818-4F9B-86F4-092BBFDDC611}"/>
                  </a:ext>
                </a:extLst>
              </p:cNvPr>
              <p:cNvSpPr/>
              <p:nvPr/>
            </p:nvSpPr>
            <p:spPr bwMode="auto">
              <a:xfrm>
                <a:off x="6067599" y="3226114"/>
                <a:ext cx="249329" cy="498561"/>
              </a:xfrm>
              <a:prstGeom prst="roundRect">
                <a:avLst/>
              </a:prstGeom>
              <a:solidFill>
                <a:srgbClr val="FF9966"/>
              </a:solidFill>
              <a:ln w="9525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200" b="0" i="0" u="none" strike="noStrike" cap="none" normalizeH="0" baseline="0">
                  <a:ln>
                    <a:solidFill>
                      <a:srgbClr val="FF9966"/>
                    </a:solidFill>
                  </a:ln>
                  <a:solidFill>
                    <a:srgbClr val="FF9966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Fluxograma: Dados armazenados 60">
                <a:extLst>
                  <a:ext uri="{FF2B5EF4-FFF2-40B4-BE49-F238E27FC236}">
                    <a16:creationId xmlns:a16="http://schemas.microsoft.com/office/drawing/2014/main" id="{C19768C2-E7A7-4480-9AE7-599027137E93}"/>
                  </a:ext>
                </a:extLst>
              </p:cNvPr>
              <p:cNvSpPr/>
              <p:nvPr/>
            </p:nvSpPr>
            <p:spPr bwMode="auto">
              <a:xfrm>
                <a:off x="5934831" y="3506620"/>
                <a:ext cx="418484" cy="233248"/>
              </a:xfrm>
              <a:prstGeom prst="flowChartOnlineStorage">
                <a:avLst/>
              </a:prstGeom>
              <a:solidFill>
                <a:srgbClr val="FF9966"/>
              </a:solidFill>
              <a:ln w="9525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Fluxograma: Dados armazenados 61">
                <a:extLst>
                  <a:ext uri="{FF2B5EF4-FFF2-40B4-BE49-F238E27FC236}">
                    <a16:creationId xmlns:a16="http://schemas.microsoft.com/office/drawing/2014/main" id="{5959A75C-A4AC-4443-BC0A-323D3B080C10}"/>
                  </a:ext>
                </a:extLst>
              </p:cNvPr>
              <p:cNvSpPr/>
              <p:nvPr/>
            </p:nvSpPr>
            <p:spPr bwMode="auto">
              <a:xfrm rot="10800000">
                <a:off x="6012338" y="3492243"/>
                <a:ext cx="418484" cy="233248"/>
              </a:xfrm>
              <a:prstGeom prst="flowChartOnlineStorage">
                <a:avLst/>
              </a:prstGeom>
              <a:solidFill>
                <a:srgbClr val="FF9966"/>
              </a:solidFill>
              <a:ln w="9525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200" b="0" i="0" u="none" strike="noStrike" cap="none" normalizeH="0" baseline="0">
                  <a:ln>
                    <a:solidFill>
                      <a:srgbClr val="FF9966"/>
                    </a:solidFill>
                  </a:ln>
                  <a:solidFill>
                    <a:srgbClr val="FF9966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B93418FE-3288-435D-B7E5-36FE24182BC6}"/>
                </a:ext>
              </a:extLst>
            </p:cNvPr>
            <p:cNvSpPr/>
            <p:nvPr/>
          </p:nvSpPr>
          <p:spPr bwMode="auto">
            <a:xfrm>
              <a:off x="3019519" y="3480445"/>
              <a:ext cx="273177" cy="264512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4" name="Grupo 62">
            <a:extLst>
              <a:ext uri="{FF2B5EF4-FFF2-40B4-BE49-F238E27FC236}">
                <a16:creationId xmlns:a16="http://schemas.microsoft.com/office/drawing/2014/main" id="{1FB36F34-4A67-4358-9D81-1130B6ED52B6}"/>
              </a:ext>
            </a:extLst>
          </p:cNvPr>
          <p:cNvGrpSpPr/>
          <p:nvPr/>
        </p:nvGrpSpPr>
        <p:grpSpPr>
          <a:xfrm rot="20779321">
            <a:off x="2361784" y="3006396"/>
            <a:ext cx="386906" cy="622945"/>
            <a:chOff x="2891699" y="3521045"/>
            <a:chExt cx="386906" cy="622945"/>
          </a:xfrm>
        </p:grpSpPr>
        <p:grpSp>
          <p:nvGrpSpPr>
            <p:cNvPr id="45" name="Grupo 63">
              <a:extLst>
                <a:ext uri="{FF2B5EF4-FFF2-40B4-BE49-F238E27FC236}">
                  <a16:creationId xmlns:a16="http://schemas.microsoft.com/office/drawing/2014/main" id="{670E8892-852B-4170-92FE-6002B0077433}"/>
                </a:ext>
              </a:extLst>
            </p:cNvPr>
            <p:cNvGrpSpPr/>
            <p:nvPr/>
          </p:nvGrpSpPr>
          <p:grpSpPr>
            <a:xfrm rot="829329">
              <a:off x="2891699" y="3703744"/>
              <a:ext cx="382097" cy="440246"/>
              <a:chOff x="5934831" y="3226114"/>
              <a:chExt cx="495991" cy="513754"/>
            </a:xfrm>
          </p:grpSpPr>
          <p:sp>
            <p:nvSpPr>
              <p:cNvPr id="47" name="Retângulo de cantos arredondados 65">
                <a:extLst>
                  <a:ext uri="{FF2B5EF4-FFF2-40B4-BE49-F238E27FC236}">
                    <a16:creationId xmlns:a16="http://schemas.microsoft.com/office/drawing/2014/main" id="{34841820-9053-4A3C-A163-C4068CDFF759}"/>
                  </a:ext>
                </a:extLst>
              </p:cNvPr>
              <p:cNvSpPr/>
              <p:nvPr/>
            </p:nvSpPr>
            <p:spPr bwMode="auto">
              <a:xfrm>
                <a:off x="6067599" y="3226114"/>
                <a:ext cx="249329" cy="498561"/>
              </a:xfrm>
              <a:prstGeom prst="roundRect">
                <a:avLst/>
              </a:prstGeom>
              <a:solidFill>
                <a:srgbClr val="FF9966"/>
              </a:solidFill>
              <a:ln w="9525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200" b="0" i="0" u="none" strike="noStrike" cap="none" normalizeH="0" baseline="0">
                  <a:ln>
                    <a:solidFill>
                      <a:srgbClr val="FF9966"/>
                    </a:solidFill>
                  </a:ln>
                  <a:solidFill>
                    <a:srgbClr val="FF9966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8" name="Fluxograma: Dados armazenados 66">
                <a:extLst>
                  <a:ext uri="{FF2B5EF4-FFF2-40B4-BE49-F238E27FC236}">
                    <a16:creationId xmlns:a16="http://schemas.microsoft.com/office/drawing/2014/main" id="{4AE02A9A-8EE6-4692-94CF-99C2C9F5B411}"/>
                  </a:ext>
                </a:extLst>
              </p:cNvPr>
              <p:cNvSpPr/>
              <p:nvPr/>
            </p:nvSpPr>
            <p:spPr bwMode="auto">
              <a:xfrm>
                <a:off x="5934831" y="3506620"/>
                <a:ext cx="418484" cy="233248"/>
              </a:xfrm>
              <a:prstGeom prst="flowChartOnlineStorage">
                <a:avLst/>
              </a:prstGeom>
              <a:solidFill>
                <a:srgbClr val="FF9966"/>
              </a:solidFill>
              <a:ln w="9525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" name="Fluxograma: Dados armazenados 67">
                <a:extLst>
                  <a:ext uri="{FF2B5EF4-FFF2-40B4-BE49-F238E27FC236}">
                    <a16:creationId xmlns:a16="http://schemas.microsoft.com/office/drawing/2014/main" id="{9259C34E-6A65-4B25-9317-30F2AE50D3A4}"/>
                  </a:ext>
                </a:extLst>
              </p:cNvPr>
              <p:cNvSpPr/>
              <p:nvPr/>
            </p:nvSpPr>
            <p:spPr bwMode="auto">
              <a:xfrm rot="10800000">
                <a:off x="6012338" y="3492243"/>
                <a:ext cx="418484" cy="233248"/>
              </a:xfrm>
              <a:prstGeom prst="flowChartOnlineStorage">
                <a:avLst/>
              </a:prstGeom>
              <a:solidFill>
                <a:srgbClr val="FF9966"/>
              </a:solidFill>
              <a:ln w="9525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200" b="0" i="0" u="none" strike="noStrike" cap="none" normalizeH="0" baseline="0">
                  <a:ln>
                    <a:solidFill>
                      <a:srgbClr val="FF9966"/>
                    </a:solidFill>
                  </a:ln>
                  <a:solidFill>
                    <a:srgbClr val="FF9966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0C2BC882-1B59-4978-A4D0-948DF0FB6AAD}"/>
                </a:ext>
              </a:extLst>
            </p:cNvPr>
            <p:cNvSpPr/>
            <p:nvPr/>
          </p:nvSpPr>
          <p:spPr bwMode="auto">
            <a:xfrm>
              <a:off x="3019519" y="3521045"/>
              <a:ext cx="259086" cy="223912"/>
            </a:xfrm>
            <a:prstGeom prst="ellipse">
              <a:avLst/>
            </a:prstGeom>
            <a:solidFill>
              <a:srgbClr val="FC0416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0" name="Grupo 68">
            <a:extLst>
              <a:ext uri="{FF2B5EF4-FFF2-40B4-BE49-F238E27FC236}">
                <a16:creationId xmlns:a16="http://schemas.microsoft.com/office/drawing/2014/main" id="{D520610F-C445-429D-9ADD-8BEEE8833934}"/>
              </a:ext>
            </a:extLst>
          </p:cNvPr>
          <p:cNvGrpSpPr/>
          <p:nvPr/>
        </p:nvGrpSpPr>
        <p:grpSpPr>
          <a:xfrm rot="840405">
            <a:off x="3057079" y="2807800"/>
            <a:ext cx="394282" cy="617039"/>
            <a:chOff x="2891699" y="3492238"/>
            <a:chExt cx="382568" cy="651752"/>
          </a:xfrm>
        </p:grpSpPr>
        <p:grpSp>
          <p:nvGrpSpPr>
            <p:cNvPr id="51" name="Grupo 69">
              <a:extLst>
                <a:ext uri="{FF2B5EF4-FFF2-40B4-BE49-F238E27FC236}">
                  <a16:creationId xmlns:a16="http://schemas.microsoft.com/office/drawing/2014/main" id="{CD2E0F41-3D18-4240-BFB2-59276E88FC4E}"/>
                </a:ext>
              </a:extLst>
            </p:cNvPr>
            <p:cNvGrpSpPr/>
            <p:nvPr/>
          </p:nvGrpSpPr>
          <p:grpSpPr>
            <a:xfrm rot="829329">
              <a:off x="2891699" y="3703744"/>
              <a:ext cx="382097" cy="440246"/>
              <a:chOff x="5934831" y="3226114"/>
              <a:chExt cx="495991" cy="513754"/>
            </a:xfrm>
          </p:grpSpPr>
          <p:sp>
            <p:nvSpPr>
              <p:cNvPr id="53" name="Retângulo de cantos arredondados 71">
                <a:extLst>
                  <a:ext uri="{FF2B5EF4-FFF2-40B4-BE49-F238E27FC236}">
                    <a16:creationId xmlns:a16="http://schemas.microsoft.com/office/drawing/2014/main" id="{BE379B58-29F5-437E-8E0C-AAB828430CE6}"/>
                  </a:ext>
                </a:extLst>
              </p:cNvPr>
              <p:cNvSpPr/>
              <p:nvPr/>
            </p:nvSpPr>
            <p:spPr bwMode="auto">
              <a:xfrm>
                <a:off x="6067599" y="3226114"/>
                <a:ext cx="249329" cy="498561"/>
              </a:xfrm>
              <a:prstGeom prst="roundRect">
                <a:avLst/>
              </a:prstGeom>
              <a:solidFill>
                <a:srgbClr val="FF9966"/>
              </a:solidFill>
              <a:ln w="9525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200" b="0" i="0" u="none" strike="noStrike" cap="none" normalizeH="0" baseline="0">
                  <a:ln>
                    <a:solidFill>
                      <a:srgbClr val="FF9966"/>
                    </a:solidFill>
                  </a:ln>
                  <a:solidFill>
                    <a:srgbClr val="FF9966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4" name="Fluxograma: Dados armazenados 72">
                <a:extLst>
                  <a:ext uri="{FF2B5EF4-FFF2-40B4-BE49-F238E27FC236}">
                    <a16:creationId xmlns:a16="http://schemas.microsoft.com/office/drawing/2014/main" id="{D29AA6C6-F37C-4A3B-BBBF-F52DED66DD62}"/>
                  </a:ext>
                </a:extLst>
              </p:cNvPr>
              <p:cNvSpPr/>
              <p:nvPr/>
            </p:nvSpPr>
            <p:spPr bwMode="auto">
              <a:xfrm>
                <a:off x="5934831" y="3506620"/>
                <a:ext cx="418484" cy="233248"/>
              </a:xfrm>
              <a:prstGeom prst="flowChartOnlineStorage">
                <a:avLst/>
              </a:prstGeom>
              <a:solidFill>
                <a:srgbClr val="FF9966"/>
              </a:solidFill>
              <a:ln w="9525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5" name="Fluxograma: Dados armazenados 73">
                <a:extLst>
                  <a:ext uri="{FF2B5EF4-FFF2-40B4-BE49-F238E27FC236}">
                    <a16:creationId xmlns:a16="http://schemas.microsoft.com/office/drawing/2014/main" id="{BF8371C0-315F-4E03-98A8-EF5018E6B06C}"/>
                  </a:ext>
                </a:extLst>
              </p:cNvPr>
              <p:cNvSpPr/>
              <p:nvPr/>
            </p:nvSpPr>
            <p:spPr bwMode="auto">
              <a:xfrm rot="10800000">
                <a:off x="6012338" y="3492243"/>
                <a:ext cx="418484" cy="233248"/>
              </a:xfrm>
              <a:prstGeom prst="flowChartOnlineStorage">
                <a:avLst/>
              </a:prstGeom>
              <a:solidFill>
                <a:srgbClr val="FF9966"/>
              </a:solidFill>
              <a:ln w="9525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200" b="0" i="0" u="none" strike="noStrike" cap="none" normalizeH="0" baseline="0">
                  <a:ln>
                    <a:solidFill>
                      <a:srgbClr val="FF9966"/>
                    </a:solidFill>
                  </a:ln>
                  <a:solidFill>
                    <a:srgbClr val="FF9966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6B8F8233-78FE-4691-A8E8-5D95BCC828F3}"/>
                </a:ext>
              </a:extLst>
            </p:cNvPr>
            <p:cNvSpPr/>
            <p:nvPr/>
          </p:nvSpPr>
          <p:spPr bwMode="auto">
            <a:xfrm>
              <a:off x="3019519" y="3492238"/>
              <a:ext cx="254748" cy="252719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6" name="Elipse 55">
            <a:extLst>
              <a:ext uri="{FF2B5EF4-FFF2-40B4-BE49-F238E27FC236}">
                <a16:creationId xmlns:a16="http://schemas.microsoft.com/office/drawing/2014/main" id="{EB3A6072-A3FB-4FCD-BD8B-23841A30093F}"/>
              </a:ext>
            </a:extLst>
          </p:cNvPr>
          <p:cNvSpPr/>
          <p:nvPr/>
        </p:nvSpPr>
        <p:spPr bwMode="auto">
          <a:xfrm>
            <a:off x="1825520" y="2901840"/>
            <a:ext cx="223442" cy="22733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80EAAD37-E003-4FB1-A5DC-14DA4B08AD7A}"/>
              </a:ext>
            </a:extLst>
          </p:cNvPr>
          <p:cNvSpPr/>
          <p:nvPr/>
        </p:nvSpPr>
        <p:spPr bwMode="auto">
          <a:xfrm>
            <a:off x="1604987" y="2872734"/>
            <a:ext cx="223442" cy="227330"/>
          </a:xfrm>
          <a:prstGeom prst="ellipse">
            <a:avLst/>
          </a:prstGeom>
          <a:solidFill>
            <a:schemeClr val="accent4">
              <a:lumMod val="95000"/>
              <a:lumOff val="5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CaixaDeTexto 13">
            <a:extLst>
              <a:ext uri="{FF2B5EF4-FFF2-40B4-BE49-F238E27FC236}">
                <a16:creationId xmlns:a16="http://schemas.microsoft.com/office/drawing/2014/main" id="{5DB15E7F-4B65-42ED-81CC-0628EEDC7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010" y="3168034"/>
            <a:ext cx="1121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600" dirty="0" err="1">
                <a:latin typeface="Times New Roman" panose="02020603050405020304" pitchFamily="18" charset="0"/>
              </a:rPr>
              <a:t>RNAt</a:t>
            </a:r>
            <a:endParaRPr lang="pt-BR" altLang="pt-BR" sz="1600" dirty="0">
              <a:latin typeface="Times New Roman" panose="02020603050405020304" pitchFamily="18" charset="0"/>
            </a:endParaRPr>
          </a:p>
        </p:txBody>
      </p:sp>
      <p:sp>
        <p:nvSpPr>
          <p:cNvPr id="59" name="CaixaDeTexto 13">
            <a:extLst>
              <a:ext uri="{FF2B5EF4-FFF2-40B4-BE49-F238E27FC236}">
                <a16:creationId xmlns:a16="http://schemas.microsoft.com/office/drawing/2014/main" id="{0549E300-BC1D-40DE-88C9-665B770D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639" y="2778556"/>
            <a:ext cx="15320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Aminoácido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F55474DA-3E1E-486C-B113-CC17B72A2F1B}"/>
              </a:ext>
            </a:extLst>
          </p:cNvPr>
          <p:cNvSpPr txBox="1"/>
          <p:nvPr/>
        </p:nvSpPr>
        <p:spPr>
          <a:xfrm>
            <a:off x="258913" y="355473"/>
            <a:ext cx="2689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Mutações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FB37CE1-5F7B-44CE-B535-5E4CA35FC091}"/>
              </a:ext>
            </a:extLst>
          </p:cNvPr>
          <p:cNvSpPr txBox="1"/>
          <p:nvPr/>
        </p:nvSpPr>
        <p:spPr>
          <a:xfrm>
            <a:off x="567574" y="789107"/>
            <a:ext cx="2912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Alterações do DNA.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60A43A9-13A3-4CAB-8D2C-11C4AEC00285}"/>
              </a:ext>
            </a:extLst>
          </p:cNvPr>
          <p:cNvSpPr txBox="1"/>
          <p:nvPr/>
        </p:nvSpPr>
        <p:spPr>
          <a:xfrm>
            <a:off x="666931" y="1293223"/>
            <a:ext cx="2912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Espontâneas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7ECEBC8-D9E1-49A5-8B3E-56374ED27A65}"/>
              </a:ext>
            </a:extLst>
          </p:cNvPr>
          <p:cNvSpPr txBox="1"/>
          <p:nvPr/>
        </p:nvSpPr>
        <p:spPr>
          <a:xfrm>
            <a:off x="693204" y="1761196"/>
            <a:ext cx="4067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Erros na replicação do DNA.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BFACD91-612B-4A00-A147-A64B6A5CBEC0}"/>
              </a:ext>
            </a:extLst>
          </p:cNvPr>
          <p:cNvSpPr txBox="1"/>
          <p:nvPr/>
        </p:nvSpPr>
        <p:spPr>
          <a:xfrm>
            <a:off x="4761179" y="1323752"/>
            <a:ext cx="2912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Induzidas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4A8BD2-54C3-4C16-9714-AD26154C4B1F}"/>
              </a:ext>
            </a:extLst>
          </p:cNvPr>
          <p:cNvSpPr txBox="1"/>
          <p:nvPr/>
        </p:nvSpPr>
        <p:spPr>
          <a:xfrm>
            <a:off x="4761178" y="1780653"/>
            <a:ext cx="7298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Provocadas por agentes físicos </a:t>
            </a:r>
            <a:r>
              <a:rPr lang="pt-BR" altLang="pt-BR" sz="2400" dirty="0">
                <a:latin typeface="Times New Roman" panose="02020603050405020304" pitchFamily="18" charset="0"/>
              </a:rPr>
              <a:t>(radiação X, UV, gama), químicos (benzeno, gás mostarda, radicais livres) e biológicos (vírus, bactérias).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ixaDeTexto 9">
            <a:extLst>
              <a:ext uri="{FF2B5EF4-FFF2-40B4-BE49-F238E27FC236}">
                <a16:creationId xmlns:a16="http://schemas.microsoft.com/office/drawing/2014/main" id="{0DFD59C6-AA32-4CC7-B2C1-2CE44FD29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721" y="4728828"/>
            <a:ext cx="55521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Interferência direta em processos metabólicos.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Proteínas não funcionais ou com função alterada.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Vantagens ou desvantagens (maioria).</a:t>
            </a:r>
          </a:p>
        </p:txBody>
      </p:sp>
      <p:sp>
        <p:nvSpPr>
          <p:cNvPr id="25" name="CaixaDeTexto 9">
            <a:extLst>
              <a:ext uri="{FF2B5EF4-FFF2-40B4-BE49-F238E27FC236}">
                <a16:creationId xmlns:a16="http://schemas.microsoft.com/office/drawing/2014/main" id="{E96ED1C3-C217-4D16-94BC-C5416426B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493" y="5792955"/>
            <a:ext cx="171332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863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-Novas características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1B969B5-F4E6-4F5F-9FB8-FC3969F34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789" y="5789036"/>
            <a:ext cx="158921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-Falhas metabólicas</a:t>
            </a:r>
          </a:p>
        </p:txBody>
      </p:sp>
      <p:sp>
        <p:nvSpPr>
          <p:cNvPr id="27" name="Chave esquerda 3">
            <a:extLst>
              <a:ext uri="{FF2B5EF4-FFF2-40B4-BE49-F238E27FC236}">
                <a16:creationId xmlns:a16="http://schemas.microsoft.com/office/drawing/2014/main" id="{6AD5DFF5-676F-4BD6-87CA-F4B22971E461}"/>
              </a:ext>
            </a:extLst>
          </p:cNvPr>
          <p:cNvSpPr/>
          <p:nvPr/>
        </p:nvSpPr>
        <p:spPr bwMode="auto">
          <a:xfrm rot="16200000">
            <a:off x="7214563" y="3728853"/>
            <a:ext cx="390511" cy="364885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tângulo 6">
            <a:extLst>
              <a:ext uri="{FF2B5EF4-FFF2-40B4-BE49-F238E27FC236}">
                <a16:creationId xmlns:a16="http://schemas.microsoft.com/office/drawing/2014/main" id="{C8A600D9-4330-4119-80BC-12D347F21089}"/>
              </a:ext>
            </a:extLst>
          </p:cNvPr>
          <p:cNvSpPr>
            <a:spLocks noChangeArrowheads="1"/>
          </p:cNvSpPr>
          <p:nvPr/>
        </p:nvSpPr>
        <p:spPr bwMode="auto">
          <a:xfrm rot="19385550">
            <a:off x="3886928" y="5621844"/>
            <a:ext cx="18899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Variabilidade gênica</a:t>
            </a:r>
          </a:p>
        </p:txBody>
      </p:sp>
      <p:sp>
        <p:nvSpPr>
          <p:cNvPr id="29" name="Retângulo 6">
            <a:extLst>
              <a:ext uri="{FF2B5EF4-FFF2-40B4-BE49-F238E27FC236}">
                <a16:creationId xmlns:a16="http://schemas.microsoft.com/office/drawing/2014/main" id="{CB0E9BEE-ACEB-41A7-BC10-48332085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71" y="3614555"/>
            <a:ext cx="130767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Gene alterado</a:t>
            </a:r>
          </a:p>
        </p:txBody>
      </p:sp>
      <p:sp>
        <p:nvSpPr>
          <p:cNvPr id="30" name="Retângulo 6">
            <a:extLst>
              <a:ext uri="{FF2B5EF4-FFF2-40B4-BE49-F238E27FC236}">
                <a16:creationId xmlns:a16="http://schemas.microsoft.com/office/drawing/2014/main" id="{97D4B005-BD8E-4F98-A8AC-998404EB9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591" y="3614555"/>
            <a:ext cx="130767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RNAm alterado</a:t>
            </a:r>
          </a:p>
        </p:txBody>
      </p:sp>
      <p:sp>
        <p:nvSpPr>
          <p:cNvPr id="31" name="Retângulo 6">
            <a:extLst>
              <a:ext uri="{FF2B5EF4-FFF2-40B4-BE49-F238E27FC236}">
                <a16:creationId xmlns:a16="http://schemas.microsoft.com/office/drawing/2014/main" id="{22F25095-7658-4780-8AF6-8E367A357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981" y="4153193"/>
            <a:ext cx="130767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Proteína alterada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0BE97EE5-E080-4193-995E-473F15CFC425}"/>
              </a:ext>
            </a:extLst>
          </p:cNvPr>
          <p:cNvCxnSpPr>
            <a:cxnSpLocks/>
          </p:cNvCxnSpPr>
          <p:nvPr/>
        </p:nvCxnSpPr>
        <p:spPr>
          <a:xfrm>
            <a:off x="3211150" y="3906942"/>
            <a:ext cx="16207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6">
            <a:extLst>
              <a:ext uri="{FF2B5EF4-FFF2-40B4-BE49-F238E27FC236}">
                <a16:creationId xmlns:a16="http://schemas.microsoft.com/office/drawing/2014/main" id="{90F71E13-6C31-4CCD-99D6-6EC90C830088}"/>
              </a:ext>
            </a:extLst>
          </p:cNvPr>
          <p:cNvSpPr>
            <a:spLocks noChangeArrowheads="1"/>
          </p:cNvSpPr>
          <p:nvPr/>
        </p:nvSpPr>
        <p:spPr bwMode="auto">
          <a:xfrm rot="20069937">
            <a:off x="57729" y="3218469"/>
            <a:ext cx="26457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Surgimento de novas características (novos alelos)</a:t>
            </a:r>
          </a:p>
        </p:txBody>
      </p:sp>
      <p:sp>
        <p:nvSpPr>
          <p:cNvPr id="35" name="Retângulo 6">
            <a:extLst>
              <a:ext uri="{FF2B5EF4-FFF2-40B4-BE49-F238E27FC236}">
                <a16:creationId xmlns:a16="http://schemas.microsoft.com/office/drawing/2014/main" id="{AB78B3B7-A928-47A4-85F3-196BB2EC3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18" y="4187461"/>
            <a:ext cx="1889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7030A0"/>
                </a:solidFill>
                <a:latin typeface="Times New Roman" panose="02020603050405020304" pitchFamily="18" charset="0"/>
              </a:rPr>
              <a:t>Genótipo diferente</a:t>
            </a:r>
          </a:p>
        </p:txBody>
      </p:sp>
      <p:sp>
        <p:nvSpPr>
          <p:cNvPr id="36" name="Retângulo 6">
            <a:extLst>
              <a:ext uri="{FF2B5EF4-FFF2-40B4-BE49-F238E27FC236}">
                <a16:creationId xmlns:a16="http://schemas.microsoft.com/office/drawing/2014/main" id="{B4C1F1E5-9CF1-4D45-9626-9D0C16E68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894" y="4221574"/>
            <a:ext cx="1889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7030A0"/>
                </a:solidFill>
                <a:latin typeface="Times New Roman" panose="02020603050405020304" pitchFamily="18" charset="0"/>
              </a:rPr>
              <a:t>Fenótipo diferente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28348A3-EE0B-4E3D-A410-10207E4FD5FC}"/>
              </a:ext>
            </a:extLst>
          </p:cNvPr>
          <p:cNvSpPr txBox="1"/>
          <p:nvPr/>
        </p:nvSpPr>
        <p:spPr>
          <a:xfrm>
            <a:off x="325501" y="-13241"/>
            <a:ext cx="3396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*Material genético e mutações</a:t>
            </a:r>
          </a:p>
        </p:txBody>
      </p:sp>
      <p:sp>
        <p:nvSpPr>
          <p:cNvPr id="38" name="Retângulo 6">
            <a:extLst>
              <a:ext uri="{FF2B5EF4-FFF2-40B4-BE49-F238E27FC236}">
                <a16:creationId xmlns:a16="http://schemas.microsoft.com/office/drawing/2014/main" id="{E70804AD-3B09-490A-8EAF-4F07A99E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980" y="3114189"/>
            <a:ext cx="130767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Proteína inalterada</a:t>
            </a:r>
          </a:p>
        </p:txBody>
      </p:sp>
      <p:sp>
        <p:nvSpPr>
          <p:cNvPr id="39" name="CaixaDeTexto 9">
            <a:extLst>
              <a:ext uri="{FF2B5EF4-FFF2-40B4-BE49-F238E27FC236}">
                <a16:creationId xmlns:a16="http://schemas.microsoft.com/office/drawing/2014/main" id="{B8BE0398-BD01-4EC3-A0E9-E5C8AA9F2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0100" y="3092985"/>
            <a:ext cx="1633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Mutação indiferente</a:t>
            </a:r>
          </a:p>
        </p:txBody>
      </p:sp>
      <p:sp>
        <p:nvSpPr>
          <p:cNvPr id="40" name="Retângulo 6">
            <a:extLst>
              <a:ext uri="{FF2B5EF4-FFF2-40B4-BE49-F238E27FC236}">
                <a16:creationId xmlns:a16="http://schemas.microsoft.com/office/drawing/2014/main" id="{318B4467-9E1A-467F-80B3-D853AE98F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666" y="3113606"/>
            <a:ext cx="1889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7030A0"/>
                </a:solidFill>
                <a:latin typeface="Times New Roman" panose="02020603050405020304" pitchFamily="18" charset="0"/>
              </a:rPr>
              <a:t>Sem alteração de fenótipo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66CD68E-4130-482A-ABDC-8BDEA72720C6}"/>
              </a:ext>
            </a:extLst>
          </p:cNvPr>
          <p:cNvGrpSpPr/>
          <p:nvPr/>
        </p:nvGrpSpPr>
        <p:grpSpPr>
          <a:xfrm>
            <a:off x="6155270" y="3405993"/>
            <a:ext cx="600710" cy="1039587"/>
            <a:chOff x="6155270" y="3405993"/>
            <a:chExt cx="600710" cy="1039587"/>
          </a:xfrm>
        </p:grpSpPr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DCA2AB4B-7848-4402-89DC-BA9E34C5B217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6533846" y="3406577"/>
              <a:ext cx="2221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AC9A141D-3504-4751-ADC5-EBDDE99E6A5B}"/>
                </a:ext>
              </a:extLst>
            </p:cNvPr>
            <p:cNvCxnSpPr>
              <a:cxnSpLocks/>
            </p:cNvCxnSpPr>
            <p:nvPr/>
          </p:nvCxnSpPr>
          <p:spPr>
            <a:xfrm>
              <a:off x="6523959" y="4445580"/>
              <a:ext cx="2221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D697C60B-205C-4CAA-9D54-C22D099A3875}"/>
                </a:ext>
              </a:extLst>
            </p:cNvPr>
            <p:cNvCxnSpPr/>
            <p:nvPr/>
          </p:nvCxnSpPr>
          <p:spPr>
            <a:xfrm>
              <a:off x="6523959" y="3405993"/>
              <a:ext cx="0" cy="1039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6DA7B8DB-35B8-4750-BF8A-ED2CECF45C2B}"/>
                </a:ext>
              </a:extLst>
            </p:cNvPr>
            <p:cNvCxnSpPr>
              <a:cxnSpLocks/>
            </p:cNvCxnSpPr>
            <p:nvPr/>
          </p:nvCxnSpPr>
          <p:spPr>
            <a:xfrm>
              <a:off x="6155270" y="3913874"/>
              <a:ext cx="3785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719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A353DF9-A53F-4F3B-B3E6-9FAA6100A491}"/>
              </a:ext>
            </a:extLst>
          </p:cNvPr>
          <p:cNvSpPr txBox="1"/>
          <p:nvPr/>
        </p:nvSpPr>
        <p:spPr>
          <a:xfrm>
            <a:off x="161850" y="338820"/>
            <a:ext cx="40455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Mutações em células: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2A95B4-687E-420F-A48C-3AF8F79B0E64}"/>
              </a:ext>
            </a:extLst>
          </p:cNvPr>
          <p:cNvSpPr txBox="1"/>
          <p:nvPr/>
        </p:nvSpPr>
        <p:spPr>
          <a:xfrm>
            <a:off x="339336" y="864460"/>
            <a:ext cx="5395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Somáticas: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Tecidos específicos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6211EDB-75DE-4E66-9C7A-D628606144D6}"/>
              </a:ext>
            </a:extLst>
          </p:cNvPr>
          <p:cNvSpPr txBox="1"/>
          <p:nvPr/>
        </p:nvSpPr>
        <p:spPr>
          <a:xfrm>
            <a:off x="6712073" y="864460"/>
            <a:ext cx="46346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Germinativas: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Gametas</a:t>
            </a:r>
          </a:p>
        </p:txBody>
      </p:sp>
      <p:sp>
        <p:nvSpPr>
          <p:cNvPr id="8" name="CaixaDeTexto 9">
            <a:extLst>
              <a:ext uri="{FF2B5EF4-FFF2-40B4-BE49-F238E27FC236}">
                <a16:creationId xmlns:a16="http://schemas.microsoft.com/office/drawing/2014/main" id="{4388D396-0BD9-4339-81FF-D2B1AF312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315" y="1357503"/>
            <a:ext cx="32529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sz="2400" dirty="0">
                <a:latin typeface="Times New Roman" panose="02020603050405020304" pitchFamily="18" charset="0"/>
              </a:rPr>
              <a:t>Não transmitido à prole.</a:t>
            </a:r>
          </a:p>
        </p:txBody>
      </p:sp>
      <p:sp>
        <p:nvSpPr>
          <p:cNvPr id="11" name="CaixaDeTexto 9">
            <a:extLst>
              <a:ext uri="{FF2B5EF4-FFF2-40B4-BE49-F238E27FC236}">
                <a16:creationId xmlns:a16="http://schemas.microsoft.com/office/drawing/2014/main" id="{2F0C7318-8292-404E-8B4B-E8C21276D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5239" y="1357502"/>
            <a:ext cx="32529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sz="2400" dirty="0">
                <a:latin typeface="Times New Roman" panose="02020603050405020304" pitchFamily="18" charset="0"/>
              </a:rPr>
              <a:t>Transmitido à prole.</a:t>
            </a:r>
          </a:p>
        </p:txBody>
      </p:sp>
      <p:pic>
        <p:nvPicPr>
          <p:cNvPr id="14" name="Picture 10" descr="Resultado de imagem para x men png">
            <a:extLst>
              <a:ext uri="{FF2B5EF4-FFF2-40B4-BE49-F238E27FC236}">
                <a16:creationId xmlns:a16="http://schemas.microsoft.com/office/drawing/2014/main" id="{D22B37C8-7187-48F6-8F9C-1FE298E21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20" y="1819167"/>
            <a:ext cx="3254731" cy="358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9">
            <a:extLst>
              <a:ext uri="{FF2B5EF4-FFF2-40B4-BE49-F238E27FC236}">
                <a16:creationId xmlns:a16="http://schemas.microsoft.com/office/drawing/2014/main" id="{618B5862-A6C8-4375-9679-B233F74E9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543" y="5411620"/>
            <a:ext cx="12235543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*As mutações ocorrem ao acaso, podendo alguns </a:t>
            </a:r>
            <a:r>
              <a:rPr lang="pt-BR" altLang="pt-BR" sz="20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loci</a:t>
            </a:r>
            <a:r>
              <a:rPr lang="pt-BR" altLang="pt-BR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influenciarem mais ou menos no fenótipo, porém nunca são provocadas por vontade do próprio organismo.*</a:t>
            </a:r>
            <a:endParaRPr lang="pt-BR" altLang="pt-BR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2" descr="Download Free Png Spider Man - Spiderman Png - free transparent png images  - pngaaa.com">
            <a:extLst>
              <a:ext uri="{FF2B5EF4-FFF2-40B4-BE49-F238E27FC236}">
                <a16:creationId xmlns:a16="http://schemas.microsoft.com/office/drawing/2014/main" id="{1DC4F3F2-862A-4078-85F3-3D9ED7F64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40" b="89958" l="6444" r="91778">
                        <a14:foregroundMark x1="9222" y1="8245" x2="9222" y2="8245"/>
                        <a14:foregroundMark x1="7444" y1="54968" x2="7444" y2="54968"/>
                        <a14:foregroundMark x1="7222" y1="84038" x2="7222" y2="84038"/>
                        <a14:foregroundMark x1="91778" y1="47569" x2="91778" y2="47569"/>
                        <a14:foregroundMark x1="6444" y1="22093" x2="6444" y2="22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2" b="9818"/>
          <a:stretch/>
        </p:blipFill>
        <p:spPr bwMode="auto">
          <a:xfrm>
            <a:off x="-174597" y="2618436"/>
            <a:ext cx="2830281" cy="25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 Origem e História de Peter Parker, o Homem-Aranha - Aficionados">
            <a:extLst>
              <a:ext uri="{FF2B5EF4-FFF2-40B4-BE49-F238E27FC236}">
                <a16:creationId xmlns:a16="http://schemas.microsoft.com/office/drawing/2014/main" id="{80D23D70-8394-44D5-966D-9D792A9DF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14" b="2904"/>
          <a:stretch/>
        </p:blipFill>
        <p:spPr bwMode="auto">
          <a:xfrm>
            <a:off x="3135421" y="1885914"/>
            <a:ext cx="2384038" cy="27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3E7AD4B-8197-4CBE-9B87-F8B3436F6E54}"/>
              </a:ext>
            </a:extLst>
          </p:cNvPr>
          <p:cNvSpPr txBox="1"/>
          <p:nvPr/>
        </p:nvSpPr>
        <p:spPr>
          <a:xfrm>
            <a:off x="308492" y="-10651"/>
            <a:ext cx="4187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*Material genético e mutações &gt; Mutações</a:t>
            </a:r>
          </a:p>
        </p:txBody>
      </p:sp>
    </p:spTree>
    <p:extLst>
      <p:ext uri="{BB962C8B-B14F-4D97-AF65-F5344CB8AC3E}">
        <p14:creationId xmlns:p14="http://schemas.microsoft.com/office/powerpoint/2010/main" val="116724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240</Words>
  <Application>Microsoft Office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 Bernes Pereira</dc:creator>
  <cp:lastModifiedBy>Davi Bernes Pereira</cp:lastModifiedBy>
  <cp:revision>157</cp:revision>
  <dcterms:created xsi:type="dcterms:W3CDTF">2017-01-16T17:45:01Z</dcterms:created>
  <dcterms:modified xsi:type="dcterms:W3CDTF">2022-03-09T02:04:52Z</dcterms:modified>
</cp:coreProperties>
</file>