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6" r:id="rId8"/>
    <p:sldId id="261" r:id="rId9"/>
    <p:sldId id="272" r:id="rId10"/>
    <p:sldId id="262" r:id="rId11"/>
    <p:sldId id="271" r:id="rId12"/>
    <p:sldId id="263" r:id="rId13"/>
    <p:sldId id="264" r:id="rId14"/>
    <p:sldId id="277" r:id="rId15"/>
    <p:sldId id="273" r:id="rId16"/>
    <p:sldId id="265" r:id="rId17"/>
    <p:sldId id="279" r:id="rId18"/>
    <p:sldId id="275" r:id="rId19"/>
    <p:sldId id="266" r:id="rId20"/>
    <p:sldId id="278" r:id="rId21"/>
    <p:sldId id="274" r:id="rId22"/>
    <p:sldId id="267" r:id="rId23"/>
    <p:sldId id="268" r:id="rId24"/>
    <p:sldId id="26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svg"/><Relationship Id="rId1" Type="http://schemas.openxmlformats.org/officeDocument/2006/relationships/image" Target="../media/image18.png"/><Relationship Id="rId6" Type="http://schemas.openxmlformats.org/officeDocument/2006/relationships/image" Target="../media/image17.svg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8E7D0-132C-43C2-81F1-600C12AA4E6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D768620-274E-41C7-83C1-055DA7E4DA75}">
      <dgm:prSet/>
      <dgm:spPr/>
      <dgm:t>
        <a:bodyPr/>
        <a:lstStyle/>
        <a:p>
          <a:r>
            <a:rPr lang="pt-BR"/>
            <a:t>Consulado três cônsules: Napoleão, Roger Ducos e sieyès. Em 1799 foi votada uma constituição que elegeu  Napoleão como primeiro Cônsul da Republica.</a:t>
          </a:r>
          <a:endParaRPr lang="en-US"/>
        </a:p>
      </dgm:t>
    </dgm:pt>
    <dgm:pt modelId="{8A9FDD9F-E60D-4AA8-9E67-D0A4D1CB1F86}" type="parTrans" cxnId="{6CF09BB5-1D7A-4436-9BE7-5A620E2B13E4}">
      <dgm:prSet/>
      <dgm:spPr/>
      <dgm:t>
        <a:bodyPr/>
        <a:lstStyle/>
        <a:p>
          <a:endParaRPr lang="en-US"/>
        </a:p>
      </dgm:t>
    </dgm:pt>
    <dgm:pt modelId="{709BF760-0875-4E53-9EFE-FFD669B113F8}" type="sibTrans" cxnId="{6CF09BB5-1D7A-4436-9BE7-5A620E2B13E4}">
      <dgm:prSet/>
      <dgm:spPr/>
      <dgm:t>
        <a:bodyPr/>
        <a:lstStyle/>
        <a:p>
          <a:endParaRPr lang="en-US"/>
        </a:p>
      </dgm:t>
    </dgm:pt>
    <dgm:pt modelId="{A9EB01C3-0714-49BA-9FAD-67EFAB0CAF11}">
      <dgm:prSet/>
      <dgm:spPr/>
      <dgm:t>
        <a:bodyPr/>
        <a:lstStyle/>
        <a:p>
          <a:r>
            <a:rPr lang="pt-BR"/>
            <a:t>Ditadura disfarçada por instituições aparentemente democráticas.</a:t>
          </a:r>
          <a:endParaRPr lang="en-US"/>
        </a:p>
      </dgm:t>
    </dgm:pt>
    <dgm:pt modelId="{F253E595-C382-46AE-87D4-FC1D04E881BC}" type="parTrans" cxnId="{B55181B8-4BCF-4E53-94D3-D0E705AC82EC}">
      <dgm:prSet/>
      <dgm:spPr/>
      <dgm:t>
        <a:bodyPr/>
        <a:lstStyle/>
        <a:p>
          <a:endParaRPr lang="en-US"/>
        </a:p>
      </dgm:t>
    </dgm:pt>
    <dgm:pt modelId="{0452CF81-DDEE-474E-8B11-F5C6EA724C68}" type="sibTrans" cxnId="{B55181B8-4BCF-4E53-94D3-D0E705AC82EC}">
      <dgm:prSet/>
      <dgm:spPr/>
      <dgm:t>
        <a:bodyPr/>
        <a:lstStyle/>
        <a:p>
          <a:endParaRPr lang="en-US"/>
        </a:p>
      </dgm:t>
    </dgm:pt>
    <dgm:pt modelId="{508A54BC-5885-484B-A360-5035F87A515B}">
      <dgm:prSet/>
      <dgm:spPr/>
      <dgm:t>
        <a:bodyPr/>
        <a:lstStyle/>
        <a:p>
          <a:r>
            <a:rPr lang="pt-BR"/>
            <a:t>Censura a imprensa e aos ideais franceses de igualdade, liberdade e fraternidade.</a:t>
          </a:r>
          <a:endParaRPr lang="en-US"/>
        </a:p>
      </dgm:t>
    </dgm:pt>
    <dgm:pt modelId="{6EA1265D-F1F6-4075-AAE2-BE561CCE66C8}" type="parTrans" cxnId="{C132F84B-5BC0-40DE-9F7B-E36B2C8F3AE0}">
      <dgm:prSet/>
      <dgm:spPr/>
      <dgm:t>
        <a:bodyPr/>
        <a:lstStyle/>
        <a:p>
          <a:endParaRPr lang="en-US"/>
        </a:p>
      </dgm:t>
    </dgm:pt>
    <dgm:pt modelId="{608CEA16-1322-4BCF-8EF8-771A03698E83}" type="sibTrans" cxnId="{C132F84B-5BC0-40DE-9F7B-E36B2C8F3AE0}">
      <dgm:prSet/>
      <dgm:spPr/>
      <dgm:t>
        <a:bodyPr/>
        <a:lstStyle/>
        <a:p>
          <a:endParaRPr lang="en-US"/>
        </a:p>
      </dgm:t>
    </dgm:pt>
    <dgm:pt modelId="{22EC65F0-1155-4956-AE92-839123E46F04}" type="pres">
      <dgm:prSet presAssocID="{3E88E7D0-132C-43C2-81F1-600C12AA4E6A}" presName="linear" presStyleCnt="0">
        <dgm:presLayoutVars>
          <dgm:animLvl val="lvl"/>
          <dgm:resizeHandles val="exact"/>
        </dgm:presLayoutVars>
      </dgm:prSet>
      <dgm:spPr/>
    </dgm:pt>
    <dgm:pt modelId="{D58C90D9-8E35-48BF-A413-581F7E2FEBEA}" type="pres">
      <dgm:prSet presAssocID="{1D768620-274E-41C7-83C1-055DA7E4DA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751DDFA-FB00-4280-BD36-40EC809A875D}" type="pres">
      <dgm:prSet presAssocID="{709BF760-0875-4E53-9EFE-FFD669B113F8}" presName="spacer" presStyleCnt="0"/>
      <dgm:spPr/>
    </dgm:pt>
    <dgm:pt modelId="{12AD7C1E-AE3A-4143-ABDF-65024FF29DE7}" type="pres">
      <dgm:prSet presAssocID="{A9EB01C3-0714-49BA-9FAD-67EFAB0CAF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8357F8-B4AF-41C1-906C-3FA4B9A95464}" type="pres">
      <dgm:prSet presAssocID="{0452CF81-DDEE-474E-8B11-F5C6EA724C68}" presName="spacer" presStyleCnt="0"/>
      <dgm:spPr/>
    </dgm:pt>
    <dgm:pt modelId="{FBF507C7-B3DA-4F5C-BE4D-384A4AD8B025}" type="pres">
      <dgm:prSet presAssocID="{508A54BC-5885-484B-A360-5035F87A515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132F84B-5BC0-40DE-9F7B-E36B2C8F3AE0}" srcId="{3E88E7D0-132C-43C2-81F1-600C12AA4E6A}" destId="{508A54BC-5885-484B-A360-5035F87A515B}" srcOrd="2" destOrd="0" parTransId="{6EA1265D-F1F6-4075-AAE2-BE561CCE66C8}" sibTransId="{608CEA16-1322-4BCF-8EF8-771A03698E83}"/>
    <dgm:cxn modelId="{5CCD9195-070B-49DB-A52B-8DBAEF41D991}" type="presOf" srcId="{3E88E7D0-132C-43C2-81F1-600C12AA4E6A}" destId="{22EC65F0-1155-4956-AE92-839123E46F04}" srcOrd="0" destOrd="0" presId="urn:microsoft.com/office/officeart/2005/8/layout/vList2"/>
    <dgm:cxn modelId="{6CF09BB5-1D7A-4436-9BE7-5A620E2B13E4}" srcId="{3E88E7D0-132C-43C2-81F1-600C12AA4E6A}" destId="{1D768620-274E-41C7-83C1-055DA7E4DA75}" srcOrd="0" destOrd="0" parTransId="{8A9FDD9F-E60D-4AA8-9E67-D0A4D1CB1F86}" sibTransId="{709BF760-0875-4E53-9EFE-FFD669B113F8}"/>
    <dgm:cxn modelId="{B55181B8-4BCF-4E53-94D3-D0E705AC82EC}" srcId="{3E88E7D0-132C-43C2-81F1-600C12AA4E6A}" destId="{A9EB01C3-0714-49BA-9FAD-67EFAB0CAF11}" srcOrd="1" destOrd="0" parTransId="{F253E595-C382-46AE-87D4-FC1D04E881BC}" sibTransId="{0452CF81-DDEE-474E-8B11-F5C6EA724C68}"/>
    <dgm:cxn modelId="{2AF5C0BD-9F2E-47E7-81A5-CD64815080C5}" type="presOf" srcId="{A9EB01C3-0714-49BA-9FAD-67EFAB0CAF11}" destId="{12AD7C1E-AE3A-4143-ABDF-65024FF29DE7}" srcOrd="0" destOrd="0" presId="urn:microsoft.com/office/officeart/2005/8/layout/vList2"/>
    <dgm:cxn modelId="{437247CC-BB51-4525-AE09-73A9199E30D7}" type="presOf" srcId="{508A54BC-5885-484B-A360-5035F87A515B}" destId="{FBF507C7-B3DA-4F5C-BE4D-384A4AD8B025}" srcOrd="0" destOrd="0" presId="urn:microsoft.com/office/officeart/2005/8/layout/vList2"/>
    <dgm:cxn modelId="{4309BBEF-19A8-4399-BA3A-863B67BA85E0}" type="presOf" srcId="{1D768620-274E-41C7-83C1-055DA7E4DA75}" destId="{D58C90D9-8E35-48BF-A413-581F7E2FEBEA}" srcOrd="0" destOrd="0" presId="urn:microsoft.com/office/officeart/2005/8/layout/vList2"/>
    <dgm:cxn modelId="{6D40443F-66F4-4169-B4CE-277BCEDC1B9D}" type="presParOf" srcId="{22EC65F0-1155-4956-AE92-839123E46F04}" destId="{D58C90D9-8E35-48BF-A413-581F7E2FEBEA}" srcOrd="0" destOrd="0" presId="urn:microsoft.com/office/officeart/2005/8/layout/vList2"/>
    <dgm:cxn modelId="{C68B8026-CE32-4F3D-AFA8-DD0921B35B06}" type="presParOf" srcId="{22EC65F0-1155-4956-AE92-839123E46F04}" destId="{2751DDFA-FB00-4280-BD36-40EC809A875D}" srcOrd="1" destOrd="0" presId="urn:microsoft.com/office/officeart/2005/8/layout/vList2"/>
    <dgm:cxn modelId="{8AC3D29A-7336-48E3-8214-B0D0AE950B48}" type="presParOf" srcId="{22EC65F0-1155-4956-AE92-839123E46F04}" destId="{12AD7C1E-AE3A-4143-ABDF-65024FF29DE7}" srcOrd="2" destOrd="0" presId="urn:microsoft.com/office/officeart/2005/8/layout/vList2"/>
    <dgm:cxn modelId="{9A60BA29-08C2-42A1-90EA-60FA102B5D22}" type="presParOf" srcId="{22EC65F0-1155-4956-AE92-839123E46F04}" destId="{FB8357F8-B4AF-41C1-906C-3FA4B9A95464}" srcOrd="3" destOrd="0" presId="urn:microsoft.com/office/officeart/2005/8/layout/vList2"/>
    <dgm:cxn modelId="{82B29CD8-EFCB-489D-AFA3-BD14132174D2}" type="presParOf" srcId="{22EC65F0-1155-4956-AE92-839123E46F04}" destId="{FBF507C7-B3DA-4F5C-BE4D-384A4AD8B0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70F173-36DF-4248-BB1F-EB6CA0F76FD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E81725-349F-4F4C-BD40-4F8F77FB5F30}">
      <dgm:prSet/>
      <dgm:spPr/>
      <dgm:t>
        <a:bodyPr/>
        <a:lstStyle/>
        <a:p>
          <a:r>
            <a:rPr lang="pt-BR"/>
            <a:t>Administração – centralização e nomeação de cargos de confiança pessoal.</a:t>
          </a:r>
          <a:endParaRPr lang="en-US"/>
        </a:p>
      </dgm:t>
    </dgm:pt>
    <dgm:pt modelId="{632FBB1C-5C4B-4519-9B39-085F68438C70}" type="parTrans" cxnId="{F14E31E0-0F60-49DF-AC38-F47879D65DB5}">
      <dgm:prSet/>
      <dgm:spPr/>
      <dgm:t>
        <a:bodyPr/>
        <a:lstStyle/>
        <a:p>
          <a:endParaRPr lang="en-US"/>
        </a:p>
      </dgm:t>
    </dgm:pt>
    <dgm:pt modelId="{82936FFC-0CC6-4635-95A4-D6D5CFCC0DF0}" type="sibTrans" cxnId="{F14E31E0-0F60-49DF-AC38-F47879D65DB5}">
      <dgm:prSet/>
      <dgm:spPr/>
      <dgm:t>
        <a:bodyPr/>
        <a:lstStyle/>
        <a:p>
          <a:endParaRPr lang="en-US"/>
        </a:p>
      </dgm:t>
    </dgm:pt>
    <dgm:pt modelId="{1C2E9C00-ECA1-4E8C-AA03-70760B8C07DA}">
      <dgm:prSet/>
      <dgm:spPr/>
      <dgm:t>
        <a:bodyPr/>
        <a:lstStyle/>
        <a:p>
          <a:r>
            <a:rPr lang="pt-BR"/>
            <a:t>Economia – criação do Banco da França, diminuição da inflação,construção de obras publicas fortaleceu o comercio e a industria.</a:t>
          </a:r>
          <a:endParaRPr lang="en-US"/>
        </a:p>
      </dgm:t>
    </dgm:pt>
    <dgm:pt modelId="{D316E663-F616-42BA-BE8E-3E7BE3B87F13}" type="parTrans" cxnId="{36A8A098-4E93-4E5B-BA9D-E40F179EF776}">
      <dgm:prSet/>
      <dgm:spPr/>
      <dgm:t>
        <a:bodyPr/>
        <a:lstStyle/>
        <a:p>
          <a:endParaRPr lang="en-US"/>
        </a:p>
      </dgm:t>
    </dgm:pt>
    <dgm:pt modelId="{5F133AD0-56DF-4432-9AC4-A054AA4156C1}" type="sibTrans" cxnId="{36A8A098-4E93-4E5B-BA9D-E40F179EF776}">
      <dgm:prSet/>
      <dgm:spPr/>
      <dgm:t>
        <a:bodyPr/>
        <a:lstStyle/>
        <a:p>
          <a:endParaRPr lang="en-US"/>
        </a:p>
      </dgm:t>
    </dgm:pt>
    <dgm:pt modelId="{D92D954F-BD44-4EBA-A24F-BAACA8F2D240}">
      <dgm:prSet/>
      <dgm:spPr/>
      <dgm:t>
        <a:bodyPr/>
        <a:lstStyle/>
        <a:p>
          <a:r>
            <a:rPr lang="pt-BR"/>
            <a:t>Educação – reorganização do ensino antes a educação era utilizada como meio de controle do comportamento político e social.</a:t>
          </a:r>
          <a:endParaRPr lang="en-US"/>
        </a:p>
      </dgm:t>
    </dgm:pt>
    <dgm:pt modelId="{4E43010D-5929-4C2B-A328-6130319ED5BE}" type="parTrans" cxnId="{F8B34974-ADE3-4EF7-8E53-930B0BDB15A8}">
      <dgm:prSet/>
      <dgm:spPr/>
      <dgm:t>
        <a:bodyPr/>
        <a:lstStyle/>
        <a:p>
          <a:endParaRPr lang="en-US"/>
        </a:p>
      </dgm:t>
    </dgm:pt>
    <dgm:pt modelId="{B0AF8580-F25E-46E3-9D26-95D0DFB117EF}" type="sibTrans" cxnId="{F8B34974-ADE3-4EF7-8E53-930B0BDB15A8}">
      <dgm:prSet/>
      <dgm:spPr/>
      <dgm:t>
        <a:bodyPr/>
        <a:lstStyle/>
        <a:p>
          <a:endParaRPr lang="en-US"/>
        </a:p>
      </dgm:t>
    </dgm:pt>
    <dgm:pt modelId="{7A4AA6CC-0F08-4857-B405-E7E4B45F37C1}">
      <dgm:prSet/>
      <dgm:spPr/>
      <dgm:t>
        <a:bodyPr/>
        <a:lstStyle/>
        <a:p>
          <a:r>
            <a:rPr lang="pt-BR"/>
            <a:t>Direito – código Napoleônico consagrava as aspirações da burguesia, como a liberdade individual, a igualdade de todos e respeito a propriedade privada e o matrimonio civil.</a:t>
          </a:r>
          <a:endParaRPr lang="en-US"/>
        </a:p>
      </dgm:t>
    </dgm:pt>
    <dgm:pt modelId="{C6A596DE-8DFC-4772-9915-8DB986C32F6B}" type="parTrans" cxnId="{2FFD5A4B-CA8C-4718-B1C6-051F3870BFA3}">
      <dgm:prSet/>
      <dgm:spPr/>
      <dgm:t>
        <a:bodyPr/>
        <a:lstStyle/>
        <a:p>
          <a:endParaRPr lang="en-US"/>
        </a:p>
      </dgm:t>
    </dgm:pt>
    <dgm:pt modelId="{BF149AE3-ADA0-43FF-B27E-EDD9C57742FF}" type="sibTrans" cxnId="{2FFD5A4B-CA8C-4718-B1C6-051F3870BFA3}">
      <dgm:prSet/>
      <dgm:spPr/>
      <dgm:t>
        <a:bodyPr/>
        <a:lstStyle/>
        <a:p>
          <a:endParaRPr lang="en-US"/>
        </a:p>
      </dgm:t>
    </dgm:pt>
    <dgm:pt modelId="{382CF0D3-3A05-468B-A280-A368D595F5BA}">
      <dgm:prSet/>
      <dgm:spPr/>
      <dgm:t>
        <a:bodyPr/>
        <a:lstStyle/>
        <a:p>
          <a:r>
            <a:rPr lang="pt-BR"/>
            <a:t>Igreja – (concordata) o papa reconhecia o confisco das propriedades da igreja em troca do amparo do Estado ao clero e Napoleão poderia indicar os bispos.</a:t>
          </a:r>
          <a:endParaRPr lang="en-US"/>
        </a:p>
      </dgm:t>
    </dgm:pt>
    <dgm:pt modelId="{14110DFC-935F-4942-A629-C6F1110981C3}" type="parTrans" cxnId="{BD59ACD8-2984-436D-9D34-6FB9EA4F1CEA}">
      <dgm:prSet/>
      <dgm:spPr/>
      <dgm:t>
        <a:bodyPr/>
        <a:lstStyle/>
        <a:p>
          <a:endParaRPr lang="en-US"/>
        </a:p>
      </dgm:t>
    </dgm:pt>
    <dgm:pt modelId="{09D92F04-E66F-4DF3-A1AF-6BB5F75D014B}" type="sibTrans" cxnId="{BD59ACD8-2984-436D-9D34-6FB9EA4F1CEA}">
      <dgm:prSet/>
      <dgm:spPr/>
      <dgm:t>
        <a:bodyPr/>
        <a:lstStyle/>
        <a:p>
          <a:endParaRPr lang="en-US"/>
        </a:p>
      </dgm:t>
    </dgm:pt>
    <dgm:pt modelId="{63ECB3A1-2755-4704-8A66-2AF70502AEE6}">
      <dgm:prSet/>
      <dgm:spPr/>
      <dgm:t>
        <a:bodyPr/>
        <a:lstStyle/>
        <a:p>
          <a:r>
            <a:rPr lang="pt-BR"/>
            <a:t>Sucesso fez ser premiado como cônsul vitalício como direito indicar o sucessor.</a:t>
          </a:r>
          <a:endParaRPr lang="en-US"/>
        </a:p>
      </dgm:t>
    </dgm:pt>
    <dgm:pt modelId="{9361BC8E-103C-4AEC-8666-2D39567FBBC1}" type="parTrans" cxnId="{298E789A-A504-42AE-ADC2-B7B0D67BF32B}">
      <dgm:prSet/>
      <dgm:spPr/>
      <dgm:t>
        <a:bodyPr/>
        <a:lstStyle/>
        <a:p>
          <a:endParaRPr lang="en-US"/>
        </a:p>
      </dgm:t>
    </dgm:pt>
    <dgm:pt modelId="{73BE2621-C351-48D1-BF66-21EF2AE7E454}" type="sibTrans" cxnId="{298E789A-A504-42AE-ADC2-B7B0D67BF32B}">
      <dgm:prSet/>
      <dgm:spPr/>
      <dgm:t>
        <a:bodyPr/>
        <a:lstStyle/>
        <a:p>
          <a:endParaRPr lang="en-US"/>
        </a:p>
      </dgm:t>
    </dgm:pt>
    <dgm:pt modelId="{97D4C84D-7195-444A-AA17-F3FFA40085C2}" type="pres">
      <dgm:prSet presAssocID="{4D70F173-36DF-4248-BB1F-EB6CA0F76FDD}" presName="vert0" presStyleCnt="0">
        <dgm:presLayoutVars>
          <dgm:dir/>
          <dgm:animOne val="branch"/>
          <dgm:animLvl val="lvl"/>
        </dgm:presLayoutVars>
      </dgm:prSet>
      <dgm:spPr/>
    </dgm:pt>
    <dgm:pt modelId="{8F67B708-FD7F-40F7-9DCF-3BA9CA534CB4}" type="pres">
      <dgm:prSet presAssocID="{ABE81725-349F-4F4C-BD40-4F8F77FB5F30}" presName="thickLine" presStyleLbl="alignNode1" presStyleIdx="0" presStyleCnt="6"/>
      <dgm:spPr/>
    </dgm:pt>
    <dgm:pt modelId="{4F2A4103-9083-4675-B069-144FF02AB5DB}" type="pres">
      <dgm:prSet presAssocID="{ABE81725-349F-4F4C-BD40-4F8F77FB5F30}" presName="horz1" presStyleCnt="0"/>
      <dgm:spPr/>
    </dgm:pt>
    <dgm:pt modelId="{E0DCE568-D6EA-4136-A98E-401C248015D4}" type="pres">
      <dgm:prSet presAssocID="{ABE81725-349F-4F4C-BD40-4F8F77FB5F30}" presName="tx1" presStyleLbl="revTx" presStyleIdx="0" presStyleCnt="6"/>
      <dgm:spPr/>
    </dgm:pt>
    <dgm:pt modelId="{14CB8CEE-C266-46E9-83BC-2F28ADF23100}" type="pres">
      <dgm:prSet presAssocID="{ABE81725-349F-4F4C-BD40-4F8F77FB5F30}" presName="vert1" presStyleCnt="0"/>
      <dgm:spPr/>
    </dgm:pt>
    <dgm:pt modelId="{2D3623AB-BE48-4860-B159-28DBC1161C1C}" type="pres">
      <dgm:prSet presAssocID="{1C2E9C00-ECA1-4E8C-AA03-70760B8C07DA}" presName="thickLine" presStyleLbl="alignNode1" presStyleIdx="1" presStyleCnt="6"/>
      <dgm:spPr/>
    </dgm:pt>
    <dgm:pt modelId="{450D6039-ECE5-4CC5-9A51-FFE6EE83931C}" type="pres">
      <dgm:prSet presAssocID="{1C2E9C00-ECA1-4E8C-AA03-70760B8C07DA}" presName="horz1" presStyleCnt="0"/>
      <dgm:spPr/>
    </dgm:pt>
    <dgm:pt modelId="{42642484-F72D-4F3D-A00B-0151A3B4D94B}" type="pres">
      <dgm:prSet presAssocID="{1C2E9C00-ECA1-4E8C-AA03-70760B8C07DA}" presName="tx1" presStyleLbl="revTx" presStyleIdx="1" presStyleCnt="6"/>
      <dgm:spPr/>
    </dgm:pt>
    <dgm:pt modelId="{D2363CAF-C018-4EC1-B931-04318413A5E0}" type="pres">
      <dgm:prSet presAssocID="{1C2E9C00-ECA1-4E8C-AA03-70760B8C07DA}" presName="vert1" presStyleCnt="0"/>
      <dgm:spPr/>
    </dgm:pt>
    <dgm:pt modelId="{DB322D64-CEBF-4F65-9910-0479FB07A0C4}" type="pres">
      <dgm:prSet presAssocID="{D92D954F-BD44-4EBA-A24F-BAACA8F2D240}" presName="thickLine" presStyleLbl="alignNode1" presStyleIdx="2" presStyleCnt="6"/>
      <dgm:spPr/>
    </dgm:pt>
    <dgm:pt modelId="{3EC7A78F-66F1-42C0-AC34-564A52E026DB}" type="pres">
      <dgm:prSet presAssocID="{D92D954F-BD44-4EBA-A24F-BAACA8F2D240}" presName="horz1" presStyleCnt="0"/>
      <dgm:spPr/>
    </dgm:pt>
    <dgm:pt modelId="{806283B4-DEBE-420C-A153-45CA1D87A514}" type="pres">
      <dgm:prSet presAssocID="{D92D954F-BD44-4EBA-A24F-BAACA8F2D240}" presName="tx1" presStyleLbl="revTx" presStyleIdx="2" presStyleCnt="6"/>
      <dgm:spPr/>
    </dgm:pt>
    <dgm:pt modelId="{C459646A-D2C2-4DC8-B409-92456AA6A9C7}" type="pres">
      <dgm:prSet presAssocID="{D92D954F-BD44-4EBA-A24F-BAACA8F2D240}" presName="vert1" presStyleCnt="0"/>
      <dgm:spPr/>
    </dgm:pt>
    <dgm:pt modelId="{3F388C52-FED5-410E-A4CF-D4068881C6AD}" type="pres">
      <dgm:prSet presAssocID="{7A4AA6CC-0F08-4857-B405-E7E4B45F37C1}" presName="thickLine" presStyleLbl="alignNode1" presStyleIdx="3" presStyleCnt="6"/>
      <dgm:spPr/>
    </dgm:pt>
    <dgm:pt modelId="{E88292A4-6BFE-429D-9E5D-1892E078EE74}" type="pres">
      <dgm:prSet presAssocID="{7A4AA6CC-0F08-4857-B405-E7E4B45F37C1}" presName="horz1" presStyleCnt="0"/>
      <dgm:spPr/>
    </dgm:pt>
    <dgm:pt modelId="{A0D41554-C84E-4EAD-8103-E7704CE51511}" type="pres">
      <dgm:prSet presAssocID="{7A4AA6CC-0F08-4857-B405-E7E4B45F37C1}" presName="tx1" presStyleLbl="revTx" presStyleIdx="3" presStyleCnt="6"/>
      <dgm:spPr/>
    </dgm:pt>
    <dgm:pt modelId="{F889ECFB-9A27-4A58-BEA8-B28BC4A7B687}" type="pres">
      <dgm:prSet presAssocID="{7A4AA6CC-0F08-4857-B405-E7E4B45F37C1}" presName="vert1" presStyleCnt="0"/>
      <dgm:spPr/>
    </dgm:pt>
    <dgm:pt modelId="{A1F4CF1D-07E5-4CA6-92C2-2A900FCC4058}" type="pres">
      <dgm:prSet presAssocID="{382CF0D3-3A05-468B-A280-A368D595F5BA}" presName="thickLine" presStyleLbl="alignNode1" presStyleIdx="4" presStyleCnt="6"/>
      <dgm:spPr/>
    </dgm:pt>
    <dgm:pt modelId="{00D6CD7C-A382-49B9-A890-CE07B0FA14DE}" type="pres">
      <dgm:prSet presAssocID="{382CF0D3-3A05-468B-A280-A368D595F5BA}" presName="horz1" presStyleCnt="0"/>
      <dgm:spPr/>
    </dgm:pt>
    <dgm:pt modelId="{976DD4B0-4DA8-4F41-8B66-D139EA7ADB0D}" type="pres">
      <dgm:prSet presAssocID="{382CF0D3-3A05-468B-A280-A368D595F5BA}" presName="tx1" presStyleLbl="revTx" presStyleIdx="4" presStyleCnt="6"/>
      <dgm:spPr/>
    </dgm:pt>
    <dgm:pt modelId="{02A7A5D4-0488-409B-8FB6-5DDDBCB14307}" type="pres">
      <dgm:prSet presAssocID="{382CF0D3-3A05-468B-A280-A368D595F5BA}" presName="vert1" presStyleCnt="0"/>
      <dgm:spPr/>
    </dgm:pt>
    <dgm:pt modelId="{753A5CAF-2B80-4A79-A30B-63C888749435}" type="pres">
      <dgm:prSet presAssocID="{63ECB3A1-2755-4704-8A66-2AF70502AEE6}" presName="thickLine" presStyleLbl="alignNode1" presStyleIdx="5" presStyleCnt="6"/>
      <dgm:spPr/>
    </dgm:pt>
    <dgm:pt modelId="{AD3610E3-0264-453A-8EDA-FE8C25C78602}" type="pres">
      <dgm:prSet presAssocID="{63ECB3A1-2755-4704-8A66-2AF70502AEE6}" presName="horz1" presStyleCnt="0"/>
      <dgm:spPr/>
    </dgm:pt>
    <dgm:pt modelId="{105BB852-9E2F-4011-97E9-63381C632E7E}" type="pres">
      <dgm:prSet presAssocID="{63ECB3A1-2755-4704-8A66-2AF70502AEE6}" presName="tx1" presStyleLbl="revTx" presStyleIdx="5" presStyleCnt="6"/>
      <dgm:spPr/>
    </dgm:pt>
    <dgm:pt modelId="{DED7DB3B-A753-4B62-9F8B-83F9EC0C6E12}" type="pres">
      <dgm:prSet presAssocID="{63ECB3A1-2755-4704-8A66-2AF70502AEE6}" presName="vert1" presStyleCnt="0"/>
      <dgm:spPr/>
    </dgm:pt>
  </dgm:ptLst>
  <dgm:cxnLst>
    <dgm:cxn modelId="{17273507-A5BA-4D8E-A75D-6F65747E63C2}" type="presOf" srcId="{7A4AA6CC-0F08-4857-B405-E7E4B45F37C1}" destId="{A0D41554-C84E-4EAD-8103-E7704CE51511}" srcOrd="0" destOrd="0" presId="urn:microsoft.com/office/officeart/2008/layout/LinedList"/>
    <dgm:cxn modelId="{CC096118-AE9A-4F67-B393-C6F5875C758B}" type="presOf" srcId="{4D70F173-36DF-4248-BB1F-EB6CA0F76FDD}" destId="{97D4C84D-7195-444A-AA17-F3FFA40085C2}" srcOrd="0" destOrd="0" presId="urn:microsoft.com/office/officeart/2008/layout/LinedList"/>
    <dgm:cxn modelId="{39596824-945C-4BD7-8575-5E57E0E8D01B}" type="presOf" srcId="{63ECB3A1-2755-4704-8A66-2AF70502AEE6}" destId="{105BB852-9E2F-4011-97E9-63381C632E7E}" srcOrd="0" destOrd="0" presId="urn:microsoft.com/office/officeart/2008/layout/LinedList"/>
    <dgm:cxn modelId="{9F88AB64-8403-4A04-806B-4E34EBD880DD}" type="presOf" srcId="{1C2E9C00-ECA1-4E8C-AA03-70760B8C07DA}" destId="{42642484-F72D-4F3D-A00B-0151A3B4D94B}" srcOrd="0" destOrd="0" presId="urn:microsoft.com/office/officeart/2008/layout/LinedList"/>
    <dgm:cxn modelId="{2FFD5A4B-CA8C-4718-B1C6-051F3870BFA3}" srcId="{4D70F173-36DF-4248-BB1F-EB6CA0F76FDD}" destId="{7A4AA6CC-0F08-4857-B405-E7E4B45F37C1}" srcOrd="3" destOrd="0" parTransId="{C6A596DE-8DFC-4772-9915-8DB986C32F6B}" sibTransId="{BF149AE3-ADA0-43FF-B27E-EDD9C57742FF}"/>
    <dgm:cxn modelId="{F8B34974-ADE3-4EF7-8E53-930B0BDB15A8}" srcId="{4D70F173-36DF-4248-BB1F-EB6CA0F76FDD}" destId="{D92D954F-BD44-4EBA-A24F-BAACA8F2D240}" srcOrd="2" destOrd="0" parTransId="{4E43010D-5929-4C2B-A328-6130319ED5BE}" sibTransId="{B0AF8580-F25E-46E3-9D26-95D0DFB117EF}"/>
    <dgm:cxn modelId="{979F0D78-233A-4232-B864-6DDDB78E82C7}" type="presOf" srcId="{382CF0D3-3A05-468B-A280-A368D595F5BA}" destId="{976DD4B0-4DA8-4F41-8B66-D139EA7ADB0D}" srcOrd="0" destOrd="0" presId="urn:microsoft.com/office/officeart/2008/layout/LinedList"/>
    <dgm:cxn modelId="{36A8A098-4E93-4E5B-BA9D-E40F179EF776}" srcId="{4D70F173-36DF-4248-BB1F-EB6CA0F76FDD}" destId="{1C2E9C00-ECA1-4E8C-AA03-70760B8C07DA}" srcOrd="1" destOrd="0" parTransId="{D316E663-F616-42BA-BE8E-3E7BE3B87F13}" sibTransId="{5F133AD0-56DF-4432-9AC4-A054AA4156C1}"/>
    <dgm:cxn modelId="{298E789A-A504-42AE-ADC2-B7B0D67BF32B}" srcId="{4D70F173-36DF-4248-BB1F-EB6CA0F76FDD}" destId="{63ECB3A1-2755-4704-8A66-2AF70502AEE6}" srcOrd="5" destOrd="0" parTransId="{9361BC8E-103C-4AEC-8666-2D39567FBBC1}" sibTransId="{73BE2621-C351-48D1-BF66-21EF2AE7E454}"/>
    <dgm:cxn modelId="{3BFEA1A2-68AE-4E4C-A420-13E74206AD9F}" type="presOf" srcId="{D92D954F-BD44-4EBA-A24F-BAACA8F2D240}" destId="{806283B4-DEBE-420C-A153-45CA1D87A514}" srcOrd="0" destOrd="0" presId="urn:microsoft.com/office/officeart/2008/layout/LinedList"/>
    <dgm:cxn modelId="{BD59ACD8-2984-436D-9D34-6FB9EA4F1CEA}" srcId="{4D70F173-36DF-4248-BB1F-EB6CA0F76FDD}" destId="{382CF0D3-3A05-468B-A280-A368D595F5BA}" srcOrd="4" destOrd="0" parTransId="{14110DFC-935F-4942-A629-C6F1110981C3}" sibTransId="{09D92F04-E66F-4DF3-A1AF-6BB5F75D014B}"/>
    <dgm:cxn modelId="{F14E31E0-0F60-49DF-AC38-F47879D65DB5}" srcId="{4D70F173-36DF-4248-BB1F-EB6CA0F76FDD}" destId="{ABE81725-349F-4F4C-BD40-4F8F77FB5F30}" srcOrd="0" destOrd="0" parTransId="{632FBB1C-5C4B-4519-9B39-085F68438C70}" sibTransId="{82936FFC-0CC6-4635-95A4-D6D5CFCC0DF0}"/>
    <dgm:cxn modelId="{09FA66E5-4234-4EE4-8FCC-5BEA91DFB0E8}" type="presOf" srcId="{ABE81725-349F-4F4C-BD40-4F8F77FB5F30}" destId="{E0DCE568-D6EA-4136-A98E-401C248015D4}" srcOrd="0" destOrd="0" presId="urn:microsoft.com/office/officeart/2008/layout/LinedList"/>
    <dgm:cxn modelId="{CAD71923-5331-4BB7-807B-BA20F2984494}" type="presParOf" srcId="{97D4C84D-7195-444A-AA17-F3FFA40085C2}" destId="{8F67B708-FD7F-40F7-9DCF-3BA9CA534CB4}" srcOrd="0" destOrd="0" presId="urn:microsoft.com/office/officeart/2008/layout/LinedList"/>
    <dgm:cxn modelId="{E67AEB91-C476-4408-8674-57F8E45088A0}" type="presParOf" srcId="{97D4C84D-7195-444A-AA17-F3FFA40085C2}" destId="{4F2A4103-9083-4675-B069-144FF02AB5DB}" srcOrd="1" destOrd="0" presId="urn:microsoft.com/office/officeart/2008/layout/LinedList"/>
    <dgm:cxn modelId="{442A3C34-1215-4FDB-9018-0BA481ECD2D0}" type="presParOf" srcId="{4F2A4103-9083-4675-B069-144FF02AB5DB}" destId="{E0DCE568-D6EA-4136-A98E-401C248015D4}" srcOrd="0" destOrd="0" presId="urn:microsoft.com/office/officeart/2008/layout/LinedList"/>
    <dgm:cxn modelId="{437D7E30-646C-41A0-9F46-4DA9DD370CF6}" type="presParOf" srcId="{4F2A4103-9083-4675-B069-144FF02AB5DB}" destId="{14CB8CEE-C266-46E9-83BC-2F28ADF23100}" srcOrd="1" destOrd="0" presId="urn:microsoft.com/office/officeart/2008/layout/LinedList"/>
    <dgm:cxn modelId="{B4E67A47-A252-4B81-9710-6A944007FAD5}" type="presParOf" srcId="{97D4C84D-7195-444A-AA17-F3FFA40085C2}" destId="{2D3623AB-BE48-4860-B159-28DBC1161C1C}" srcOrd="2" destOrd="0" presId="urn:microsoft.com/office/officeart/2008/layout/LinedList"/>
    <dgm:cxn modelId="{0B826D50-B5F0-492E-9627-5307981E094B}" type="presParOf" srcId="{97D4C84D-7195-444A-AA17-F3FFA40085C2}" destId="{450D6039-ECE5-4CC5-9A51-FFE6EE83931C}" srcOrd="3" destOrd="0" presId="urn:microsoft.com/office/officeart/2008/layout/LinedList"/>
    <dgm:cxn modelId="{6698B73E-BA1D-45E8-AE3A-DA4767DE21AE}" type="presParOf" srcId="{450D6039-ECE5-4CC5-9A51-FFE6EE83931C}" destId="{42642484-F72D-4F3D-A00B-0151A3B4D94B}" srcOrd="0" destOrd="0" presId="urn:microsoft.com/office/officeart/2008/layout/LinedList"/>
    <dgm:cxn modelId="{4FE4A2AF-5B93-49DA-BA90-5C82B1246A53}" type="presParOf" srcId="{450D6039-ECE5-4CC5-9A51-FFE6EE83931C}" destId="{D2363CAF-C018-4EC1-B931-04318413A5E0}" srcOrd="1" destOrd="0" presId="urn:microsoft.com/office/officeart/2008/layout/LinedList"/>
    <dgm:cxn modelId="{A8A5A716-B1F4-4F0D-81F5-46B3D84CA6B2}" type="presParOf" srcId="{97D4C84D-7195-444A-AA17-F3FFA40085C2}" destId="{DB322D64-CEBF-4F65-9910-0479FB07A0C4}" srcOrd="4" destOrd="0" presId="urn:microsoft.com/office/officeart/2008/layout/LinedList"/>
    <dgm:cxn modelId="{E45FCCCD-69FC-4C45-B828-26C16CB4C26D}" type="presParOf" srcId="{97D4C84D-7195-444A-AA17-F3FFA40085C2}" destId="{3EC7A78F-66F1-42C0-AC34-564A52E026DB}" srcOrd="5" destOrd="0" presId="urn:microsoft.com/office/officeart/2008/layout/LinedList"/>
    <dgm:cxn modelId="{A57A3384-82CF-4B20-84AB-32875E810A71}" type="presParOf" srcId="{3EC7A78F-66F1-42C0-AC34-564A52E026DB}" destId="{806283B4-DEBE-420C-A153-45CA1D87A514}" srcOrd="0" destOrd="0" presId="urn:microsoft.com/office/officeart/2008/layout/LinedList"/>
    <dgm:cxn modelId="{774C4323-9DEB-4B0D-B20A-50F0D9492884}" type="presParOf" srcId="{3EC7A78F-66F1-42C0-AC34-564A52E026DB}" destId="{C459646A-D2C2-4DC8-B409-92456AA6A9C7}" srcOrd="1" destOrd="0" presId="urn:microsoft.com/office/officeart/2008/layout/LinedList"/>
    <dgm:cxn modelId="{F97D2199-F655-41F2-9303-F054759F4404}" type="presParOf" srcId="{97D4C84D-7195-444A-AA17-F3FFA40085C2}" destId="{3F388C52-FED5-410E-A4CF-D4068881C6AD}" srcOrd="6" destOrd="0" presId="urn:microsoft.com/office/officeart/2008/layout/LinedList"/>
    <dgm:cxn modelId="{8055239D-440A-44CD-B324-CDA3E069551C}" type="presParOf" srcId="{97D4C84D-7195-444A-AA17-F3FFA40085C2}" destId="{E88292A4-6BFE-429D-9E5D-1892E078EE74}" srcOrd="7" destOrd="0" presId="urn:microsoft.com/office/officeart/2008/layout/LinedList"/>
    <dgm:cxn modelId="{107933AB-7274-46CE-BCFB-571CA21CCE94}" type="presParOf" srcId="{E88292A4-6BFE-429D-9E5D-1892E078EE74}" destId="{A0D41554-C84E-4EAD-8103-E7704CE51511}" srcOrd="0" destOrd="0" presId="urn:microsoft.com/office/officeart/2008/layout/LinedList"/>
    <dgm:cxn modelId="{44CAE31F-29DB-48A8-9D7F-DCF234D984B4}" type="presParOf" srcId="{E88292A4-6BFE-429D-9E5D-1892E078EE74}" destId="{F889ECFB-9A27-4A58-BEA8-B28BC4A7B687}" srcOrd="1" destOrd="0" presId="urn:microsoft.com/office/officeart/2008/layout/LinedList"/>
    <dgm:cxn modelId="{F7C55D16-0DEE-4244-9BC8-4A5923FAC258}" type="presParOf" srcId="{97D4C84D-7195-444A-AA17-F3FFA40085C2}" destId="{A1F4CF1D-07E5-4CA6-92C2-2A900FCC4058}" srcOrd="8" destOrd="0" presId="urn:microsoft.com/office/officeart/2008/layout/LinedList"/>
    <dgm:cxn modelId="{3C93C820-4E99-4B7A-83FF-6D07CB8871D1}" type="presParOf" srcId="{97D4C84D-7195-444A-AA17-F3FFA40085C2}" destId="{00D6CD7C-A382-49B9-A890-CE07B0FA14DE}" srcOrd="9" destOrd="0" presId="urn:microsoft.com/office/officeart/2008/layout/LinedList"/>
    <dgm:cxn modelId="{DC06A7FC-C2D3-475A-B896-5D9D4A798C49}" type="presParOf" srcId="{00D6CD7C-A382-49B9-A890-CE07B0FA14DE}" destId="{976DD4B0-4DA8-4F41-8B66-D139EA7ADB0D}" srcOrd="0" destOrd="0" presId="urn:microsoft.com/office/officeart/2008/layout/LinedList"/>
    <dgm:cxn modelId="{7753D3CD-4874-4CC8-9392-5C903B97D2BB}" type="presParOf" srcId="{00D6CD7C-A382-49B9-A890-CE07B0FA14DE}" destId="{02A7A5D4-0488-409B-8FB6-5DDDBCB14307}" srcOrd="1" destOrd="0" presId="urn:microsoft.com/office/officeart/2008/layout/LinedList"/>
    <dgm:cxn modelId="{94C8D1AE-95D6-4546-A212-0ADD4280A4C0}" type="presParOf" srcId="{97D4C84D-7195-444A-AA17-F3FFA40085C2}" destId="{753A5CAF-2B80-4A79-A30B-63C888749435}" srcOrd="10" destOrd="0" presId="urn:microsoft.com/office/officeart/2008/layout/LinedList"/>
    <dgm:cxn modelId="{AB21C481-EF43-4626-8211-2BA4A7F8C984}" type="presParOf" srcId="{97D4C84D-7195-444A-AA17-F3FFA40085C2}" destId="{AD3610E3-0264-453A-8EDA-FE8C25C78602}" srcOrd="11" destOrd="0" presId="urn:microsoft.com/office/officeart/2008/layout/LinedList"/>
    <dgm:cxn modelId="{2E57F273-D215-4A75-99BF-496EC9153368}" type="presParOf" srcId="{AD3610E3-0264-453A-8EDA-FE8C25C78602}" destId="{105BB852-9E2F-4011-97E9-63381C632E7E}" srcOrd="0" destOrd="0" presId="urn:microsoft.com/office/officeart/2008/layout/LinedList"/>
    <dgm:cxn modelId="{FD7E52EB-AAF0-4055-9FC1-C218E861BB1B}" type="presParOf" srcId="{AD3610E3-0264-453A-8EDA-FE8C25C78602}" destId="{DED7DB3B-A753-4B62-9F8B-83F9EC0C6E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F275A2-2187-4764-8E64-AD69571C210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AA4E18-1F4E-4046-A7BA-C47A63138761}">
      <dgm:prSet/>
      <dgm:spPr/>
      <dgm:t>
        <a:bodyPr/>
        <a:lstStyle/>
        <a:p>
          <a:r>
            <a:rPr lang="pt-BR"/>
            <a:t>O bloqueio continental Napoleão impõe sobre Inglaterra</a:t>
          </a:r>
          <a:endParaRPr lang="en-US"/>
        </a:p>
      </dgm:t>
    </dgm:pt>
    <dgm:pt modelId="{26E96A3C-485C-4D7B-AB7E-D725367AAA00}" type="parTrans" cxnId="{26289EDB-8839-4EBD-9A36-CAA5B690D91F}">
      <dgm:prSet/>
      <dgm:spPr/>
      <dgm:t>
        <a:bodyPr/>
        <a:lstStyle/>
        <a:p>
          <a:endParaRPr lang="en-US"/>
        </a:p>
      </dgm:t>
    </dgm:pt>
    <dgm:pt modelId="{F86AFB06-F1F6-481A-9F3A-68F69F2CCF5A}" type="sibTrans" cxnId="{26289EDB-8839-4EBD-9A36-CAA5B690D91F}">
      <dgm:prSet/>
      <dgm:spPr/>
      <dgm:t>
        <a:bodyPr/>
        <a:lstStyle/>
        <a:p>
          <a:endParaRPr lang="en-US"/>
        </a:p>
      </dgm:t>
    </dgm:pt>
    <dgm:pt modelId="{CFF08FB6-CE47-4E70-BDB2-D219850AC7A6}">
      <dgm:prSet/>
      <dgm:spPr/>
      <dgm:t>
        <a:bodyPr/>
        <a:lstStyle/>
        <a:p>
          <a:r>
            <a:rPr lang="pt-BR"/>
            <a:t>Retaliação  ao Bloqueio Marítimo Naval.</a:t>
          </a:r>
          <a:endParaRPr lang="en-US"/>
        </a:p>
      </dgm:t>
    </dgm:pt>
    <dgm:pt modelId="{3EF5699F-1130-4B12-A1D5-B784A2517897}" type="parTrans" cxnId="{EC0581BE-79AC-4A49-A889-743AF383F4FD}">
      <dgm:prSet/>
      <dgm:spPr/>
      <dgm:t>
        <a:bodyPr/>
        <a:lstStyle/>
        <a:p>
          <a:endParaRPr lang="en-US"/>
        </a:p>
      </dgm:t>
    </dgm:pt>
    <dgm:pt modelId="{438D65F0-8826-42DA-B789-D863E895936B}" type="sibTrans" cxnId="{EC0581BE-79AC-4A49-A889-743AF383F4FD}">
      <dgm:prSet/>
      <dgm:spPr/>
      <dgm:t>
        <a:bodyPr/>
        <a:lstStyle/>
        <a:p>
          <a:endParaRPr lang="en-US"/>
        </a:p>
      </dgm:t>
    </dgm:pt>
    <dgm:pt modelId="{4945EF9C-2B75-4375-A956-7D8BC9A82DB5}">
      <dgm:prSet/>
      <dgm:spPr/>
      <dgm:t>
        <a:bodyPr/>
        <a:lstStyle/>
        <a:p>
          <a:r>
            <a:rPr lang="pt-BR"/>
            <a:t>Portos fechados a Inglaterra e seus produtos.</a:t>
          </a:r>
          <a:endParaRPr lang="en-US"/>
        </a:p>
      </dgm:t>
    </dgm:pt>
    <dgm:pt modelId="{E55D105F-5EFD-4689-B49B-17BD4EF993EC}" type="parTrans" cxnId="{BF025217-556E-4228-82E6-8BC47F63D797}">
      <dgm:prSet/>
      <dgm:spPr/>
      <dgm:t>
        <a:bodyPr/>
        <a:lstStyle/>
        <a:p>
          <a:endParaRPr lang="en-US"/>
        </a:p>
      </dgm:t>
    </dgm:pt>
    <dgm:pt modelId="{9A5E4D5A-B6FF-4650-B7B0-85F65A090892}" type="sibTrans" cxnId="{BF025217-556E-4228-82E6-8BC47F63D797}">
      <dgm:prSet/>
      <dgm:spPr/>
      <dgm:t>
        <a:bodyPr/>
        <a:lstStyle/>
        <a:p>
          <a:endParaRPr lang="en-US"/>
        </a:p>
      </dgm:t>
    </dgm:pt>
    <dgm:pt modelId="{09EDF2C1-E93D-445A-A0D2-35C4EA90320D}">
      <dgm:prSet/>
      <dgm:spPr/>
      <dgm:t>
        <a:bodyPr/>
        <a:lstStyle/>
        <a:p>
          <a:r>
            <a:rPr lang="pt-BR"/>
            <a:t>Rigoroso Bloqueio</a:t>
          </a:r>
          <a:endParaRPr lang="en-US"/>
        </a:p>
      </dgm:t>
    </dgm:pt>
    <dgm:pt modelId="{1611CBE0-9CB9-4070-BCBA-D5077630A2D3}" type="parTrans" cxnId="{7E7FEB48-53E4-49C7-B9FF-7CFA3EA4FFEA}">
      <dgm:prSet/>
      <dgm:spPr/>
      <dgm:t>
        <a:bodyPr/>
        <a:lstStyle/>
        <a:p>
          <a:endParaRPr lang="en-US"/>
        </a:p>
      </dgm:t>
    </dgm:pt>
    <dgm:pt modelId="{539AECB3-BEA7-48FD-92BC-44EB4C1A294A}" type="sibTrans" cxnId="{7E7FEB48-53E4-49C7-B9FF-7CFA3EA4FFEA}">
      <dgm:prSet/>
      <dgm:spPr/>
      <dgm:t>
        <a:bodyPr/>
        <a:lstStyle/>
        <a:p>
          <a:endParaRPr lang="en-US"/>
        </a:p>
      </dgm:t>
    </dgm:pt>
    <dgm:pt modelId="{B5707CF1-48A1-4689-A12F-7773746E4F45}">
      <dgm:prSet/>
      <dgm:spPr/>
      <dgm:t>
        <a:bodyPr/>
        <a:lstStyle/>
        <a:p>
          <a:r>
            <a:rPr lang="pt-BR"/>
            <a:t>Portugal não cumpre o bloqueio.</a:t>
          </a:r>
          <a:endParaRPr lang="en-US"/>
        </a:p>
      </dgm:t>
    </dgm:pt>
    <dgm:pt modelId="{01744178-D7C4-487D-B506-48705FB33385}" type="parTrans" cxnId="{0A4EE83E-A4B4-40CF-BEFF-758B071A273C}">
      <dgm:prSet/>
      <dgm:spPr/>
      <dgm:t>
        <a:bodyPr/>
        <a:lstStyle/>
        <a:p>
          <a:endParaRPr lang="en-US"/>
        </a:p>
      </dgm:t>
    </dgm:pt>
    <dgm:pt modelId="{682CB60B-FB9C-46BE-9B75-8929F0C68B7C}" type="sibTrans" cxnId="{0A4EE83E-A4B4-40CF-BEFF-758B071A273C}">
      <dgm:prSet/>
      <dgm:spPr/>
      <dgm:t>
        <a:bodyPr/>
        <a:lstStyle/>
        <a:p>
          <a:endParaRPr lang="en-US"/>
        </a:p>
      </dgm:t>
    </dgm:pt>
    <dgm:pt modelId="{08E691D7-756A-4DC4-BE31-0D5943938318}">
      <dgm:prSet/>
      <dgm:spPr/>
      <dgm:t>
        <a:bodyPr/>
        <a:lstStyle/>
        <a:p>
          <a:r>
            <a:rPr lang="pt-BR"/>
            <a:t>Fuga da Corte portuguesa para o Brasil</a:t>
          </a:r>
          <a:endParaRPr lang="en-US"/>
        </a:p>
      </dgm:t>
    </dgm:pt>
    <dgm:pt modelId="{ED33A7FF-27EC-455A-88B2-F9B7AA89E555}" type="parTrans" cxnId="{A113DB1C-F57A-4E9E-8008-16C1D5C331A9}">
      <dgm:prSet/>
      <dgm:spPr/>
      <dgm:t>
        <a:bodyPr/>
        <a:lstStyle/>
        <a:p>
          <a:endParaRPr lang="en-US"/>
        </a:p>
      </dgm:t>
    </dgm:pt>
    <dgm:pt modelId="{EAC2CB20-DFE5-4DF2-88E1-7C791CE842FA}" type="sibTrans" cxnId="{A113DB1C-F57A-4E9E-8008-16C1D5C331A9}">
      <dgm:prSet/>
      <dgm:spPr/>
      <dgm:t>
        <a:bodyPr/>
        <a:lstStyle/>
        <a:p>
          <a:endParaRPr lang="en-US"/>
        </a:p>
      </dgm:t>
    </dgm:pt>
    <dgm:pt modelId="{4EF544C3-51B4-4AC3-876B-0503B5DFB14F}" type="pres">
      <dgm:prSet presAssocID="{7FF275A2-2187-4764-8E64-AD69571C210E}" presName="vert0" presStyleCnt="0">
        <dgm:presLayoutVars>
          <dgm:dir/>
          <dgm:animOne val="branch"/>
          <dgm:animLvl val="lvl"/>
        </dgm:presLayoutVars>
      </dgm:prSet>
      <dgm:spPr/>
    </dgm:pt>
    <dgm:pt modelId="{C82E392A-2332-4A9F-AC02-D39FA79F69EE}" type="pres">
      <dgm:prSet presAssocID="{ECAA4E18-1F4E-4046-A7BA-C47A63138761}" presName="thickLine" presStyleLbl="alignNode1" presStyleIdx="0" presStyleCnt="6"/>
      <dgm:spPr/>
    </dgm:pt>
    <dgm:pt modelId="{91EE49C8-6E6D-4776-A230-1A7B6CBBAB41}" type="pres">
      <dgm:prSet presAssocID="{ECAA4E18-1F4E-4046-A7BA-C47A63138761}" presName="horz1" presStyleCnt="0"/>
      <dgm:spPr/>
    </dgm:pt>
    <dgm:pt modelId="{5FFEAF3E-8D4A-44A1-9BCA-82DADF0A9C11}" type="pres">
      <dgm:prSet presAssocID="{ECAA4E18-1F4E-4046-A7BA-C47A63138761}" presName="tx1" presStyleLbl="revTx" presStyleIdx="0" presStyleCnt="6"/>
      <dgm:spPr/>
    </dgm:pt>
    <dgm:pt modelId="{E7651976-5AF0-4730-B573-B142860F8207}" type="pres">
      <dgm:prSet presAssocID="{ECAA4E18-1F4E-4046-A7BA-C47A63138761}" presName="vert1" presStyleCnt="0"/>
      <dgm:spPr/>
    </dgm:pt>
    <dgm:pt modelId="{F554A428-76A3-4CD3-93D7-FBF3EEB9B854}" type="pres">
      <dgm:prSet presAssocID="{CFF08FB6-CE47-4E70-BDB2-D219850AC7A6}" presName="thickLine" presStyleLbl="alignNode1" presStyleIdx="1" presStyleCnt="6"/>
      <dgm:spPr/>
    </dgm:pt>
    <dgm:pt modelId="{4CFB952A-C5A8-4615-8A34-70C611CC6BED}" type="pres">
      <dgm:prSet presAssocID="{CFF08FB6-CE47-4E70-BDB2-D219850AC7A6}" presName="horz1" presStyleCnt="0"/>
      <dgm:spPr/>
    </dgm:pt>
    <dgm:pt modelId="{D12A2E5F-7819-4175-8544-7F045FCA6BBE}" type="pres">
      <dgm:prSet presAssocID="{CFF08FB6-CE47-4E70-BDB2-D219850AC7A6}" presName="tx1" presStyleLbl="revTx" presStyleIdx="1" presStyleCnt="6"/>
      <dgm:spPr/>
    </dgm:pt>
    <dgm:pt modelId="{99DF4936-C9BC-4D35-8942-5741EC845AA0}" type="pres">
      <dgm:prSet presAssocID="{CFF08FB6-CE47-4E70-BDB2-D219850AC7A6}" presName="vert1" presStyleCnt="0"/>
      <dgm:spPr/>
    </dgm:pt>
    <dgm:pt modelId="{356EEDD1-0A3E-4456-A7B7-B7ECB7B79168}" type="pres">
      <dgm:prSet presAssocID="{4945EF9C-2B75-4375-A956-7D8BC9A82DB5}" presName="thickLine" presStyleLbl="alignNode1" presStyleIdx="2" presStyleCnt="6"/>
      <dgm:spPr/>
    </dgm:pt>
    <dgm:pt modelId="{FADD1F5E-DDBE-4B44-B1FB-A602629758E1}" type="pres">
      <dgm:prSet presAssocID="{4945EF9C-2B75-4375-A956-7D8BC9A82DB5}" presName="horz1" presStyleCnt="0"/>
      <dgm:spPr/>
    </dgm:pt>
    <dgm:pt modelId="{B3995013-9DC2-46FF-BED7-4D8A1B4F6B7F}" type="pres">
      <dgm:prSet presAssocID="{4945EF9C-2B75-4375-A956-7D8BC9A82DB5}" presName="tx1" presStyleLbl="revTx" presStyleIdx="2" presStyleCnt="6"/>
      <dgm:spPr/>
    </dgm:pt>
    <dgm:pt modelId="{6B779AA4-7050-4B01-BBF6-3C740A34DE71}" type="pres">
      <dgm:prSet presAssocID="{4945EF9C-2B75-4375-A956-7D8BC9A82DB5}" presName="vert1" presStyleCnt="0"/>
      <dgm:spPr/>
    </dgm:pt>
    <dgm:pt modelId="{A3FA1080-6130-42A2-B497-6877DDCCB44F}" type="pres">
      <dgm:prSet presAssocID="{09EDF2C1-E93D-445A-A0D2-35C4EA90320D}" presName="thickLine" presStyleLbl="alignNode1" presStyleIdx="3" presStyleCnt="6"/>
      <dgm:spPr/>
    </dgm:pt>
    <dgm:pt modelId="{037FFC7D-6F00-4C21-9B51-DA908D68495C}" type="pres">
      <dgm:prSet presAssocID="{09EDF2C1-E93D-445A-A0D2-35C4EA90320D}" presName="horz1" presStyleCnt="0"/>
      <dgm:spPr/>
    </dgm:pt>
    <dgm:pt modelId="{D41FEEAF-D359-4CB0-BAED-A3E6CAE714F9}" type="pres">
      <dgm:prSet presAssocID="{09EDF2C1-E93D-445A-A0D2-35C4EA90320D}" presName="tx1" presStyleLbl="revTx" presStyleIdx="3" presStyleCnt="6"/>
      <dgm:spPr/>
    </dgm:pt>
    <dgm:pt modelId="{56205579-2C31-4FBA-85C5-06CD85E0008D}" type="pres">
      <dgm:prSet presAssocID="{09EDF2C1-E93D-445A-A0D2-35C4EA90320D}" presName="vert1" presStyleCnt="0"/>
      <dgm:spPr/>
    </dgm:pt>
    <dgm:pt modelId="{C0870B4B-3EAE-4607-A391-C769413F5FAF}" type="pres">
      <dgm:prSet presAssocID="{B5707CF1-48A1-4689-A12F-7773746E4F45}" presName="thickLine" presStyleLbl="alignNode1" presStyleIdx="4" presStyleCnt="6"/>
      <dgm:spPr/>
    </dgm:pt>
    <dgm:pt modelId="{3A89635C-1093-4B53-B73F-B7F96F6772BF}" type="pres">
      <dgm:prSet presAssocID="{B5707CF1-48A1-4689-A12F-7773746E4F45}" presName="horz1" presStyleCnt="0"/>
      <dgm:spPr/>
    </dgm:pt>
    <dgm:pt modelId="{DD1BFC2C-FDD2-407D-92D6-A7EAF0E0AEC3}" type="pres">
      <dgm:prSet presAssocID="{B5707CF1-48A1-4689-A12F-7773746E4F45}" presName="tx1" presStyleLbl="revTx" presStyleIdx="4" presStyleCnt="6"/>
      <dgm:spPr/>
    </dgm:pt>
    <dgm:pt modelId="{D3DEE548-F06F-4DE7-A9AB-03FEAD4268CF}" type="pres">
      <dgm:prSet presAssocID="{B5707CF1-48A1-4689-A12F-7773746E4F45}" presName="vert1" presStyleCnt="0"/>
      <dgm:spPr/>
    </dgm:pt>
    <dgm:pt modelId="{B291B046-7D6C-4DE7-B75A-427310A089D0}" type="pres">
      <dgm:prSet presAssocID="{08E691D7-756A-4DC4-BE31-0D5943938318}" presName="thickLine" presStyleLbl="alignNode1" presStyleIdx="5" presStyleCnt="6"/>
      <dgm:spPr/>
    </dgm:pt>
    <dgm:pt modelId="{36DB9CF1-C0AB-4A1A-AA75-DA006D820E4F}" type="pres">
      <dgm:prSet presAssocID="{08E691D7-756A-4DC4-BE31-0D5943938318}" presName="horz1" presStyleCnt="0"/>
      <dgm:spPr/>
    </dgm:pt>
    <dgm:pt modelId="{CED8234C-B09E-4BF6-A4CC-7DEC5E143189}" type="pres">
      <dgm:prSet presAssocID="{08E691D7-756A-4DC4-BE31-0D5943938318}" presName="tx1" presStyleLbl="revTx" presStyleIdx="5" presStyleCnt="6"/>
      <dgm:spPr/>
    </dgm:pt>
    <dgm:pt modelId="{24C8608E-C7C5-4CAC-8AB0-40945E2FBFA3}" type="pres">
      <dgm:prSet presAssocID="{08E691D7-756A-4DC4-BE31-0D5943938318}" presName="vert1" presStyleCnt="0"/>
      <dgm:spPr/>
    </dgm:pt>
  </dgm:ptLst>
  <dgm:cxnLst>
    <dgm:cxn modelId="{09278416-4F1C-4A91-A87B-24AE12786619}" type="presOf" srcId="{08E691D7-756A-4DC4-BE31-0D5943938318}" destId="{CED8234C-B09E-4BF6-A4CC-7DEC5E143189}" srcOrd="0" destOrd="0" presId="urn:microsoft.com/office/officeart/2008/layout/LinedList"/>
    <dgm:cxn modelId="{BF025217-556E-4228-82E6-8BC47F63D797}" srcId="{7FF275A2-2187-4764-8E64-AD69571C210E}" destId="{4945EF9C-2B75-4375-A956-7D8BC9A82DB5}" srcOrd="2" destOrd="0" parTransId="{E55D105F-5EFD-4689-B49B-17BD4EF993EC}" sibTransId="{9A5E4D5A-B6FF-4650-B7B0-85F65A090892}"/>
    <dgm:cxn modelId="{DCC11B1B-A1E1-41B7-AC37-AE2321D12D0B}" type="presOf" srcId="{7FF275A2-2187-4764-8E64-AD69571C210E}" destId="{4EF544C3-51B4-4AC3-876B-0503B5DFB14F}" srcOrd="0" destOrd="0" presId="urn:microsoft.com/office/officeart/2008/layout/LinedList"/>
    <dgm:cxn modelId="{A113DB1C-F57A-4E9E-8008-16C1D5C331A9}" srcId="{7FF275A2-2187-4764-8E64-AD69571C210E}" destId="{08E691D7-756A-4DC4-BE31-0D5943938318}" srcOrd="5" destOrd="0" parTransId="{ED33A7FF-27EC-455A-88B2-F9B7AA89E555}" sibTransId="{EAC2CB20-DFE5-4DF2-88E1-7C791CE842FA}"/>
    <dgm:cxn modelId="{0A4EE83E-A4B4-40CF-BEFF-758B071A273C}" srcId="{7FF275A2-2187-4764-8E64-AD69571C210E}" destId="{B5707CF1-48A1-4689-A12F-7773746E4F45}" srcOrd="4" destOrd="0" parTransId="{01744178-D7C4-487D-B506-48705FB33385}" sibTransId="{682CB60B-FB9C-46BE-9B75-8929F0C68B7C}"/>
    <dgm:cxn modelId="{7E7FEB48-53E4-49C7-B9FF-7CFA3EA4FFEA}" srcId="{7FF275A2-2187-4764-8E64-AD69571C210E}" destId="{09EDF2C1-E93D-445A-A0D2-35C4EA90320D}" srcOrd="3" destOrd="0" parTransId="{1611CBE0-9CB9-4070-BCBA-D5077630A2D3}" sibTransId="{539AECB3-BEA7-48FD-92BC-44EB4C1A294A}"/>
    <dgm:cxn modelId="{42296A9B-0BFC-4D1A-93BA-643779A67153}" type="presOf" srcId="{4945EF9C-2B75-4375-A956-7D8BC9A82DB5}" destId="{B3995013-9DC2-46FF-BED7-4D8A1B4F6B7F}" srcOrd="0" destOrd="0" presId="urn:microsoft.com/office/officeart/2008/layout/LinedList"/>
    <dgm:cxn modelId="{6A1CE6A5-6A6A-4956-8FBF-7E7B560B9BB2}" type="presOf" srcId="{ECAA4E18-1F4E-4046-A7BA-C47A63138761}" destId="{5FFEAF3E-8D4A-44A1-9BCA-82DADF0A9C11}" srcOrd="0" destOrd="0" presId="urn:microsoft.com/office/officeart/2008/layout/LinedList"/>
    <dgm:cxn modelId="{EC0581BE-79AC-4A49-A889-743AF383F4FD}" srcId="{7FF275A2-2187-4764-8E64-AD69571C210E}" destId="{CFF08FB6-CE47-4E70-BDB2-D219850AC7A6}" srcOrd="1" destOrd="0" parTransId="{3EF5699F-1130-4B12-A1D5-B784A2517897}" sibTransId="{438D65F0-8826-42DA-B789-D863E895936B}"/>
    <dgm:cxn modelId="{F125C7D4-BEF2-4527-ACC4-898C607D234E}" type="presOf" srcId="{CFF08FB6-CE47-4E70-BDB2-D219850AC7A6}" destId="{D12A2E5F-7819-4175-8544-7F045FCA6BBE}" srcOrd="0" destOrd="0" presId="urn:microsoft.com/office/officeart/2008/layout/LinedList"/>
    <dgm:cxn modelId="{049064D8-5577-4D05-B6C8-DA8A313F438F}" type="presOf" srcId="{B5707CF1-48A1-4689-A12F-7773746E4F45}" destId="{DD1BFC2C-FDD2-407D-92D6-A7EAF0E0AEC3}" srcOrd="0" destOrd="0" presId="urn:microsoft.com/office/officeart/2008/layout/LinedList"/>
    <dgm:cxn modelId="{26289EDB-8839-4EBD-9A36-CAA5B690D91F}" srcId="{7FF275A2-2187-4764-8E64-AD69571C210E}" destId="{ECAA4E18-1F4E-4046-A7BA-C47A63138761}" srcOrd="0" destOrd="0" parTransId="{26E96A3C-485C-4D7B-AB7E-D725367AAA00}" sibTransId="{F86AFB06-F1F6-481A-9F3A-68F69F2CCF5A}"/>
    <dgm:cxn modelId="{34ACDFF2-CBB0-49AD-8BD6-82EC4913171F}" type="presOf" srcId="{09EDF2C1-E93D-445A-A0D2-35C4EA90320D}" destId="{D41FEEAF-D359-4CB0-BAED-A3E6CAE714F9}" srcOrd="0" destOrd="0" presId="urn:microsoft.com/office/officeart/2008/layout/LinedList"/>
    <dgm:cxn modelId="{EEFE67FC-2AE5-48B1-B641-3A5C2DEA4411}" type="presParOf" srcId="{4EF544C3-51B4-4AC3-876B-0503B5DFB14F}" destId="{C82E392A-2332-4A9F-AC02-D39FA79F69EE}" srcOrd="0" destOrd="0" presId="urn:microsoft.com/office/officeart/2008/layout/LinedList"/>
    <dgm:cxn modelId="{724B822C-3B78-4E61-9F3C-CBADE98D9765}" type="presParOf" srcId="{4EF544C3-51B4-4AC3-876B-0503B5DFB14F}" destId="{91EE49C8-6E6D-4776-A230-1A7B6CBBAB41}" srcOrd="1" destOrd="0" presId="urn:microsoft.com/office/officeart/2008/layout/LinedList"/>
    <dgm:cxn modelId="{91166FF1-CDB6-4E56-B3A9-9D67B69C310A}" type="presParOf" srcId="{91EE49C8-6E6D-4776-A230-1A7B6CBBAB41}" destId="{5FFEAF3E-8D4A-44A1-9BCA-82DADF0A9C11}" srcOrd="0" destOrd="0" presId="urn:microsoft.com/office/officeart/2008/layout/LinedList"/>
    <dgm:cxn modelId="{3F4A2DF5-6A77-4CEC-B4BE-01B776E66D2B}" type="presParOf" srcId="{91EE49C8-6E6D-4776-A230-1A7B6CBBAB41}" destId="{E7651976-5AF0-4730-B573-B142860F8207}" srcOrd="1" destOrd="0" presId="urn:microsoft.com/office/officeart/2008/layout/LinedList"/>
    <dgm:cxn modelId="{28B4911F-9D57-49A5-96FC-EE154BB45AA5}" type="presParOf" srcId="{4EF544C3-51B4-4AC3-876B-0503B5DFB14F}" destId="{F554A428-76A3-4CD3-93D7-FBF3EEB9B854}" srcOrd="2" destOrd="0" presId="urn:microsoft.com/office/officeart/2008/layout/LinedList"/>
    <dgm:cxn modelId="{10E5774B-CC0B-4634-8C18-43A11122E26E}" type="presParOf" srcId="{4EF544C3-51B4-4AC3-876B-0503B5DFB14F}" destId="{4CFB952A-C5A8-4615-8A34-70C611CC6BED}" srcOrd="3" destOrd="0" presId="urn:microsoft.com/office/officeart/2008/layout/LinedList"/>
    <dgm:cxn modelId="{D2D8B6A5-B899-448F-A612-764DD7CC5B1F}" type="presParOf" srcId="{4CFB952A-C5A8-4615-8A34-70C611CC6BED}" destId="{D12A2E5F-7819-4175-8544-7F045FCA6BBE}" srcOrd="0" destOrd="0" presId="urn:microsoft.com/office/officeart/2008/layout/LinedList"/>
    <dgm:cxn modelId="{3E39BE54-85F1-4873-89D1-7DEAD4AD205F}" type="presParOf" srcId="{4CFB952A-C5A8-4615-8A34-70C611CC6BED}" destId="{99DF4936-C9BC-4D35-8942-5741EC845AA0}" srcOrd="1" destOrd="0" presId="urn:microsoft.com/office/officeart/2008/layout/LinedList"/>
    <dgm:cxn modelId="{E2279585-4BEC-4ACF-8531-95AFE1501171}" type="presParOf" srcId="{4EF544C3-51B4-4AC3-876B-0503B5DFB14F}" destId="{356EEDD1-0A3E-4456-A7B7-B7ECB7B79168}" srcOrd="4" destOrd="0" presId="urn:microsoft.com/office/officeart/2008/layout/LinedList"/>
    <dgm:cxn modelId="{284347A3-11C9-4A04-81C2-76AD60AACB7F}" type="presParOf" srcId="{4EF544C3-51B4-4AC3-876B-0503B5DFB14F}" destId="{FADD1F5E-DDBE-4B44-B1FB-A602629758E1}" srcOrd="5" destOrd="0" presId="urn:microsoft.com/office/officeart/2008/layout/LinedList"/>
    <dgm:cxn modelId="{F67B42D0-07CD-42ED-B6A3-DECE859CE108}" type="presParOf" srcId="{FADD1F5E-DDBE-4B44-B1FB-A602629758E1}" destId="{B3995013-9DC2-46FF-BED7-4D8A1B4F6B7F}" srcOrd="0" destOrd="0" presId="urn:microsoft.com/office/officeart/2008/layout/LinedList"/>
    <dgm:cxn modelId="{778CF50E-CBC5-4A4D-B37D-A198CAB0733A}" type="presParOf" srcId="{FADD1F5E-DDBE-4B44-B1FB-A602629758E1}" destId="{6B779AA4-7050-4B01-BBF6-3C740A34DE71}" srcOrd="1" destOrd="0" presId="urn:microsoft.com/office/officeart/2008/layout/LinedList"/>
    <dgm:cxn modelId="{069BD2CE-DCEE-49E6-9FC5-7C7938DB1911}" type="presParOf" srcId="{4EF544C3-51B4-4AC3-876B-0503B5DFB14F}" destId="{A3FA1080-6130-42A2-B497-6877DDCCB44F}" srcOrd="6" destOrd="0" presId="urn:microsoft.com/office/officeart/2008/layout/LinedList"/>
    <dgm:cxn modelId="{01BD225F-979E-47EA-A26A-C89972D1785C}" type="presParOf" srcId="{4EF544C3-51B4-4AC3-876B-0503B5DFB14F}" destId="{037FFC7D-6F00-4C21-9B51-DA908D68495C}" srcOrd="7" destOrd="0" presId="urn:microsoft.com/office/officeart/2008/layout/LinedList"/>
    <dgm:cxn modelId="{870F0D08-FA5C-42B3-95C3-9FA3248AAD4E}" type="presParOf" srcId="{037FFC7D-6F00-4C21-9B51-DA908D68495C}" destId="{D41FEEAF-D359-4CB0-BAED-A3E6CAE714F9}" srcOrd="0" destOrd="0" presId="urn:microsoft.com/office/officeart/2008/layout/LinedList"/>
    <dgm:cxn modelId="{73A7F224-DCBB-4B04-94DE-E6270FADB191}" type="presParOf" srcId="{037FFC7D-6F00-4C21-9B51-DA908D68495C}" destId="{56205579-2C31-4FBA-85C5-06CD85E0008D}" srcOrd="1" destOrd="0" presId="urn:microsoft.com/office/officeart/2008/layout/LinedList"/>
    <dgm:cxn modelId="{B207AC56-3F1D-4A6C-A1DE-804545F7C304}" type="presParOf" srcId="{4EF544C3-51B4-4AC3-876B-0503B5DFB14F}" destId="{C0870B4B-3EAE-4607-A391-C769413F5FAF}" srcOrd="8" destOrd="0" presId="urn:microsoft.com/office/officeart/2008/layout/LinedList"/>
    <dgm:cxn modelId="{B7C21D42-72F9-4DCD-8C96-2A6EACCB8AD4}" type="presParOf" srcId="{4EF544C3-51B4-4AC3-876B-0503B5DFB14F}" destId="{3A89635C-1093-4B53-B73F-B7F96F6772BF}" srcOrd="9" destOrd="0" presId="urn:microsoft.com/office/officeart/2008/layout/LinedList"/>
    <dgm:cxn modelId="{CFC356E5-D3A4-45DA-B5BC-ED174B8E15A3}" type="presParOf" srcId="{3A89635C-1093-4B53-B73F-B7F96F6772BF}" destId="{DD1BFC2C-FDD2-407D-92D6-A7EAF0E0AEC3}" srcOrd="0" destOrd="0" presId="urn:microsoft.com/office/officeart/2008/layout/LinedList"/>
    <dgm:cxn modelId="{11BF4B90-2B9D-4D20-B0F4-B4675BFADC2D}" type="presParOf" srcId="{3A89635C-1093-4B53-B73F-B7F96F6772BF}" destId="{D3DEE548-F06F-4DE7-A9AB-03FEAD4268CF}" srcOrd="1" destOrd="0" presId="urn:microsoft.com/office/officeart/2008/layout/LinedList"/>
    <dgm:cxn modelId="{44240DF6-69D2-4B00-8A97-BE29D808F631}" type="presParOf" srcId="{4EF544C3-51B4-4AC3-876B-0503B5DFB14F}" destId="{B291B046-7D6C-4DE7-B75A-427310A089D0}" srcOrd="10" destOrd="0" presId="urn:microsoft.com/office/officeart/2008/layout/LinedList"/>
    <dgm:cxn modelId="{A6579688-4900-4B78-BD1A-4E99F75BC9EE}" type="presParOf" srcId="{4EF544C3-51B4-4AC3-876B-0503B5DFB14F}" destId="{36DB9CF1-C0AB-4A1A-AA75-DA006D820E4F}" srcOrd="11" destOrd="0" presId="urn:microsoft.com/office/officeart/2008/layout/LinedList"/>
    <dgm:cxn modelId="{574BC0AE-7AF7-4B30-89D6-FEFC7F2D3A0E}" type="presParOf" srcId="{36DB9CF1-C0AB-4A1A-AA75-DA006D820E4F}" destId="{CED8234C-B09E-4BF6-A4CC-7DEC5E143189}" srcOrd="0" destOrd="0" presId="urn:microsoft.com/office/officeart/2008/layout/LinedList"/>
    <dgm:cxn modelId="{0C48F7DC-82FF-4A3D-980B-AF400755F044}" type="presParOf" srcId="{36DB9CF1-C0AB-4A1A-AA75-DA006D820E4F}" destId="{24C8608E-C7C5-4CAC-8AB0-40945E2FBF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E2825F-8149-4721-AFC7-404A1B6930E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76D2A1-97E4-4B3E-899B-0351AA9B3F05}">
      <dgm:prSet/>
      <dgm:spPr/>
      <dgm:t>
        <a:bodyPr/>
        <a:lstStyle/>
        <a:p>
          <a:r>
            <a:rPr lang="pt-BR"/>
            <a:t>A partir de 1810 a política militarista passou a ser criticada.</a:t>
          </a:r>
          <a:endParaRPr lang="en-US"/>
        </a:p>
      </dgm:t>
    </dgm:pt>
    <dgm:pt modelId="{F2D6CB07-CB94-4F66-901E-1E1569FC972E}" type="parTrans" cxnId="{2CEE48D6-069F-4D84-82BA-FA18D7095AE0}">
      <dgm:prSet/>
      <dgm:spPr/>
      <dgm:t>
        <a:bodyPr/>
        <a:lstStyle/>
        <a:p>
          <a:endParaRPr lang="en-US"/>
        </a:p>
      </dgm:t>
    </dgm:pt>
    <dgm:pt modelId="{92DC730F-8E11-4239-8693-94604B950328}" type="sibTrans" cxnId="{2CEE48D6-069F-4D84-82BA-FA18D7095AE0}">
      <dgm:prSet/>
      <dgm:spPr/>
      <dgm:t>
        <a:bodyPr/>
        <a:lstStyle/>
        <a:p>
          <a:endParaRPr lang="en-US"/>
        </a:p>
      </dgm:t>
    </dgm:pt>
    <dgm:pt modelId="{EB975413-BCC9-46C3-98FC-DF9502CD23D4}">
      <dgm:prSet/>
      <dgm:spPr/>
      <dgm:t>
        <a:bodyPr/>
        <a:lstStyle/>
        <a:p>
          <a:r>
            <a:rPr lang="pt-BR"/>
            <a:t>Na França a população lamentava os milhares de soldados sacrificados no campo de batalha.</a:t>
          </a:r>
          <a:endParaRPr lang="en-US"/>
        </a:p>
      </dgm:t>
    </dgm:pt>
    <dgm:pt modelId="{337036E9-6518-4740-A034-41998F4C4A38}" type="parTrans" cxnId="{DE1B073E-4A53-46DC-9E35-F4E4F87E52EC}">
      <dgm:prSet/>
      <dgm:spPr/>
      <dgm:t>
        <a:bodyPr/>
        <a:lstStyle/>
        <a:p>
          <a:endParaRPr lang="en-US"/>
        </a:p>
      </dgm:t>
    </dgm:pt>
    <dgm:pt modelId="{445389A4-4064-4C2B-ADCF-71A1283050DF}" type="sibTrans" cxnId="{DE1B073E-4A53-46DC-9E35-F4E4F87E52EC}">
      <dgm:prSet/>
      <dgm:spPr/>
      <dgm:t>
        <a:bodyPr/>
        <a:lstStyle/>
        <a:p>
          <a:endParaRPr lang="en-US"/>
        </a:p>
      </dgm:t>
    </dgm:pt>
    <dgm:pt modelId="{ED8D4A40-DE14-48BC-AE58-CF2DE14B58AA}">
      <dgm:prSet/>
      <dgm:spPr/>
      <dgm:t>
        <a:bodyPr/>
        <a:lstStyle/>
        <a:p>
          <a:r>
            <a:rPr lang="pt-BR"/>
            <a:t>Houve crescente reação nacionalista</a:t>
          </a:r>
          <a:endParaRPr lang="en-US"/>
        </a:p>
      </dgm:t>
    </dgm:pt>
    <dgm:pt modelId="{8E0AF1BE-FDF4-446F-8D67-F4E3B2E6FD48}" type="parTrans" cxnId="{2E8E93A6-B13E-4676-937E-09FBF565345F}">
      <dgm:prSet/>
      <dgm:spPr/>
      <dgm:t>
        <a:bodyPr/>
        <a:lstStyle/>
        <a:p>
          <a:endParaRPr lang="en-US"/>
        </a:p>
      </dgm:t>
    </dgm:pt>
    <dgm:pt modelId="{845F5802-F554-47FF-AD75-35FE265B862B}" type="sibTrans" cxnId="{2E8E93A6-B13E-4676-937E-09FBF565345F}">
      <dgm:prSet/>
      <dgm:spPr/>
      <dgm:t>
        <a:bodyPr/>
        <a:lstStyle/>
        <a:p>
          <a:endParaRPr lang="en-US"/>
        </a:p>
      </dgm:t>
    </dgm:pt>
    <dgm:pt modelId="{8C1F190E-17BD-411C-89D6-AD30185DDD38}">
      <dgm:prSet/>
      <dgm:spPr/>
      <dgm:t>
        <a:bodyPr/>
        <a:lstStyle/>
        <a:p>
          <a:r>
            <a:rPr lang="pt-BR"/>
            <a:t>O bloqueio não deu certo por que a industria francesa não tinha condições de abastecer a Europa.</a:t>
          </a:r>
          <a:endParaRPr lang="en-US"/>
        </a:p>
      </dgm:t>
    </dgm:pt>
    <dgm:pt modelId="{245E8ED8-9D7A-4218-A943-4B84E11DCD51}" type="parTrans" cxnId="{1DE6B250-4766-4029-BD7B-2EAF4CC1A08E}">
      <dgm:prSet/>
      <dgm:spPr/>
      <dgm:t>
        <a:bodyPr/>
        <a:lstStyle/>
        <a:p>
          <a:endParaRPr lang="en-US"/>
        </a:p>
      </dgm:t>
    </dgm:pt>
    <dgm:pt modelId="{4D9719E9-7BB0-4EDD-A4AA-9CA63EA60B11}" type="sibTrans" cxnId="{1DE6B250-4766-4029-BD7B-2EAF4CC1A08E}">
      <dgm:prSet/>
      <dgm:spPr/>
      <dgm:t>
        <a:bodyPr/>
        <a:lstStyle/>
        <a:p>
          <a:endParaRPr lang="en-US"/>
        </a:p>
      </dgm:t>
    </dgm:pt>
    <dgm:pt modelId="{C4E392B9-5CBD-4B04-8BCC-380630ADF2F0}" type="pres">
      <dgm:prSet presAssocID="{6CE2825F-8149-4721-AFC7-404A1B6930E5}" presName="linear" presStyleCnt="0">
        <dgm:presLayoutVars>
          <dgm:animLvl val="lvl"/>
          <dgm:resizeHandles val="exact"/>
        </dgm:presLayoutVars>
      </dgm:prSet>
      <dgm:spPr/>
    </dgm:pt>
    <dgm:pt modelId="{5C3AB245-A88B-4F30-80EB-6062B3C9EDEF}" type="pres">
      <dgm:prSet presAssocID="{2176D2A1-97E4-4B3E-899B-0351AA9B3F0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D2437E3-52E1-4FD2-9DE5-8DE81F31CBDB}" type="pres">
      <dgm:prSet presAssocID="{92DC730F-8E11-4239-8693-94604B950328}" presName="spacer" presStyleCnt="0"/>
      <dgm:spPr/>
    </dgm:pt>
    <dgm:pt modelId="{F4F1A309-6C3C-47AA-8A86-94E9D645B7CC}" type="pres">
      <dgm:prSet presAssocID="{EB975413-BCC9-46C3-98FC-DF9502CD23D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434CB99-317B-4984-97B3-84E5F269D256}" type="pres">
      <dgm:prSet presAssocID="{445389A4-4064-4C2B-ADCF-71A1283050DF}" presName="spacer" presStyleCnt="0"/>
      <dgm:spPr/>
    </dgm:pt>
    <dgm:pt modelId="{F7378010-FB21-4425-8456-6D66A3FBA782}" type="pres">
      <dgm:prSet presAssocID="{ED8D4A40-DE14-48BC-AE58-CF2DE14B58A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0983765-2A41-433E-9401-00EC93D6C52F}" type="pres">
      <dgm:prSet presAssocID="{845F5802-F554-47FF-AD75-35FE265B862B}" presName="spacer" presStyleCnt="0"/>
      <dgm:spPr/>
    </dgm:pt>
    <dgm:pt modelId="{6A9C1BBC-EDE1-4EBB-9C10-3FE39B90084E}" type="pres">
      <dgm:prSet presAssocID="{8C1F190E-17BD-411C-89D6-AD30185DDD3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7E4C435-15E7-45B8-BC88-3901FB544221}" type="presOf" srcId="{6CE2825F-8149-4721-AFC7-404A1B6930E5}" destId="{C4E392B9-5CBD-4B04-8BCC-380630ADF2F0}" srcOrd="0" destOrd="0" presId="urn:microsoft.com/office/officeart/2005/8/layout/vList2"/>
    <dgm:cxn modelId="{DE1B073E-4A53-46DC-9E35-F4E4F87E52EC}" srcId="{6CE2825F-8149-4721-AFC7-404A1B6930E5}" destId="{EB975413-BCC9-46C3-98FC-DF9502CD23D4}" srcOrd="1" destOrd="0" parTransId="{337036E9-6518-4740-A034-41998F4C4A38}" sibTransId="{445389A4-4064-4C2B-ADCF-71A1283050DF}"/>
    <dgm:cxn modelId="{1DE6B250-4766-4029-BD7B-2EAF4CC1A08E}" srcId="{6CE2825F-8149-4721-AFC7-404A1B6930E5}" destId="{8C1F190E-17BD-411C-89D6-AD30185DDD38}" srcOrd="3" destOrd="0" parTransId="{245E8ED8-9D7A-4218-A943-4B84E11DCD51}" sibTransId="{4D9719E9-7BB0-4EDD-A4AA-9CA63EA60B11}"/>
    <dgm:cxn modelId="{2E8E93A6-B13E-4676-937E-09FBF565345F}" srcId="{6CE2825F-8149-4721-AFC7-404A1B6930E5}" destId="{ED8D4A40-DE14-48BC-AE58-CF2DE14B58AA}" srcOrd="2" destOrd="0" parTransId="{8E0AF1BE-FDF4-446F-8D67-F4E3B2E6FD48}" sibTransId="{845F5802-F554-47FF-AD75-35FE265B862B}"/>
    <dgm:cxn modelId="{9F39F0B9-3439-4368-A3FE-5E38CA55FE71}" type="presOf" srcId="{EB975413-BCC9-46C3-98FC-DF9502CD23D4}" destId="{F4F1A309-6C3C-47AA-8A86-94E9D645B7CC}" srcOrd="0" destOrd="0" presId="urn:microsoft.com/office/officeart/2005/8/layout/vList2"/>
    <dgm:cxn modelId="{AEE4FDC2-BA30-4345-BE07-A9FD36AF856A}" type="presOf" srcId="{2176D2A1-97E4-4B3E-899B-0351AA9B3F05}" destId="{5C3AB245-A88B-4F30-80EB-6062B3C9EDEF}" srcOrd="0" destOrd="0" presId="urn:microsoft.com/office/officeart/2005/8/layout/vList2"/>
    <dgm:cxn modelId="{2CEE48D6-069F-4D84-82BA-FA18D7095AE0}" srcId="{6CE2825F-8149-4721-AFC7-404A1B6930E5}" destId="{2176D2A1-97E4-4B3E-899B-0351AA9B3F05}" srcOrd="0" destOrd="0" parTransId="{F2D6CB07-CB94-4F66-901E-1E1569FC972E}" sibTransId="{92DC730F-8E11-4239-8693-94604B950328}"/>
    <dgm:cxn modelId="{AA4E00DD-CF05-4674-B226-81B15607260E}" type="presOf" srcId="{ED8D4A40-DE14-48BC-AE58-CF2DE14B58AA}" destId="{F7378010-FB21-4425-8456-6D66A3FBA782}" srcOrd="0" destOrd="0" presId="urn:microsoft.com/office/officeart/2005/8/layout/vList2"/>
    <dgm:cxn modelId="{F1F310E5-21D3-4147-87C1-9D55B539CA33}" type="presOf" srcId="{8C1F190E-17BD-411C-89D6-AD30185DDD38}" destId="{6A9C1BBC-EDE1-4EBB-9C10-3FE39B90084E}" srcOrd="0" destOrd="0" presId="urn:microsoft.com/office/officeart/2005/8/layout/vList2"/>
    <dgm:cxn modelId="{CDCDD82A-FD7D-4119-BD49-4E305B4FBBF7}" type="presParOf" srcId="{C4E392B9-5CBD-4B04-8BCC-380630ADF2F0}" destId="{5C3AB245-A88B-4F30-80EB-6062B3C9EDEF}" srcOrd="0" destOrd="0" presId="urn:microsoft.com/office/officeart/2005/8/layout/vList2"/>
    <dgm:cxn modelId="{F87775B9-32FA-40CD-BFEF-E68CEC77A585}" type="presParOf" srcId="{C4E392B9-5CBD-4B04-8BCC-380630ADF2F0}" destId="{1D2437E3-52E1-4FD2-9DE5-8DE81F31CBDB}" srcOrd="1" destOrd="0" presId="urn:microsoft.com/office/officeart/2005/8/layout/vList2"/>
    <dgm:cxn modelId="{01A36BA0-C522-4E51-A703-E29C47C00845}" type="presParOf" srcId="{C4E392B9-5CBD-4B04-8BCC-380630ADF2F0}" destId="{F4F1A309-6C3C-47AA-8A86-94E9D645B7CC}" srcOrd="2" destOrd="0" presId="urn:microsoft.com/office/officeart/2005/8/layout/vList2"/>
    <dgm:cxn modelId="{01EFD123-FE80-4760-BD5C-5B8E3BEA7926}" type="presParOf" srcId="{C4E392B9-5CBD-4B04-8BCC-380630ADF2F0}" destId="{3434CB99-317B-4984-97B3-84E5F269D256}" srcOrd="3" destOrd="0" presId="urn:microsoft.com/office/officeart/2005/8/layout/vList2"/>
    <dgm:cxn modelId="{64E09BDA-788E-4149-90E4-ED4BED8ACABF}" type="presParOf" srcId="{C4E392B9-5CBD-4B04-8BCC-380630ADF2F0}" destId="{F7378010-FB21-4425-8456-6D66A3FBA782}" srcOrd="4" destOrd="0" presId="urn:microsoft.com/office/officeart/2005/8/layout/vList2"/>
    <dgm:cxn modelId="{2CBAA3CC-A55A-4B2B-9854-841190DB0633}" type="presParOf" srcId="{C4E392B9-5CBD-4B04-8BCC-380630ADF2F0}" destId="{10983765-2A41-433E-9401-00EC93D6C52F}" srcOrd="5" destOrd="0" presId="urn:microsoft.com/office/officeart/2005/8/layout/vList2"/>
    <dgm:cxn modelId="{7787F753-E03F-4483-B2F8-F6FFC7D7B55A}" type="presParOf" srcId="{C4E392B9-5CBD-4B04-8BCC-380630ADF2F0}" destId="{6A9C1BBC-EDE1-4EBB-9C10-3FE39B9008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79B25E-1995-42C1-A2FA-6C1B59D297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820B518-D37C-4CEB-A4D4-A4251216A9C8}">
      <dgm:prSet/>
      <dgm:spPr/>
      <dgm:t>
        <a:bodyPr/>
        <a:lstStyle/>
        <a:p>
          <a:r>
            <a:rPr lang="pt-BR"/>
            <a:t>Restauração – retorno a situação política de antes prevalecendo o antigo regime.</a:t>
          </a:r>
          <a:endParaRPr lang="en-US"/>
        </a:p>
      </dgm:t>
    </dgm:pt>
    <dgm:pt modelId="{DE5C1189-124F-4891-85CE-C4950EACDE69}" type="parTrans" cxnId="{430BF7AA-DB4D-47C9-A474-55446ADC61A3}">
      <dgm:prSet/>
      <dgm:spPr/>
      <dgm:t>
        <a:bodyPr/>
        <a:lstStyle/>
        <a:p>
          <a:endParaRPr lang="en-US"/>
        </a:p>
      </dgm:t>
    </dgm:pt>
    <dgm:pt modelId="{CC150E45-2B58-4D85-8E96-5589C35E61BC}" type="sibTrans" cxnId="{430BF7AA-DB4D-47C9-A474-55446ADC61A3}">
      <dgm:prSet/>
      <dgm:spPr/>
      <dgm:t>
        <a:bodyPr/>
        <a:lstStyle/>
        <a:p>
          <a:endParaRPr lang="en-US"/>
        </a:p>
      </dgm:t>
    </dgm:pt>
    <dgm:pt modelId="{F14EAF51-2FE4-491E-994D-D157DCF6BCC8}">
      <dgm:prSet/>
      <dgm:spPr/>
      <dgm:t>
        <a:bodyPr/>
        <a:lstStyle/>
        <a:p>
          <a:r>
            <a:rPr lang="pt-BR"/>
            <a:t>Legitimidade – devolução do governo de cada país aos herdeiros das antigas monarquias absolutistas.</a:t>
          </a:r>
          <a:endParaRPr lang="en-US"/>
        </a:p>
      </dgm:t>
    </dgm:pt>
    <dgm:pt modelId="{D56F6A49-384C-482E-B7F4-04AF1A6171C2}" type="parTrans" cxnId="{9208478D-30F0-4A0D-9FC9-FFE16DEF8EEE}">
      <dgm:prSet/>
      <dgm:spPr/>
      <dgm:t>
        <a:bodyPr/>
        <a:lstStyle/>
        <a:p>
          <a:endParaRPr lang="en-US"/>
        </a:p>
      </dgm:t>
    </dgm:pt>
    <dgm:pt modelId="{FB83567C-FFA6-43AD-B118-57C81CEFB2A5}" type="sibTrans" cxnId="{9208478D-30F0-4A0D-9FC9-FFE16DEF8EEE}">
      <dgm:prSet/>
      <dgm:spPr/>
      <dgm:t>
        <a:bodyPr/>
        <a:lstStyle/>
        <a:p>
          <a:endParaRPr lang="en-US"/>
        </a:p>
      </dgm:t>
    </dgm:pt>
    <dgm:pt modelId="{35BA1BE4-F6A9-40A6-AC77-F16B1E214B8C}">
      <dgm:prSet/>
      <dgm:spPr/>
      <dgm:t>
        <a:bodyPr/>
        <a:lstStyle/>
        <a:p>
          <a:r>
            <a:rPr lang="pt-BR"/>
            <a:t>Solidariedade – aliança político militar entre as tradicionais monarquias européias com o objetivo de reprimir a onda liberal lançada na revolução francesa.</a:t>
          </a:r>
          <a:endParaRPr lang="en-US"/>
        </a:p>
      </dgm:t>
    </dgm:pt>
    <dgm:pt modelId="{AED69CC8-F239-4404-8E23-8FD135287B51}" type="parTrans" cxnId="{FDC59256-5D45-4BCD-ADEB-8C045B02D438}">
      <dgm:prSet/>
      <dgm:spPr/>
      <dgm:t>
        <a:bodyPr/>
        <a:lstStyle/>
        <a:p>
          <a:endParaRPr lang="en-US"/>
        </a:p>
      </dgm:t>
    </dgm:pt>
    <dgm:pt modelId="{641CF87F-86E4-46C8-979C-40323597B105}" type="sibTrans" cxnId="{FDC59256-5D45-4BCD-ADEB-8C045B02D438}">
      <dgm:prSet/>
      <dgm:spPr/>
      <dgm:t>
        <a:bodyPr/>
        <a:lstStyle/>
        <a:p>
          <a:endParaRPr lang="en-US"/>
        </a:p>
      </dgm:t>
    </dgm:pt>
    <dgm:pt modelId="{57F9308C-4964-49CA-BEA3-4B4431AF7E5C}" type="pres">
      <dgm:prSet presAssocID="{5379B25E-1995-42C1-A2FA-6C1B59D29719}" presName="root" presStyleCnt="0">
        <dgm:presLayoutVars>
          <dgm:dir/>
          <dgm:resizeHandles val="exact"/>
        </dgm:presLayoutVars>
      </dgm:prSet>
      <dgm:spPr/>
    </dgm:pt>
    <dgm:pt modelId="{3D643308-BF30-4B0C-AB5F-AEC47574F144}" type="pres">
      <dgm:prSet presAssocID="{C820B518-D37C-4CEB-A4D4-A4251216A9C8}" presName="compNode" presStyleCnt="0"/>
      <dgm:spPr/>
    </dgm:pt>
    <dgm:pt modelId="{393273D1-1FBC-4FE5-88AA-EE6CFDB5B550}" type="pres">
      <dgm:prSet presAssocID="{C820B518-D37C-4CEB-A4D4-A4251216A9C8}" presName="bgRect" presStyleLbl="bgShp" presStyleIdx="0" presStyleCnt="3"/>
      <dgm:spPr/>
    </dgm:pt>
    <dgm:pt modelId="{D50600E1-8612-4E16-BBFE-274CBCA7035C}" type="pres">
      <dgm:prSet presAssocID="{C820B518-D37C-4CEB-A4D4-A4251216A9C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162C35F4-3937-4731-8C00-60B9150C297A}" type="pres">
      <dgm:prSet presAssocID="{C820B518-D37C-4CEB-A4D4-A4251216A9C8}" presName="spaceRect" presStyleCnt="0"/>
      <dgm:spPr/>
    </dgm:pt>
    <dgm:pt modelId="{E95A3E27-4568-4999-8EE0-7F539B82584A}" type="pres">
      <dgm:prSet presAssocID="{C820B518-D37C-4CEB-A4D4-A4251216A9C8}" presName="parTx" presStyleLbl="revTx" presStyleIdx="0" presStyleCnt="3">
        <dgm:presLayoutVars>
          <dgm:chMax val="0"/>
          <dgm:chPref val="0"/>
        </dgm:presLayoutVars>
      </dgm:prSet>
      <dgm:spPr/>
    </dgm:pt>
    <dgm:pt modelId="{7F55350A-A886-435A-8D06-B4A485A0E644}" type="pres">
      <dgm:prSet presAssocID="{CC150E45-2B58-4D85-8E96-5589C35E61BC}" presName="sibTrans" presStyleCnt="0"/>
      <dgm:spPr/>
    </dgm:pt>
    <dgm:pt modelId="{B53A3DDE-7408-48C7-9C19-D7B58577A0F1}" type="pres">
      <dgm:prSet presAssocID="{F14EAF51-2FE4-491E-994D-D157DCF6BCC8}" presName="compNode" presStyleCnt="0"/>
      <dgm:spPr/>
    </dgm:pt>
    <dgm:pt modelId="{7D64BEEF-7294-4444-A4CC-4962FE4F1BDB}" type="pres">
      <dgm:prSet presAssocID="{F14EAF51-2FE4-491E-994D-D157DCF6BCC8}" presName="bgRect" presStyleLbl="bgShp" presStyleIdx="1" presStyleCnt="3"/>
      <dgm:spPr/>
    </dgm:pt>
    <dgm:pt modelId="{750B1F85-D075-449A-B9E6-35A62486DF28}" type="pres">
      <dgm:prSet presAssocID="{F14EAF51-2FE4-491E-994D-D157DCF6BCC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14615C7A-DEA9-4286-9343-E9AB349A1A2A}" type="pres">
      <dgm:prSet presAssocID="{F14EAF51-2FE4-491E-994D-D157DCF6BCC8}" presName="spaceRect" presStyleCnt="0"/>
      <dgm:spPr/>
    </dgm:pt>
    <dgm:pt modelId="{5FBCC52B-712E-4619-8034-E8D4B1017A5E}" type="pres">
      <dgm:prSet presAssocID="{F14EAF51-2FE4-491E-994D-D157DCF6BCC8}" presName="parTx" presStyleLbl="revTx" presStyleIdx="1" presStyleCnt="3">
        <dgm:presLayoutVars>
          <dgm:chMax val="0"/>
          <dgm:chPref val="0"/>
        </dgm:presLayoutVars>
      </dgm:prSet>
      <dgm:spPr/>
    </dgm:pt>
    <dgm:pt modelId="{B176FC35-B221-4203-87BC-480692F671FA}" type="pres">
      <dgm:prSet presAssocID="{FB83567C-FFA6-43AD-B118-57C81CEFB2A5}" presName="sibTrans" presStyleCnt="0"/>
      <dgm:spPr/>
    </dgm:pt>
    <dgm:pt modelId="{B3641D33-AD6D-430C-8CFC-1CE73805A0FE}" type="pres">
      <dgm:prSet presAssocID="{35BA1BE4-F6A9-40A6-AC77-F16B1E214B8C}" presName="compNode" presStyleCnt="0"/>
      <dgm:spPr/>
    </dgm:pt>
    <dgm:pt modelId="{D0EAC51E-3864-42C4-BE8A-1F116048B9E5}" type="pres">
      <dgm:prSet presAssocID="{35BA1BE4-F6A9-40A6-AC77-F16B1E214B8C}" presName="bgRect" presStyleLbl="bgShp" presStyleIdx="2" presStyleCnt="3"/>
      <dgm:spPr/>
    </dgm:pt>
    <dgm:pt modelId="{1EBE617D-3EE3-4624-B61E-494CBFBA4C67}" type="pres">
      <dgm:prSet presAssocID="{35BA1BE4-F6A9-40A6-AC77-F16B1E214B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271EB5F-49A0-4184-AB8C-1A044C728B85}" type="pres">
      <dgm:prSet presAssocID="{35BA1BE4-F6A9-40A6-AC77-F16B1E214B8C}" presName="spaceRect" presStyleCnt="0"/>
      <dgm:spPr/>
    </dgm:pt>
    <dgm:pt modelId="{69FE71D8-EB6C-4FF7-8BB8-3CF30C38F044}" type="pres">
      <dgm:prSet presAssocID="{35BA1BE4-F6A9-40A6-AC77-F16B1E214B8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A6A4809-04FD-425A-AEBE-44097EF4BC36}" type="presOf" srcId="{F14EAF51-2FE4-491E-994D-D157DCF6BCC8}" destId="{5FBCC52B-712E-4619-8034-E8D4B1017A5E}" srcOrd="0" destOrd="0" presId="urn:microsoft.com/office/officeart/2018/2/layout/IconVerticalSolidList"/>
    <dgm:cxn modelId="{FAE3D91F-FEA0-4081-84E9-F4F99C8F66DE}" type="presOf" srcId="{35BA1BE4-F6A9-40A6-AC77-F16B1E214B8C}" destId="{69FE71D8-EB6C-4FF7-8BB8-3CF30C38F044}" srcOrd="0" destOrd="0" presId="urn:microsoft.com/office/officeart/2018/2/layout/IconVerticalSolidList"/>
    <dgm:cxn modelId="{FDC59256-5D45-4BCD-ADEB-8C045B02D438}" srcId="{5379B25E-1995-42C1-A2FA-6C1B59D29719}" destId="{35BA1BE4-F6A9-40A6-AC77-F16B1E214B8C}" srcOrd="2" destOrd="0" parTransId="{AED69CC8-F239-4404-8E23-8FD135287B51}" sibTransId="{641CF87F-86E4-46C8-979C-40323597B105}"/>
    <dgm:cxn modelId="{EF57DF89-E7E7-47A1-9452-7F55DCBDA662}" type="presOf" srcId="{5379B25E-1995-42C1-A2FA-6C1B59D29719}" destId="{57F9308C-4964-49CA-BEA3-4B4431AF7E5C}" srcOrd="0" destOrd="0" presId="urn:microsoft.com/office/officeart/2018/2/layout/IconVerticalSolidList"/>
    <dgm:cxn modelId="{9208478D-30F0-4A0D-9FC9-FFE16DEF8EEE}" srcId="{5379B25E-1995-42C1-A2FA-6C1B59D29719}" destId="{F14EAF51-2FE4-491E-994D-D157DCF6BCC8}" srcOrd="1" destOrd="0" parTransId="{D56F6A49-384C-482E-B7F4-04AF1A6171C2}" sibTransId="{FB83567C-FFA6-43AD-B118-57C81CEFB2A5}"/>
    <dgm:cxn modelId="{430BF7AA-DB4D-47C9-A474-55446ADC61A3}" srcId="{5379B25E-1995-42C1-A2FA-6C1B59D29719}" destId="{C820B518-D37C-4CEB-A4D4-A4251216A9C8}" srcOrd="0" destOrd="0" parTransId="{DE5C1189-124F-4891-85CE-C4950EACDE69}" sibTransId="{CC150E45-2B58-4D85-8E96-5589C35E61BC}"/>
    <dgm:cxn modelId="{E36EE7E9-BFB3-447B-9B32-C072FF7AC662}" type="presOf" srcId="{C820B518-D37C-4CEB-A4D4-A4251216A9C8}" destId="{E95A3E27-4568-4999-8EE0-7F539B82584A}" srcOrd="0" destOrd="0" presId="urn:microsoft.com/office/officeart/2018/2/layout/IconVerticalSolidList"/>
    <dgm:cxn modelId="{8E0CB1F7-2314-4818-A70A-B1B999250496}" type="presParOf" srcId="{57F9308C-4964-49CA-BEA3-4B4431AF7E5C}" destId="{3D643308-BF30-4B0C-AB5F-AEC47574F144}" srcOrd="0" destOrd="0" presId="urn:microsoft.com/office/officeart/2018/2/layout/IconVerticalSolidList"/>
    <dgm:cxn modelId="{F1914E15-EB24-4E62-A74A-EEED15170220}" type="presParOf" srcId="{3D643308-BF30-4B0C-AB5F-AEC47574F144}" destId="{393273D1-1FBC-4FE5-88AA-EE6CFDB5B550}" srcOrd="0" destOrd="0" presId="urn:microsoft.com/office/officeart/2018/2/layout/IconVerticalSolidList"/>
    <dgm:cxn modelId="{599B6C19-737B-4491-BDBA-DAE61DC0C3A8}" type="presParOf" srcId="{3D643308-BF30-4B0C-AB5F-AEC47574F144}" destId="{D50600E1-8612-4E16-BBFE-274CBCA7035C}" srcOrd="1" destOrd="0" presId="urn:microsoft.com/office/officeart/2018/2/layout/IconVerticalSolidList"/>
    <dgm:cxn modelId="{D47D50BC-07B8-4411-ACE7-AF2EA401B99C}" type="presParOf" srcId="{3D643308-BF30-4B0C-AB5F-AEC47574F144}" destId="{162C35F4-3937-4731-8C00-60B9150C297A}" srcOrd="2" destOrd="0" presId="urn:microsoft.com/office/officeart/2018/2/layout/IconVerticalSolidList"/>
    <dgm:cxn modelId="{7F35EB5F-4C02-4B3F-9CFB-6D265C443600}" type="presParOf" srcId="{3D643308-BF30-4B0C-AB5F-AEC47574F144}" destId="{E95A3E27-4568-4999-8EE0-7F539B82584A}" srcOrd="3" destOrd="0" presId="urn:microsoft.com/office/officeart/2018/2/layout/IconVerticalSolidList"/>
    <dgm:cxn modelId="{882475AD-09B5-484C-9F51-6C91C431C4F0}" type="presParOf" srcId="{57F9308C-4964-49CA-BEA3-4B4431AF7E5C}" destId="{7F55350A-A886-435A-8D06-B4A485A0E644}" srcOrd="1" destOrd="0" presId="urn:microsoft.com/office/officeart/2018/2/layout/IconVerticalSolidList"/>
    <dgm:cxn modelId="{F14EA727-E901-469C-B44E-8619D58093F8}" type="presParOf" srcId="{57F9308C-4964-49CA-BEA3-4B4431AF7E5C}" destId="{B53A3DDE-7408-48C7-9C19-D7B58577A0F1}" srcOrd="2" destOrd="0" presId="urn:microsoft.com/office/officeart/2018/2/layout/IconVerticalSolidList"/>
    <dgm:cxn modelId="{31F7CE39-BB92-4F39-B4D6-3036EA81DF33}" type="presParOf" srcId="{B53A3DDE-7408-48C7-9C19-D7B58577A0F1}" destId="{7D64BEEF-7294-4444-A4CC-4962FE4F1BDB}" srcOrd="0" destOrd="0" presId="urn:microsoft.com/office/officeart/2018/2/layout/IconVerticalSolidList"/>
    <dgm:cxn modelId="{E6D5AB84-ECDB-44D9-B07C-085D83703C19}" type="presParOf" srcId="{B53A3DDE-7408-48C7-9C19-D7B58577A0F1}" destId="{750B1F85-D075-449A-B9E6-35A62486DF28}" srcOrd="1" destOrd="0" presId="urn:microsoft.com/office/officeart/2018/2/layout/IconVerticalSolidList"/>
    <dgm:cxn modelId="{AC734D5F-4C1A-49EA-AF1C-4D7B56A6C76E}" type="presParOf" srcId="{B53A3DDE-7408-48C7-9C19-D7B58577A0F1}" destId="{14615C7A-DEA9-4286-9343-E9AB349A1A2A}" srcOrd="2" destOrd="0" presId="urn:microsoft.com/office/officeart/2018/2/layout/IconVerticalSolidList"/>
    <dgm:cxn modelId="{89D9D837-8EEA-4AE7-AC1F-5E5E140B5AC2}" type="presParOf" srcId="{B53A3DDE-7408-48C7-9C19-D7B58577A0F1}" destId="{5FBCC52B-712E-4619-8034-E8D4B1017A5E}" srcOrd="3" destOrd="0" presId="urn:microsoft.com/office/officeart/2018/2/layout/IconVerticalSolidList"/>
    <dgm:cxn modelId="{405ECE67-7AA7-44C2-9286-02EFE87AD0A0}" type="presParOf" srcId="{57F9308C-4964-49CA-BEA3-4B4431AF7E5C}" destId="{B176FC35-B221-4203-87BC-480692F671FA}" srcOrd="3" destOrd="0" presId="urn:microsoft.com/office/officeart/2018/2/layout/IconVerticalSolidList"/>
    <dgm:cxn modelId="{B016DC38-6402-4C47-AC9B-37346B112AB2}" type="presParOf" srcId="{57F9308C-4964-49CA-BEA3-4B4431AF7E5C}" destId="{B3641D33-AD6D-430C-8CFC-1CE73805A0FE}" srcOrd="4" destOrd="0" presId="urn:microsoft.com/office/officeart/2018/2/layout/IconVerticalSolidList"/>
    <dgm:cxn modelId="{A1E2E689-ACFA-4BEE-90FC-571276755617}" type="presParOf" srcId="{B3641D33-AD6D-430C-8CFC-1CE73805A0FE}" destId="{D0EAC51E-3864-42C4-BE8A-1F116048B9E5}" srcOrd="0" destOrd="0" presId="urn:microsoft.com/office/officeart/2018/2/layout/IconVerticalSolidList"/>
    <dgm:cxn modelId="{B0E30D37-C7AE-49E6-83E9-D97DFEEB2457}" type="presParOf" srcId="{B3641D33-AD6D-430C-8CFC-1CE73805A0FE}" destId="{1EBE617D-3EE3-4624-B61E-494CBFBA4C67}" srcOrd="1" destOrd="0" presId="urn:microsoft.com/office/officeart/2018/2/layout/IconVerticalSolidList"/>
    <dgm:cxn modelId="{CC802FCF-970A-49D6-990D-2892B44C7C46}" type="presParOf" srcId="{B3641D33-AD6D-430C-8CFC-1CE73805A0FE}" destId="{4271EB5F-49A0-4184-AB8C-1A044C728B85}" srcOrd="2" destOrd="0" presId="urn:microsoft.com/office/officeart/2018/2/layout/IconVerticalSolidList"/>
    <dgm:cxn modelId="{75842D0D-862E-4203-8CC8-018C6A71AEDF}" type="presParOf" srcId="{B3641D33-AD6D-430C-8CFC-1CE73805A0FE}" destId="{69FE71D8-EB6C-4FF7-8BB8-3CF30C38F0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B3E858-E525-4087-999F-88A42C44081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596B1E1-AB87-4B76-A0B0-A801732439B8}">
      <dgm:prSet/>
      <dgm:spPr/>
      <dgm:t>
        <a:bodyPr/>
        <a:lstStyle/>
        <a:p>
          <a:r>
            <a:rPr lang="pt-BR"/>
            <a:t>Czar Alexandre propôs a Santa Aliança que seria uma organização internacional que comprometia combater os movimentos liberais.</a:t>
          </a:r>
          <a:endParaRPr lang="en-US"/>
        </a:p>
      </dgm:t>
    </dgm:pt>
    <dgm:pt modelId="{EED93A37-C23D-4D92-87F1-39A1321E5FBA}" type="parTrans" cxnId="{82A6CC2E-FBE7-4B47-869D-67CE0BE3E4C8}">
      <dgm:prSet/>
      <dgm:spPr/>
      <dgm:t>
        <a:bodyPr/>
        <a:lstStyle/>
        <a:p>
          <a:endParaRPr lang="en-US"/>
        </a:p>
      </dgm:t>
    </dgm:pt>
    <dgm:pt modelId="{959F12D5-9DA0-499F-9713-1E7F5585D072}" type="sibTrans" cxnId="{82A6CC2E-FBE7-4B47-869D-67CE0BE3E4C8}">
      <dgm:prSet/>
      <dgm:spPr/>
      <dgm:t>
        <a:bodyPr/>
        <a:lstStyle/>
        <a:p>
          <a:endParaRPr lang="en-US"/>
        </a:p>
      </dgm:t>
    </dgm:pt>
    <dgm:pt modelId="{B0D9DB94-6180-415F-A3FD-1FE4B4969FC5}">
      <dgm:prSet/>
      <dgm:spPr/>
      <dgm:t>
        <a:bodyPr/>
        <a:lstStyle/>
        <a:p>
          <a:r>
            <a:rPr lang="pt-BR"/>
            <a:t>Aliança de forças tradicionais essa aliança entre monarquias permitia intervir em qualquer pais onde surgisse um movimento revolucionário.</a:t>
          </a:r>
          <a:endParaRPr lang="en-US"/>
        </a:p>
      </dgm:t>
    </dgm:pt>
    <dgm:pt modelId="{B4C875A9-8D5A-4A6C-8C30-FE4AECC0C5DF}" type="parTrans" cxnId="{748E5A41-E2D4-4212-A9D6-7968C458CC47}">
      <dgm:prSet/>
      <dgm:spPr/>
      <dgm:t>
        <a:bodyPr/>
        <a:lstStyle/>
        <a:p>
          <a:endParaRPr lang="en-US"/>
        </a:p>
      </dgm:t>
    </dgm:pt>
    <dgm:pt modelId="{4EC086F7-650D-47D3-8A7B-306FC14310FA}" type="sibTrans" cxnId="{748E5A41-E2D4-4212-A9D6-7968C458CC47}">
      <dgm:prSet/>
      <dgm:spPr/>
      <dgm:t>
        <a:bodyPr/>
        <a:lstStyle/>
        <a:p>
          <a:endParaRPr lang="en-US"/>
        </a:p>
      </dgm:t>
    </dgm:pt>
    <dgm:pt modelId="{579D6119-3C24-4FB2-8309-348DC806251D}">
      <dgm:prSet/>
      <dgm:spPr/>
      <dgm:t>
        <a:bodyPr/>
        <a:lstStyle/>
        <a:p>
          <a:r>
            <a:rPr lang="pt-BR"/>
            <a:t>Objetivo conter os movimentos nacionalistas e emancipacionistas nas colônias.</a:t>
          </a:r>
          <a:endParaRPr lang="en-US"/>
        </a:p>
      </dgm:t>
    </dgm:pt>
    <dgm:pt modelId="{4BF33C18-D91A-4D44-8612-910BAE768023}" type="parTrans" cxnId="{23730494-917B-4AFD-952C-E23CB385A2B4}">
      <dgm:prSet/>
      <dgm:spPr/>
      <dgm:t>
        <a:bodyPr/>
        <a:lstStyle/>
        <a:p>
          <a:endParaRPr lang="en-US"/>
        </a:p>
      </dgm:t>
    </dgm:pt>
    <dgm:pt modelId="{541B9AAF-74C6-4200-B2C7-C274DAAD4AAE}" type="sibTrans" cxnId="{23730494-917B-4AFD-952C-E23CB385A2B4}">
      <dgm:prSet/>
      <dgm:spPr/>
      <dgm:t>
        <a:bodyPr/>
        <a:lstStyle/>
        <a:p>
          <a:endParaRPr lang="en-US"/>
        </a:p>
      </dgm:t>
    </dgm:pt>
    <dgm:pt modelId="{E7AFEB28-E7B0-4DEB-9DFA-80E43A20D348}">
      <dgm:prSet/>
      <dgm:spPr/>
      <dgm:t>
        <a:bodyPr/>
        <a:lstStyle/>
        <a:p>
          <a:r>
            <a:rPr lang="pt-BR"/>
            <a:t>A Inglaterra ficou contra pois visava um mercado livre pois era defensora do liberalismo econômico.</a:t>
          </a:r>
          <a:endParaRPr lang="en-US"/>
        </a:p>
      </dgm:t>
    </dgm:pt>
    <dgm:pt modelId="{7883603E-8F58-411A-A9BE-CF00E967D99D}" type="parTrans" cxnId="{C39A8876-E8B2-465D-B8D2-E35F942B8BA3}">
      <dgm:prSet/>
      <dgm:spPr/>
      <dgm:t>
        <a:bodyPr/>
        <a:lstStyle/>
        <a:p>
          <a:endParaRPr lang="en-US"/>
        </a:p>
      </dgm:t>
    </dgm:pt>
    <dgm:pt modelId="{7752102D-EE46-4036-9B93-41C307A9CC0A}" type="sibTrans" cxnId="{C39A8876-E8B2-465D-B8D2-E35F942B8BA3}">
      <dgm:prSet/>
      <dgm:spPr/>
      <dgm:t>
        <a:bodyPr/>
        <a:lstStyle/>
        <a:p>
          <a:endParaRPr lang="en-US"/>
        </a:p>
      </dgm:t>
    </dgm:pt>
    <dgm:pt modelId="{8811646D-1302-4F32-AAE6-520B9139215D}" type="pres">
      <dgm:prSet presAssocID="{A5B3E858-E525-4087-999F-88A42C440816}" presName="linear" presStyleCnt="0">
        <dgm:presLayoutVars>
          <dgm:animLvl val="lvl"/>
          <dgm:resizeHandles val="exact"/>
        </dgm:presLayoutVars>
      </dgm:prSet>
      <dgm:spPr/>
    </dgm:pt>
    <dgm:pt modelId="{1183FAB5-BF10-46AE-8BFD-8899649CD270}" type="pres">
      <dgm:prSet presAssocID="{6596B1E1-AB87-4B76-A0B0-A801732439B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3A171D9-E53B-4248-B3E3-F2A5A92CAA92}" type="pres">
      <dgm:prSet presAssocID="{959F12D5-9DA0-499F-9713-1E7F5585D072}" presName="spacer" presStyleCnt="0"/>
      <dgm:spPr/>
    </dgm:pt>
    <dgm:pt modelId="{A7818F3C-A360-4BBD-991C-FB94575303F1}" type="pres">
      <dgm:prSet presAssocID="{B0D9DB94-6180-415F-A3FD-1FE4B4969FC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185AAD8-2694-4994-9A45-0475C24885A2}" type="pres">
      <dgm:prSet presAssocID="{4EC086F7-650D-47D3-8A7B-306FC14310FA}" presName="spacer" presStyleCnt="0"/>
      <dgm:spPr/>
    </dgm:pt>
    <dgm:pt modelId="{3F4AECB3-4CC6-4C52-AFBC-7FCADE33054E}" type="pres">
      <dgm:prSet presAssocID="{579D6119-3C24-4FB2-8309-348DC806251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3A1E824-4CFF-4298-A1F3-06F38DCA3506}" type="pres">
      <dgm:prSet presAssocID="{541B9AAF-74C6-4200-B2C7-C274DAAD4AAE}" presName="spacer" presStyleCnt="0"/>
      <dgm:spPr/>
    </dgm:pt>
    <dgm:pt modelId="{FD092C21-03DE-4A0D-B6BB-5727AA54FCD6}" type="pres">
      <dgm:prSet presAssocID="{E7AFEB28-E7B0-4DEB-9DFA-80E43A20D34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2A6CC2E-FBE7-4B47-869D-67CE0BE3E4C8}" srcId="{A5B3E858-E525-4087-999F-88A42C440816}" destId="{6596B1E1-AB87-4B76-A0B0-A801732439B8}" srcOrd="0" destOrd="0" parTransId="{EED93A37-C23D-4D92-87F1-39A1321E5FBA}" sibTransId="{959F12D5-9DA0-499F-9713-1E7F5585D072}"/>
    <dgm:cxn modelId="{748E5A41-E2D4-4212-A9D6-7968C458CC47}" srcId="{A5B3E858-E525-4087-999F-88A42C440816}" destId="{B0D9DB94-6180-415F-A3FD-1FE4B4969FC5}" srcOrd="1" destOrd="0" parTransId="{B4C875A9-8D5A-4A6C-8C30-FE4AECC0C5DF}" sibTransId="{4EC086F7-650D-47D3-8A7B-306FC14310FA}"/>
    <dgm:cxn modelId="{EE2E3943-6BA7-47F6-AD83-60D26D205F8D}" type="presOf" srcId="{579D6119-3C24-4FB2-8309-348DC806251D}" destId="{3F4AECB3-4CC6-4C52-AFBC-7FCADE33054E}" srcOrd="0" destOrd="0" presId="urn:microsoft.com/office/officeart/2005/8/layout/vList2"/>
    <dgm:cxn modelId="{6E45FF54-FA1A-44DB-93A3-BC3E032FF5DB}" type="presOf" srcId="{A5B3E858-E525-4087-999F-88A42C440816}" destId="{8811646D-1302-4F32-AAE6-520B9139215D}" srcOrd="0" destOrd="0" presId="urn:microsoft.com/office/officeart/2005/8/layout/vList2"/>
    <dgm:cxn modelId="{C39A8876-E8B2-465D-B8D2-E35F942B8BA3}" srcId="{A5B3E858-E525-4087-999F-88A42C440816}" destId="{E7AFEB28-E7B0-4DEB-9DFA-80E43A20D348}" srcOrd="3" destOrd="0" parTransId="{7883603E-8F58-411A-A9BE-CF00E967D99D}" sibTransId="{7752102D-EE46-4036-9B93-41C307A9CC0A}"/>
    <dgm:cxn modelId="{C07D7C93-581C-4B50-825F-B2EA3DB32D44}" type="presOf" srcId="{B0D9DB94-6180-415F-A3FD-1FE4B4969FC5}" destId="{A7818F3C-A360-4BBD-991C-FB94575303F1}" srcOrd="0" destOrd="0" presId="urn:microsoft.com/office/officeart/2005/8/layout/vList2"/>
    <dgm:cxn modelId="{23730494-917B-4AFD-952C-E23CB385A2B4}" srcId="{A5B3E858-E525-4087-999F-88A42C440816}" destId="{579D6119-3C24-4FB2-8309-348DC806251D}" srcOrd="2" destOrd="0" parTransId="{4BF33C18-D91A-4D44-8612-910BAE768023}" sibTransId="{541B9AAF-74C6-4200-B2C7-C274DAAD4AAE}"/>
    <dgm:cxn modelId="{2BCE6AD7-BAE8-4CDD-845D-BFB05D392C22}" type="presOf" srcId="{6596B1E1-AB87-4B76-A0B0-A801732439B8}" destId="{1183FAB5-BF10-46AE-8BFD-8899649CD270}" srcOrd="0" destOrd="0" presId="urn:microsoft.com/office/officeart/2005/8/layout/vList2"/>
    <dgm:cxn modelId="{3F5E97DD-AF25-4F17-9F06-EE950EA8F31C}" type="presOf" srcId="{E7AFEB28-E7B0-4DEB-9DFA-80E43A20D348}" destId="{FD092C21-03DE-4A0D-B6BB-5727AA54FCD6}" srcOrd="0" destOrd="0" presId="urn:microsoft.com/office/officeart/2005/8/layout/vList2"/>
    <dgm:cxn modelId="{2430D4EA-5525-476A-965E-A99D41ED482A}" type="presParOf" srcId="{8811646D-1302-4F32-AAE6-520B9139215D}" destId="{1183FAB5-BF10-46AE-8BFD-8899649CD270}" srcOrd="0" destOrd="0" presId="urn:microsoft.com/office/officeart/2005/8/layout/vList2"/>
    <dgm:cxn modelId="{D958CE33-7592-4A8A-99C5-9EFC1FB5D58E}" type="presParOf" srcId="{8811646D-1302-4F32-AAE6-520B9139215D}" destId="{43A171D9-E53B-4248-B3E3-F2A5A92CAA92}" srcOrd="1" destOrd="0" presId="urn:microsoft.com/office/officeart/2005/8/layout/vList2"/>
    <dgm:cxn modelId="{D6A67570-4016-445E-A683-C62AA79A56E6}" type="presParOf" srcId="{8811646D-1302-4F32-AAE6-520B9139215D}" destId="{A7818F3C-A360-4BBD-991C-FB94575303F1}" srcOrd="2" destOrd="0" presId="urn:microsoft.com/office/officeart/2005/8/layout/vList2"/>
    <dgm:cxn modelId="{EF9B20C1-20F1-4E32-8D04-E8636C2A0A72}" type="presParOf" srcId="{8811646D-1302-4F32-AAE6-520B9139215D}" destId="{5185AAD8-2694-4994-9A45-0475C24885A2}" srcOrd="3" destOrd="0" presId="urn:microsoft.com/office/officeart/2005/8/layout/vList2"/>
    <dgm:cxn modelId="{BB7D11C3-A30D-4DE3-B4FE-801667332519}" type="presParOf" srcId="{8811646D-1302-4F32-AAE6-520B9139215D}" destId="{3F4AECB3-4CC6-4C52-AFBC-7FCADE33054E}" srcOrd="4" destOrd="0" presId="urn:microsoft.com/office/officeart/2005/8/layout/vList2"/>
    <dgm:cxn modelId="{F530421E-99E9-432A-8D26-A45EBE5F8128}" type="presParOf" srcId="{8811646D-1302-4F32-AAE6-520B9139215D}" destId="{C3A1E824-4CFF-4298-A1F3-06F38DCA3506}" srcOrd="5" destOrd="0" presId="urn:microsoft.com/office/officeart/2005/8/layout/vList2"/>
    <dgm:cxn modelId="{BED54555-197C-4A9A-8F85-52F9FEA1406D}" type="presParOf" srcId="{8811646D-1302-4F32-AAE6-520B9139215D}" destId="{FD092C21-03DE-4A0D-B6BB-5727AA54FCD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C90D9-8E35-48BF-A413-581F7E2FEBEA}">
      <dsp:nvSpPr>
        <dsp:cNvPr id="0" name=""/>
        <dsp:cNvSpPr/>
      </dsp:nvSpPr>
      <dsp:spPr>
        <a:xfrm>
          <a:off x="0" y="406385"/>
          <a:ext cx="5098256" cy="1570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Consulado três cônsules: Napoleão, Roger Ducos e sieyès. Em 1799 foi votada uma constituição que elegeu  Napoleão como primeiro Cônsul da Republica.</a:t>
          </a:r>
          <a:endParaRPr lang="en-US" sz="2200" kern="1200"/>
        </a:p>
      </dsp:txBody>
      <dsp:txXfrm>
        <a:off x="76648" y="483033"/>
        <a:ext cx="4944960" cy="1416844"/>
      </dsp:txXfrm>
    </dsp:sp>
    <dsp:sp modelId="{12AD7C1E-AE3A-4143-ABDF-65024FF29DE7}">
      <dsp:nvSpPr>
        <dsp:cNvPr id="0" name=""/>
        <dsp:cNvSpPr/>
      </dsp:nvSpPr>
      <dsp:spPr>
        <a:xfrm>
          <a:off x="0" y="2039886"/>
          <a:ext cx="5098256" cy="1570140"/>
        </a:xfrm>
        <a:prstGeom prst="roundRect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Ditadura disfarçada por instituições aparentemente democráticas.</a:t>
          </a:r>
          <a:endParaRPr lang="en-US" sz="2200" kern="1200"/>
        </a:p>
      </dsp:txBody>
      <dsp:txXfrm>
        <a:off x="76648" y="2116534"/>
        <a:ext cx="4944960" cy="1416844"/>
      </dsp:txXfrm>
    </dsp:sp>
    <dsp:sp modelId="{FBF507C7-B3DA-4F5C-BE4D-384A4AD8B025}">
      <dsp:nvSpPr>
        <dsp:cNvPr id="0" name=""/>
        <dsp:cNvSpPr/>
      </dsp:nvSpPr>
      <dsp:spPr>
        <a:xfrm>
          <a:off x="0" y="3673386"/>
          <a:ext cx="5098256" cy="1570140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Censura a imprensa e aos ideais franceses de igualdade, liberdade e fraternidade.</a:t>
          </a:r>
          <a:endParaRPr lang="en-US" sz="2200" kern="1200"/>
        </a:p>
      </dsp:txBody>
      <dsp:txXfrm>
        <a:off x="76648" y="3750034"/>
        <a:ext cx="4944960" cy="1416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7B708-FD7F-40F7-9DCF-3BA9CA534CB4}">
      <dsp:nvSpPr>
        <dsp:cNvPr id="0" name=""/>
        <dsp:cNvSpPr/>
      </dsp:nvSpPr>
      <dsp:spPr>
        <a:xfrm>
          <a:off x="0" y="2758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CE568-D6EA-4136-A98E-401C248015D4}">
      <dsp:nvSpPr>
        <dsp:cNvPr id="0" name=""/>
        <dsp:cNvSpPr/>
      </dsp:nvSpPr>
      <dsp:spPr>
        <a:xfrm>
          <a:off x="0" y="2758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Administração – centralização e nomeação de cargos de confiança pessoal.</a:t>
          </a:r>
          <a:endParaRPr lang="en-US" sz="1600" kern="1200"/>
        </a:p>
      </dsp:txBody>
      <dsp:txXfrm>
        <a:off x="0" y="2758"/>
        <a:ext cx="5098256" cy="940732"/>
      </dsp:txXfrm>
    </dsp:sp>
    <dsp:sp modelId="{2D3623AB-BE48-4860-B159-28DBC1161C1C}">
      <dsp:nvSpPr>
        <dsp:cNvPr id="0" name=""/>
        <dsp:cNvSpPr/>
      </dsp:nvSpPr>
      <dsp:spPr>
        <a:xfrm>
          <a:off x="0" y="943491"/>
          <a:ext cx="5098256" cy="0"/>
        </a:xfrm>
        <a:prstGeom prst="line">
          <a:avLst/>
        </a:prstGeom>
        <a:solidFill>
          <a:schemeClr val="accent2">
            <a:hueOff val="239120"/>
            <a:satOff val="147"/>
            <a:lumOff val="1922"/>
            <a:alphaOff val="0"/>
          </a:schemeClr>
        </a:solidFill>
        <a:ln w="15875" cap="flat" cmpd="sng" algn="ctr">
          <a:solidFill>
            <a:schemeClr val="accent2">
              <a:hueOff val="239120"/>
              <a:satOff val="147"/>
              <a:lumOff val="1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42484-F72D-4F3D-A00B-0151A3B4D94B}">
      <dsp:nvSpPr>
        <dsp:cNvPr id="0" name=""/>
        <dsp:cNvSpPr/>
      </dsp:nvSpPr>
      <dsp:spPr>
        <a:xfrm>
          <a:off x="0" y="943491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Economia – criação do Banco da França, diminuição da inflação,construção de obras publicas fortaleceu o comercio e a industria.</a:t>
          </a:r>
          <a:endParaRPr lang="en-US" sz="1600" kern="1200"/>
        </a:p>
      </dsp:txBody>
      <dsp:txXfrm>
        <a:off x="0" y="943491"/>
        <a:ext cx="5098256" cy="940732"/>
      </dsp:txXfrm>
    </dsp:sp>
    <dsp:sp modelId="{DB322D64-CEBF-4F65-9910-0479FB07A0C4}">
      <dsp:nvSpPr>
        <dsp:cNvPr id="0" name=""/>
        <dsp:cNvSpPr/>
      </dsp:nvSpPr>
      <dsp:spPr>
        <a:xfrm>
          <a:off x="0" y="1884223"/>
          <a:ext cx="5098256" cy="0"/>
        </a:xfrm>
        <a:prstGeom prst="line">
          <a:avLst/>
        </a:prstGeom>
        <a:solidFill>
          <a:schemeClr val="accent2">
            <a:hueOff val="478240"/>
            <a:satOff val="294"/>
            <a:lumOff val="3843"/>
            <a:alphaOff val="0"/>
          </a:schemeClr>
        </a:solidFill>
        <a:ln w="15875" cap="flat" cmpd="sng" algn="ctr">
          <a:solidFill>
            <a:schemeClr val="accent2">
              <a:hueOff val="478240"/>
              <a:satOff val="294"/>
              <a:lumOff val="3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283B4-DEBE-420C-A153-45CA1D87A514}">
      <dsp:nvSpPr>
        <dsp:cNvPr id="0" name=""/>
        <dsp:cNvSpPr/>
      </dsp:nvSpPr>
      <dsp:spPr>
        <a:xfrm>
          <a:off x="0" y="1884223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Educação – reorganização do ensino antes a educação era utilizada como meio de controle do comportamento político e social.</a:t>
          </a:r>
          <a:endParaRPr lang="en-US" sz="1600" kern="1200"/>
        </a:p>
      </dsp:txBody>
      <dsp:txXfrm>
        <a:off x="0" y="1884223"/>
        <a:ext cx="5098256" cy="940732"/>
      </dsp:txXfrm>
    </dsp:sp>
    <dsp:sp modelId="{3F388C52-FED5-410E-A4CF-D4068881C6AD}">
      <dsp:nvSpPr>
        <dsp:cNvPr id="0" name=""/>
        <dsp:cNvSpPr/>
      </dsp:nvSpPr>
      <dsp:spPr>
        <a:xfrm>
          <a:off x="0" y="2824955"/>
          <a:ext cx="5098256" cy="0"/>
        </a:xfrm>
        <a:prstGeom prst="line">
          <a:avLst/>
        </a:prstGeom>
        <a:solidFill>
          <a:schemeClr val="accent2">
            <a:hueOff val="717359"/>
            <a:satOff val="441"/>
            <a:lumOff val="5765"/>
            <a:alphaOff val="0"/>
          </a:schemeClr>
        </a:solidFill>
        <a:ln w="15875" cap="flat" cmpd="sng" algn="ctr">
          <a:solidFill>
            <a:schemeClr val="accent2">
              <a:hueOff val="717359"/>
              <a:satOff val="441"/>
              <a:lumOff val="5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41554-C84E-4EAD-8103-E7704CE51511}">
      <dsp:nvSpPr>
        <dsp:cNvPr id="0" name=""/>
        <dsp:cNvSpPr/>
      </dsp:nvSpPr>
      <dsp:spPr>
        <a:xfrm>
          <a:off x="0" y="2824956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Direito – código Napoleônico consagrava as aspirações da burguesia, como a liberdade individual, a igualdade de todos e respeito a propriedade privada e o matrimonio civil.</a:t>
          </a:r>
          <a:endParaRPr lang="en-US" sz="1600" kern="1200"/>
        </a:p>
      </dsp:txBody>
      <dsp:txXfrm>
        <a:off x="0" y="2824956"/>
        <a:ext cx="5098256" cy="940732"/>
      </dsp:txXfrm>
    </dsp:sp>
    <dsp:sp modelId="{A1F4CF1D-07E5-4CA6-92C2-2A900FCC4058}">
      <dsp:nvSpPr>
        <dsp:cNvPr id="0" name=""/>
        <dsp:cNvSpPr/>
      </dsp:nvSpPr>
      <dsp:spPr>
        <a:xfrm>
          <a:off x="0" y="3765688"/>
          <a:ext cx="5098256" cy="0"/>
        </a:xfrm>
        <a:prstGeom prst="line">
          <a:avLst/>
        </a:prstGeom>
        <a:solidFill>
          <a:schemeClr val="accent2">
            <a:hueOff val="956479"/>
            <a:satOff val="588"/>
            <a:lumOff val="7686"/>
            <a:alphaOff val="0"/>
          </a:schemeClr>
        </a:solidFill>
        <a:ln w="15875" cap="flat" cmpd="sng" algn="ctr">
          <a:solidFill>
            <a:schemeClr val="accent2">
              <a:hueOff val="956479"/>
              <a:satOff val="588"/>
              <a:lumOff val="7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DD4B0-4DA8-4F41-8B66-D139EA7ADB0D}">
      <dsp:nvSpPr>
        <dsp:cNvPr id="0" name=""/>
        <dsp:cNvSpPr/>
      </dsp:nvSpPr>
      <dsp:spPr>
        <a:xfrm>
          <a:off x="0" y="3765688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Igreja – (concordata) o papa reconhecia o confisco das propriedades da igreja em troca do amparo do Estado ao clero e Napoleão poderia indicar os bispos.</a:t>
          </a:r>
          <a:endParaRPr lang="en-US" sz="1600" kern="1200"/>
        </a:p>
      </dsp:txBody>
      <dsp:txXfrm>
        <a:off x="0" y="3765688"/>
        <a:ext cx="5098256" cy="940732"/>
      </dsp:txXfrm>
    </dsp:sp>
    <dsp:sp modelId="{753A5CAF-2B80-4A79-A30B-63C888749435}">
      <dsp:nvSpPr>
        <dsp:cNvPr id="0" name=""/>
        <dsp:cNvSpPr/>
      </dsp:nvSpPr>
      <dsp:spPr>
        <a:xfrm>
          <a:off x="0" y="4706420"/>
          <a:ext cx="5098256" cy="0"/>
        </a:xfrm>
        <a:prstGeom prst="line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accent2">
              <a:hueOff val="1195599"/>
              <a:satOff val="735"/>
              <a:lumOff val="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BB852-9E2F-4011-97E9-63381C632E7E}">
      <dsp:nvSpPr>
        <dsp:cNvPr id="0" name=""/>
        <dsp:cNvSpPr/>
      </dsp:nvSpPr>
      <dsp:spPr>
        <a:xfrm>
          <a:off x="0" y="4706420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Sucesso fez ser premiado como cônsul vitalício como direito indicar o sucessor.</a:t>
          </a:r>
          <a:endParaRPr lang="en-US" sz="1600" kern="1200"/>
        </a:p>
      </dsp:txBody>
      <dsp:txXfrm>
        <a:off x="0" y="4706420"/>
        <a:ext cx="5098256" cy="940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E392A-2332-4A9F-AC02-D39FA79F69EE}">
      <dsp:nvSpPr>
        <dsp:cNvPr id="0" name=""/>
        <dsp:cNvSpPr/>
      </dsp:nvSpPr>
      <dsp:spPr>
        <a:xfrm>
          <a:off x="0" y="2758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EAF3E-8D4A-44A1-9BCA-82DADF0A9C11}">
      <dsp:nvSpPr>
        <dsp:cNvPr id="0" name=""/>
        <dsp:cNvSpPr/>
      </dsp:nvSpPr>
      <dsp:spPr>
        <a:xfrm>
          <a:off x="0" y="2758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 bloqueio continental Napoleão impõe sobre Inglaterra</a:t>
          </a:r>
          <a:endParaRPr lang="en-US" sz="2600" kern="1200"/>
        </a:p>
      </dsp:txBody>
      <dsp:txXfrm>
        <a:off x="0" y="2758"/>
        <a:ext cx="5098256" cy="940732"/>
      </dsp:txXfrm>
    </dsp:sp>
    <dsp:sp modelId="{F554A428-76A3-4CD3-93D7-FBF3EEB9B854}">
      <dsp:nvSpPr>
        <dsp:cNvPr id="0" name=""/>
        <dsp:cNvSpPr/>
      </dsp:nvSpPr>
      <dsp:spPr>
        <a:xfrm>
          <a:off x="0" y="943491"/>
          <a:ext cx="5098256" cy="0"/>
        </a:xfrm>
        <a:prstGeom prst="line">
          <a:avLst/>
        </a:prstGeom>
        <a:solidFill>
          <a:schemeClr val="accent2">
            <a:hueOff val="239120"/>
            <a:satOff val="147"/>
            <a:lumOff val="1922"/>
            <a:alphaOff val="0"/>
          </a:schemeClr>
        </a:solidFill>
        <a:ln w="15875" cap="flat" cmpd="sng" algn="ctr">
          <a:solidFill>
            <a:schemeClr val="accent2">
              <a:hueOff val="239120"/>
              <a:satOff val="147"/>
              <a:lumOff val="1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A2E5F-7819-4175-8544-7F045FCA6BBE}">
      <dsp:nvSpPr>
        <dsp:cNvPr id="0" name=""/>
        <dsp:cNvSpPr/>
      </dsp:nvSpPr>
      <dsp:spPr>
        <a:xfrm>
          <a:off x="0" y="943491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Retaliação  ao Bloqueio Marítimo Naval.</a:t>
          </a:r>
          <a:endParaRPr lang="en-US" sz="2600" kern="1200"/>
        </a:p>
      </dsp:txBody>
      <dsp:txXfrm>
        <a:off x="0" y="943491"/>
        <a:ext cx="5098256" cy="940732"/>
      </dsp:txXfrm>
    </dsp:sp>
    <dsp:sp modelId="{356EEDD1-0A3E-4456-A7B7-B7ECB7B79168}">
      <dsp:nvSpPr>
        <dsp:cNvPr id="0" name=""/>
        <dsp:cNvSpPr/>
      </dsp:nvSpPr>
      <dsp:spPr>
        <a:xfrm>
          <a:off x="0" y="1884223"/>
          <a:ext cx="5098256" cy="0"/>
        </a:xfrm>
        <a:prstGeom prst="line">
          <a:avLst/>
        </a:prstGeom>
        <a:solidFill>
          <a:schemeClr val="accent2">
            <a:hueOff val="478240"/>
            <a:satOff val="294"/>
            <a:lumOff val="3843"/>
            <a:alphaOff val="0"/>
          </a:schemeClr>
        </a:solidFill>
        <a:ln w="15875" cap="flat" cmpd="sng" algn="ctr">
          <a:solidFill>
            <a:schemeClr val="accent2">
              <a:hueOff val="478240"/>
              <a:satOff val="294"/>
              <a:lumOff val="3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95013-9DC2-46FF-BED7-4D8A1B4F6B7F}">
      <dsp:nvSpPr>
        <dsp:cNvPr id="0" name=""/>
        <dsp:cNvSpPr/>
      </dsp:nvSpPr>
      <dsp:spPr>
        <a:xfrm>
          <a:off x="0" y="1884223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Portos fechados a Inglaterra e seus produtos.</a:t>
          </a:r>
          <a:endParaRPr lang="en-US" sz="2600" kern="1200"/>
        </a:p>
      </dsp:txBody>
      <dsp:txXfrm>
        <a:off x="0" y="1884223"/>
        <a:ext cx="5098256" cy="940732"/>
      </dsp:txXfrm>
    </dsp:sp>
    <dsp:sp modelId="{A3FA1080-6130-42A2-B497-6877DDCCB44F}">
      <dsp:nvSpPr>
        <dsp:cNvPr id="0" name=""/>
        <dsp:cNvSpPr/>
      </dsp:nvSpPr>
      <dsp:spPr>
        <a:xfrm>
          <a:off x="0" y="2824955"/>
          <a:ext cx="5098256" cy="0"/>
        </a:xfrm>
        <a:prstGeom prst="line">
          <a:avLst/>
        </a:prstGeom>
        <a:solidFill>
          <a:schemeClr val="accent2">
            <a:hueOff val="717359"/>
            <a:satOff val="441"/>
            <a:lumOff val="5765"/>
            <a:alphaOff val="0"/>
          </a:schemeClr>
        </a:solidFill>
        <a:ln w="15875" cap="flat" cmpd="sng" algn="ctr">
          <a:solidFill>
            <a:schemeClr val="accent2">
              <a:hueOff val="717359"/>
              <a:satOff val="441"/>
              <a:lumOff val="5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FEEAF-D359-4CB0-BAED-A3E6CAE714F9}">
      <dsp:nvSpPr>
        <dsp:cNvPr id="0" name=""/>
        <dsp:cNvSpPr/>
      </dsp:nvSpPr>
      <dsp:spPr>
        <a:xfrm>
          <a:off x="0" y="2824956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Rigoroso Bloqueio</a:t>
          </a:r>
          <a:endParaRPr lang="en-US" sz="2600" kern="1200"/>
        </a:p>
      </dsp:txBody>
      <dsp:txXfrm>
        <a:off x="0" y="2824956"/>
        <a:ext cx="5098256" cy="940732"/>
      </dsp:txXfrm>
    </dsp:sp>
    <dsp:sp modelId="{C0870B4B-3EAE-4607-A391-C769413F5FAF}">
      <dsp:nvSpPr>
        <dsp:cNvPr id="0" name=""/>
        <dsp:cNvSpPr/>
      </dsp:nvSpPr>
      <dsp:spPr>
        <a:xfrm>
          <a:off x="0" y="3765688"/>
          <a:ext cx="5098256" cy="0"/>
        </a:xfrm>
        <a:prstGeom prst="line">
          <a:avLst/>
        </a:prstGeom>
        <a:solidFill>
          <a:schemeClr val="accent2">
            <a:hueOff val="956479"/>
            <a:satOff val="588"/>
            <a:lumOff val="7686"/>
            <a:alphaOff val="0"/>
          </a:schemeClr>
        </a:solidFill>
        <a:ln w="15875" cap="flat" cmpd="sng" algn="ctr">
          <a:solidFill>
            <a:schemeClr val="accent2">
              <a:hueOff val="956479"/>
              <a:satOff val="588"/>
              <a:lumOff val="7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BFC2C-FDD2-407D-92D6-A7EAF0E0AEC3}">
      <dsp:nvSpPr>
        <dsp:cNvPr id="0" name=""/>
        <dsp:cNvSpPr/>
      </dsp:nvSpPr>
      <dsp:spPr>
        <a:xfrm>
          <a:off x="0" y="3765688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Portugal não cumpre o bloqueio.</a:t>
          </a:r>
          <a:endParaRPr lang="en-US" sz="2600" kern="1200"/>
        </a:p>
      </dsp:txBody>
      <dsp:txXfrm>
        <a:off x="0" y="3765688"/>
        <a:ext cx="5098256" cy="940732"/>
      </dsp:txXfrm>
    </dsp:sp>
    <dsp:sp modelId="{B291B046-7D6C-4DE7-B75A-427310A089D0}">
      <dsp:nvSpPr>
        <dsp:cNvPr id="0" name=""/>
        <dsp:cNvSpPr/>
      </dsp:nvSpPr>
      <dsp:spPr>
        <a:xfrm>
          <a:off x="0" y="4706420"/>
          <a:ext cx="5098256" cy="0"/>
        </a:xfrm>
        <a:prstGeom prst="line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accent2">
              <a:hueOff val="1195599"/>
              <a:satOff val="735"/>
              <a:lumOff val="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8234C-B09E-4BF6-A4CC-7DEC5E143189}">
      <dsp:nvSpPr>
        <dsp:cNvPr id="0" name=""/>
        <dsp:cNvSpPr/>
      </dsp:nvSpPr>
      <dsp:spPr>
        <a:xfrm>
          <a:off x="0" y="4706420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Fuga da Corte portuguesa para o Brasil</a:t>
          </a:r>
          <a:endParaRPr lang="en-US" sz="2600" kern="1200"/>
        </a:p>
      </dsp:txBody>
      <dsp:txXfrm>
        <a:off x="0" y="4706420"/>
        <a:ext cx="5098256" cy="940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AB245-A88B-4F30-80EB-6062B3C9EDEF}">
      <dsp:nvSpPr>
        <dsp:cNvPr id="0" name=""/>
        <dsp:cNvSpPr/>
      </dsp:nvSpPr>
      <dsp:spPr>
        <a:xfrm>
          <a:off x="0" y="36126"/>
          <a:ext cx="5098256" cy="13425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partir de 1810 a política militarista passou a ser criticada.</a:t>
          </a:r>
          <a:endParaRPr lang="en-US" sz="2400" kern="1200"/>
        </a:p>
      </dsp:txBody>
      <dsp:txXfrm>
        <a:off x="65539" y="101665"/>
        <a:ext cx="4967178" cy="1211496"/>
      </dsp:txXfrm>
    </dsp:sp>
    <dsp:sp modelId="{F4F1A309-6C3C-47AA-8A86-94E9D645B7CC}">
      <dsp:nvSpPr>
        <dsp:cNvPr id="0" name=""/>
        <dsp:cNvSpPr/>
      </dsp:nvSpPr>
      <dsp:spPr>
        <a:xfrm>
          <a:off x="0" y="1447821"/>
          <a:ext cx="5098256" cy="1342574"/>
        </a:xfrm>
        <a:prstGeom prst="roundRect">
          <a:avLst/>
        </a:prstGeom>
        <a:solidFill>
          <a:schemeClr val="accent2">
            <a:hueOff val="398533"/>
            <a:satOff val="245"/>
            <a:lumOff val="32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Na França a população lamentava os milhares de soldados sacrificados no campo de batalha.</a:t>
          </a:r>
          <a:endParaRPr lang="en-US" sz="2400" kern="1200"/>
        </a:p>
      </dsp:txBody>
      <dsp:txXfrm>
        <a:off x="65539" y="1513360"/>
        <a:ext cx="4967178" cy="1211496"/>
      </dsp:txXfrm>
    </dsp:sp>
    <dsp:sp modelId="{F7378010-FB21-4425-8456-6D66A3FBA782}">
      <dsp:nvSpPr>
        <dsp:cNvPr id="0" name=""/>
        <dsp:cNvSpPr/>
      </dsp:nvSpPr>
      <dsp:spPr>
        <a:xfrm>
          <a:off x="0" y="2859516"/>
          <a:ext cx="5098256" cy="1342574"/>
        </a:xfrm>
        <a:prstGeom prst="roundRect">
          <a:avLst/>
        </a:prstGeom>
        <a:solidFill>
          <a:schemeClr val="accent2">
            <a:hueOff val="797066"/>
            <a:satOff val="490"/>
            <a:lumOff val="64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Houve crescente reação nacionalista</a:t>
          </a:r>
          <a:endParaRPr lang="en-US" sz="2400" kern="1200"/>
        </a:p>
      </dsp:txBody>
      <dsp:txXfrm>
        <a:off x="65539" y="2925055"/>
        <a:ext cx="4967178" cy="1211496"/>
      </dsp:txXfrm>
    </dsp:sp>
    <dsp:sp modelId="{6A9C1BBC-EDE1-4EBB-9C10-3FE39B90084E}">
      <dsp:nvSpPr>
        <dsp:cNvPr id="0" name=""/>
        <dsp:cNvSpPr/>
      </dsp:nvSpPr>
      <dsp:spPr>
        <a:xfrm>
          <a:off x="0" y="4271211"/>
          <a:ext cx="5098256" cy="1342574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O bloqueio não deu certo por que a industria francesa não tinha condições de abastecer a Europa.</a:t>
          </a:r>
          <a:endParaRPr lang="en-US" sz="2400" kern="1200"/>
        </a:p>
      </dsp:txBody>
      <dsp:txXfrm>
        <a:off x="65539" y="4336750"/>
        <a:ext cx="4967178" cy="1211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273D1-1FBC-4FE5-88AA-EE6CFDB5B550}">
      <dsp:nvSpPr>
        <dsp:cNvPr id="0" name=""/>
        <dsp:cNvSpPr/>
      </dsp:nvSpPr>
      <dsp:spPr>
        <a:xfrm>
          <a:off x="0" y="616"/>
          <a:ext cx="5182791" cy="14429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600E1-8612-4E16-BBFE-274CBCA7035C}">
      <dsp:nvSpPr>
        <dsp:cNvPr id="0" name=""/>
        <dsp:cNvSpPr/>
      </dsp:nvSpPr>
      <dsp:spPr>
        <a:xfrm>
          <a:off x="436480" y="325271"/>
          <a:ext cx="793601" cy="793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A3E27-4568-4999-8EE0-7F539B82584A}">
      <dsp:nvSpPr>
        <dsp:cNvPr id="0" name=""/>
        <dsp:cNvSpPr/>
      </dsp:nvSpPr>
      <dsp:spPr>
        <a:xfrm>
          <a:off x="1666563" y="616"/>
          <a:ext cx="3516227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Restauração – retorno a situação política de antes prevalecendo o antigo regime.</a:t>
          </a:r>
          <a:endParaRPr lang="en-US" sz="1600" kern="1200"/>
        </a:p>
      </dsp:txBody>
      <dsp:txXfrm>
        <a:off x="1666563" y="616"/>
        <a:ext cx="3516227" cy="1442911"/>
      </dsp:txXfrm>
    </dsp:sp>
    <dsp:sp modelId="{7D64BEEF-7294-4444-A4CC-4962FE4F1BDB}">
      <dsp:nvSpPr>
        <dsp:cNvPr id="0" name=""/>
        <dsp:cNvSpPr/>
      </dsp:nvSpPr>
      <dsp:spPr>
        <a:xfrm>
          <a:off x="0" y="1804256"/>
          <a:ext cx="5182791" cy="14429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B1F85-D075-449A-B9E6-35A62486DF28}">
      <dsp:nvSpPr>
        <dsp:cNvPr id="0" name=""/>
        <dsp:cNvSpPr/>
      </dsp:nvSpPr>
      <dsp:spPr>
        <a:xfrm>
          <a:off x="436480" y="2128911"/>
          <a:ext cx="793601" cy="7936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CC52B-712E-4619-8034-E8D4B1017A5E}">
      <dsp:nvSpPr>
        <dsp:cNvPr id="0" name=""/>
        <dsp:cNvSpPr/>
      </dsp:nvSpPr>
      <dsp:spPr>
        <a:xfrm>
          <a:off x="1666563" y="1804256"/>
          <a:ext cx="3516227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Legitimidade – devolução do governo de cada país aos herdeiros das antigas monarquias absolutistas.</a:t>
          </a:r>
          <a:endParaRPr lang="en-US" sz="1600" kern="1200"/>
        </a:p>
      </dsp:txBody>
      <dsp:txXfrm>
        <a:off x="1666563" y="1804256"/>
        <a:ext cx="3516227" cy="1442911"/>
      </dsp:txXfrm>
    </dsp:sp>
    <dsp:sp modelId="{D0EAC51E-3864-42C4-BE8A-1F116048B9E5}">
      <dsp:nvSpPr>
        <dsp:cNvPr id="0" name=""/>
        <dsp:cNvSpPr/>
      </dsp:nvSpPr>
      <dsp:spPr>
        <a:xfrm>
          <a:off x="0" y="3607896"/>
          <a:ext cx="5182791" cy="14429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E617D-3EE3-4624-B61E-494CBFBA4C67}">
      <dsp:nvSpPr>
        <dsp:cNvPr id="0" name=""/>
        <dsp:cNvSpPr/>
      </dsp:nvSpPr>
      <dsp:spPr>
        <a:xfrm>
          <a:off x="436480" y="3932551"/>
          <a:ext cx="793601" cy="7936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E71D8-EB6C-4FF7-8BB8-3CF30C38F044}">
      <dsp:nvSpPr>
        <dsp:cNvPr id="0" name=""/>
        <dsp:cNvSpPr/>
      </dsp:nvSpPr>
      <dsp:spPr>
        <a:xfrm>
          <a:off x="1666563" y="3607896"/>
          <a:ext cx="3516227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Solidariedade – aliança político militar entre as tradicionais monarquias européias com o objetivo de reprimir a onda liberal lançada na revolução francesa.</a:t>
          </a:r>
          <a:endParaRPr lang="en-US" sz="1600" kern="1200"/>
        </a:p>
      </dsp:txBody>
      <dsp:txXfrm>
        <a:off x="1666563" y="3607896"/>
        <a:ext cx="3516227" cy="14429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3FAB5-BF10-46AE-8BFD-8899649CD270}">
      <dsp:nvSpPr>
        <dsp:cNvPr id="0" name=""/>
        <dsp:cNvSpPr/>
      </dsp:nvSpPr>
      <dsp:spPr>
        <a:xfrm>
          <a:off x="0" y="653256"/>
          <a:ext cx="5098256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Czar Alexandre propôs a Santa Aliança que seria uma organização internacional que comprometia combater os movimentos liberais.</a:t>
          </a:r>
          <a:endParaRPr lang="en-US" sz="1900" kern="1200"/>
        </a:p>
      </dsp:txBody>
      <dsp:txXfrm>
        <a:off x="51003" y="704259"/>
        <a:ext cx="4996250" cy="942803"/>
      </dsp:txXfrm>
    </dsp:sp>
    <dsp:sp modelId="{A7818F3C-A360-4BBD-991C-FB94575303F1}">
      <dsp:nvSpPr>
        <dsp:cNvPr id="0" name=""/>
        <dsp:cNvSpPr/>
      </dsp:nvSpPr>
      <dsp:spPr>
        <a:xfrm>
          <a:off x="0" y="1752786"/>
          <a:ext cx="5098256" cy="1044809"/>
        </a:xfrm>
        <a:prstGeom prst="roundRect">
          <a:avLst/>
        </a:prstGeom>
        <a:solidFill>
          <a:schemeClr val="accent2">
            <a:hueOff val="398533"/>
            <a:satOff val="245"/>
            <a:lumOff val="32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Aliança de forças tradicionais essa aliança entre monarquias permitia intervir em qualquer pais onde surgisse um movimento revolucionário.</a:t>
          </a:r>
          <a:endParaRPr lang="en-US" sz="1900" kern="1200"/>
        </a:p>
      </dsp:txBody>
      <dsp:txXfrm>
        <a:off x="51003" y="1803789"/>
        <a:ext cx="4996250" cy="942803"/>
      </dsp:txXfrm>
    </dsp:sp>
    <dsp:sp modelId="{3F4AECB3-4CC6-4C52-AFBC-7FCADE33054E}">
      <dsp:nvSpPr>
        <dsp:cNvPr id="0" name=""/>
        <dsp:cNvSpPr/>
      </dsp:nvSpPr>
      <dsp:spPr>
        <a:xfrm>
          <a:off x="0" y="2852316"/>
          <a:ext cx="5098256" cy="1044809"/>
        </a:xfrm>
        <a:prstGeom prst="roundRect">
          <a:avLst/>
        </a:prstGeom>
        <a:solidFill>
          <a:schemeClr val="accent2">
            <a:hueOff val="797066"/>
            <a:satOff val="490"/>
            <a:lumOff val="64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Objetivo conter os movimentos nacionalistas e emancipacionistas nas colônias.</a:t>
          </a:r>
          <a:endParaRPr lang="en-US" sz="1900" kern="1200"/>
        </a:p>
      </dsp:txBody>
      <dsp:txXfrm>
        <a:off x="51003" y="2903319"/>
        <a:ext cx="4996250" cy="942803"/>
      </dsp:txXfrm>
    </dsp:sp>
    <dsp:sp modelId="{FD092C21-03DE-4A0D-B6BB-5727AA54FCD6}">
      <dsp:nvSpPr>
        <dsp:cNvPr id="0" name=""/>
        <dsp:cNvSpPr/>
      </dsp:nvSpPr>
      <dsp:spPr>
        <a:xfrm>
          <a:off x="0" y="3951846"/>
          <a:ext cx="5098256" cy="1044809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A Inglaterra ficou contra pois visava um mercado livre pois era defensora do liberalismo econômico.</a:t>
          </a:r>
          <a:endParaRPr lang="en-US" sz="1900" kern="1200"/>
        </a:p>
      </dsp:txBody>
      <dsp:txXfrm>
        <a:off x="51003" y="4002849"/>
        <a:ext cx="4996250" cy="94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FE-6851-46B6-A4F6-B7A318ED765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232-ADCF-4820-B339-A19834F8E957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274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FE-6851-46B6-A4F6-B7A318ED765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232-ADCF-4820-B339-A19834F8E9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58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FE-6851-46B6-A4F6-B7A318ED765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232-ADCF-4820-B339-A19834F8E9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38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FE-6851-46B6-A4F6-B7A318ED765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232-ADCF-4820-B339-A19834F8E9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38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FE-6851-46B6-A4F6-B7A318ED765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232-ADCF-4820-B339-A19834F8E957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057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FE-6851-46B6-A4F6-B7A318ED765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232-ADCF-4820-B339-A19834F8E9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02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FE-6851-46B6-A4F6-B7A318ED765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232-ADCF-4820-B339-A19834F8E9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71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FE-6851-46B6-A4F6-B7A318ED765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232-ADCF-4820-B339-A19834F8E9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4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FE-6851-46B6-A4F6-B7A318ED765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232-ADCF-4820-B339-A19834F8E9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31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D6D63FE-6851-46B6-A4F6-B7A318ED765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2B2232-ADCF-4820-B339-A19834F8E9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49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FE-6851-46B6-A4F6-B7A318ED765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232-ADCF-4820-B339-A19834F8E9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87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D6D63FE-6851-46B6-A4F6-B7A318ED7650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2B2232-ADCF-4820-B339-A19834F8E957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8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00B0F0"/>
                </a:solidFill>
                <a:latin typeface="Bernard MT Condensed" pitchFamily="18" charset="0"/>
              </a:rPr>
              <a:t>ERA NAPOLEOÔNICA E CONGRESSO DE VIENA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4869160"/>
            <a:ext cx="6480048" cy="1752600"/>
          </a:xfrm>
        </p:spPr>
        <p:txBody>
          <a:bodyPr/>
          <a:lstStyle/>
          <a:p>
            <a:r>
              <a:rPr lang="pt-BR" dirty="0" err="1"/>
              <a:t>Profº</a:t>
            </a:r>
            <a:r>
              <a:rPr lang="pt-BR" dirty="0"/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Bloqueio Continental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F7A7552-E261-45D5-90C8-C55DE4503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06602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95" y="260648"/>
            <a:ext cx="8246853" cy="586551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Decadência do Império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A898563-26C0-41C6-9E4D-E1DAC81B7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771167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</a:blip>
          <a:srcRect r="1533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cxnSp>
        <p:nvCxnSpPr>
          <p:cNvPr id="2056" name="Straight Connector 74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Derrota para a Rússia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</p:spPr>
        <p:txBody>
          <a:bodyPr>
            <a:normAutofit/>
          </a:bodyPr>
          <a:lstStyle/>
          <a:p>
            <a:r>
              <a:rPr lang="pt-BR" sz="500" dirty="0">
                <a:solidFill>
                  <a:schemeClr val="tx1"/>
                </a:solidFill>
              </a:rPr>
              <a:t>1809 - Bloqueio continental perde sua força.</a:t>
            </a:r>
          </a:p>
          <a:p>
            <a:r>
              <a:rPr lang="pt-BR" sz="500" dirty="0">
                <a:solidFill>
                  <a:schemeClr val="tx1"/>
                </a:solidFill>
              </a:rPr>
              <a:t>Inglaterra comercio com Américas, e Rússia.</a:t>
            </a:r>
          </a:p>
          <a:p>
            <a:r>
              <a:rPr lang="pt-BR" sz="500" dirty="0">
                <a:solidFill>
                  <a:schemeClr val="tx1"/>
                </a:solidFill>
              </a:rPr>
              <a:t>Em 1812 – Invade a Rússia com 550 mil homens.</a:t>
            </a:r>
          </a:p>
          <a:p>
            <a:r>
              <a:rPr lang="pt-BR" sz="500" dirty="0">
                <a:solidFill>
                  <a:schemeClr val="tx1"/>
                </a:solidFill>
              </a:rPr>
              <a:t>Grande Moral</a:t>
            </a:r>
          </a:p>
          <a:p>
            <a:r>
              <a:rPr lang="pt-BR" sz="500" dirty="0">
                <a:solidFill>
                  <a:schemeClr val="tx1"/>
                </a:solidFill>
              </a:rPr>
              <a:t>Dificuldades Grande Distância </a:t>
            </a:r>
          </a:p>
          <a:p>
            <a:r>
              <a:rPr lang="pt-BR" sz="500" dirty="0">
                <a:solidFill>
                  <a:schemeClr val="tx1"/>
                </a:solidFill>
              </a:rPr>
              <a:t>Logística - Frio</a:t>
            </a:r>
          </a:p>
          <a:p>
            <a:r>
              <a:rPr lang="pt-BR" sz="500" dirty="0">
                <a:solidFill>
                  <a:schemeClr val="tx1"/>
                </a:solidFill>
              </a:rPr>
              <a:t>Rússia recua destruindo todas provisões úteis.</a:t>
            </a:r>
          </a:p>
          <a:p>
            <a:r>
              <a:rPr lang="pt-BR" sz="500" dirty="0">
                <a:solidFill>
                  <a:schemeClr val="tx1"/>
                </a:solidFill>
              </a:rPr>
              <a:t>Sem confrontos.</a:t>
            </a:r>
          </a:p>
          <a:p>
            <a:r>
              <a:rPr lang="pt-BR" sz="500" dirty="0">
                <a:solidFill>
                  <a:schemeClr val="tx1"/>
                </a:solidFill>
              </a:rPr>
              <a:t>Doenças e inanição</a:t>
            </a:r>
          </a:p>
          <a:p>
            <a:r>
              <a:rPr lang="pt-BR" sz="500" dirty="0">
                <a:solidFill>
                  <a:schemeClr val="tx1"/>
                </a:solidFill>
              </a:rPr>
              <a:t>Russos negaram lutar até o fim</a:t>
            </a:r>
          </a:p>
          <a:p>
            <a:r>
              <a:rPr lang="pt-BR" sz="500" dirty="0">
                <a:solidFill>
                  <a:schemeClr val="tx1"/>
                </a:solidFill>
              </a:rPr>
              <a:t>Moscou em Chamas</a:t>
            </a:r>
          </a:p>
          <a:p>
            <a:r>
              <a:rPr lang="pt-BR" sz="500" dirty="0">
                <a:solidFill>
                  <a:schemeClr val="tx1"/>
                </a:solidFill>
              </a:rPr>
              <a:t>19 de outubro retirada </a:t>
            </a:r>
          </a:p>
          <a:p>
            <a:r>
              <a:rPr lang="pt-BR" sz="500" dirty="0">
                <a:solidFill>
                  <a:schemeClr val="tx1"/>
                </a:solidFill>
              </a:rPr>
              <a:t>Duras Baixas na volta</a:t>
            </a:r>
          </a:p>
          <a:p>
            <a:r>
              <a:rPr lang="pt-BR" sz="500" dirty="0">
                <a:solidFill>
                  <a:schemeClr val="tx1"/>
                </a:solidFill>
              </a:rPr>
              <a:t>De 550 Mil ficaram 20 mil soldados</a:t>
            </a:r>
          </a:p>
          <a:p>
            <a:r>
              <a:rPr lang="pt-BR" sz="500" dirty="0">
                <a:solidFill>
                  <a:schemeClr val="tx1"/>
                </a:solidFill>
              </a:rPr>
              <a:t>Napoleão Volta as pressas para a França.</a:t>
            </a:r>
          </a:p>
          <a:p>
            <a:endParaRPr lang="pt-BR" sz="500" dirty="0">
              <a:solidFill>
                <a:schemeClr val="tx1"/>
              </a:solidFill>
            </a:endParaRPr>
          </a:p>
        </p:txBody>
      </p:sp>
      <p:sp>
        <p:nvSpPr>
          <p:cNvPr id="2057" name="Rectangle 76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8" name="Rectangle 78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 b="1">
                <a:solidFill>
                  <a:srgbClr val="FFFFFF"/>
                </a:solidFill>
              </a:rPr>
              <a:t>A QUEDA</a:t>
            </a:r>
            <a:endParaRPr lang="pt-BR" sz="31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/>
              <a:t>Declínio após derrota</a:t>
            </a:r>
          </a:p>
          <a:p>
            <a:r>
              <a:rPr lang="pt-BR"/>
              <a:t>Inglaterra, Prússia, Rússia e Áustria</a:t>
            </a:r>
          </a:p>
          <a:p>
            <a:r>
              <a:rPr lang="pt-BR"/>
              <a:t>Batalha de Leipzig - 1813</a:t>
            </a:r>
          </a:p>
          <a:p>
            <a:r>
              <a:rPr lang="pt-BR"/>
              <a:t>Franceses cansados de tirania</a:t>
            </a:r>
          </a:p>
          <a:p>
            <a:r>
              <a:rPr lang="pt-BR"/>
              <a:t>1813 campanha da França – Capitulação de Paris</a:t>
            </a:r>
          </a:p>
          <a:p>
            <a:r>
              <a:rPr lang="pt-BR"/>
              <a:t>06 de abril – estava exilado  - ilha de Elba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992887" cy="453650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342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407" y="643467"/>
            <a:ext cx="2600677" cy="5571066"/>
          </a:xfrm>
        </p:spPr>
        <p:txBody>
          <a:bodyPr anchor="ctr"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Governo dos Cem Dias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34229" y="0"/>
            <a:ext cx="570977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43154" y="643467"/>
            <a:ext cx="4578216" cy="5571065"/>
          </a:xfrm>
        </p:spPr>
        <p:txBody>
          <a:bodyPr anchor="ctr">
            <a:normAutofit/>
          </a:bodyPr>
          <a:lstStyle/>
          <a:p>
            <a:r>
              <a:rPr lang="pt-BR" sz="1600">
                <a:solidFill>
                  <a:srgbClr val="FFFFFF"/>
                </a:solidFill>
              </a:rPr>
              <a:t>Em março de 1815 ele consegue regressar a França prometendo reformas.</a:t>
            </a:r>
          </a:p>
          <a:p>
            <a:r>
              <a:rPr lang="pt-BR" sz="1600">
                <a:solidFill>
                  <a:srgbClr val="FFFFFF"/>
                </a:solidFill>
              </a:rPr>
              <a:t>Chegando em Paris como herói</a:t>
            </a:r>
          </a:p>
          <a:p>
            <a:r>
              <a:rPr lang="pt-BR" sz="1600">
                <a:solidFill>
                  <a:srgbClr val="FFFFFF"/>
                </a:solidFill>
              </a:rPr>
              <a:t>Durante essa permanência no governo por cem dias.</a:t>
            </a:r>
          </a:p>
          <a:p>
            <a:r>
              <a:rPr lang="pt-BR" sz="1600">
                <a:solidFill>
                  <a:srgbClr val="FFFFFF"/>
                </a:solidFill>
              </a:rPr>
              <a:t>A coligação de forças internacionais marchou contra a França</a:t>
            </a:r>
          </a:p>
          <a:p>
            <a:r>
              <a:rPr lang="pt-BR" sz="1600">
                <a:solidFill>
                  <a:srgbClr val="FFFFFF"/>
                </a:solidFill>
              </a:rPr>
              <a:t>Derrota definitiva na batalha de Waterloo</a:t>
            </a:r>
          </a:p>
          <a:p>
            <a:r>
              <a:rPr lang="pt-BR" sz="1600">
                <a:solidFill>
                  <a:srgbClr val="FFFFFF"/>
                </a:solidFill>
              </a:rPr>
              <a:t>Em 18 de junho de 1815 foi preso por ingleses e exilado na ilha de santa Helena no oceano atlântico.</a:t>
            </a:r>
          </a:p>
          <a:p>
            <a:r>
              <a:rPr lang="pt-BR" sz="1600">
                <a:solidFill>
                  <a:srgbClr val="FFFFFF"/>
                </a:solidFill>
              </a:rPr>
              <a:t>Luiz XVIII foi reconduzido ao trono.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5568" r="4362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/>
              <a:t>1 – Faça uma dissertação </a:t>
            </a:r>
          </a:p>
          <a:p>
            <a:r>
              <a:rPr lang="pt-BR"/>
              <a:t>(aproximadamente 20 linhas)?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52928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785" y="643466"/>
            <a:ext cx="2078455" cy="5225627"/>
          </a:xfrm>
        </p:spPr>
        <p:txBody>
          <a:bodyPr anchor="ctr">
            <a:normAutofit/>
          </a:bodyPr>
          <a:lstStyle/>
          <a:p>
            <a:r>
              <a:rPr lang="pt-BR" sz="3100"/>
              <a:t>Congresso de Viena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1539" y="1570271"/>
            <a:ext cx="0" cy="3200400"/>
          </a:xfrm>
          <a:prstGeom prst="line">
            <a:avLst/>
          </a:prstGeom>
          <a:ln w="31750">
            <a:solidFill>
              <a:schemeClr val="accent4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3264" y="643466"/>
            <a:ext cx="5171980" cy="5225628"/>
          </a:xfrm>
        </p:spPr>
        <p:txBody>
          <a:bodyPr anchor="ctr">
            <a:normAutofit/>
          </a:bodyPr>
          <a:lstStyle/>
          <a:p>
            <a:r>
              <a:rPr lang="pt-BR"/>
              <a:t>Os </a:t>
            </a:r>
            <a:r>
              <a:rPr lang="pt-BR" err="1"/>
              <a:t>diregentes</a:t>
            </a:r>
            <a:r>
              <a:rPr lang="pt-BR"/>
              <a:t> dos </a:t>
            </a:r>
            <a:r>
              <a:rPr lang="pt-BR" err="1"/>
              <a:t>paises</a:t>
            </a:r>
            <a:r>
              <a:rPr lang="pt-BR"/>
              <a:t> vencedores após a derrota de Bonaparte organizaram o Congresso de Viena.</a:t>
            </a:r>
          </a:p>
          <a:p>
            <a:r>
              <a:rPr lang="pt-BR"/>
              <a:t>Objetivo  era propor medidas para estabelecer o </a:t>
            </a:r>
            <a:r>
              <a:rPr lang="pt-BR" err="1"/>
              <a:t>equilibrio</a:t>
            </a:r>
            <a:endParaRPr lang="pt-BR"/>
          </a:p>
          <a:p>
            <a:r>
              <a:rPr lang="pt-BR"/>
              <a:t>A França foi obrigada a pagar 700 milhões em francos aos vencedores.</a:t>
            </a:r>
          </a:p>
          <a:p>
            <a:r>
              <a:rPr lang="pt-BR"/>
              <a:t>Representantes: </a:t>
            </a:r>
            <a:r>
              <a:rPr lang="pt-BR" err="1"/>
              <a:t>Austria</a:t>
            </a:r>
            <a:r>
              <a:rPr lang="pt-BR"/>
              <a:t> – </a:t>
            </a:r>
            <a:r>
              <a:rPr lang="pt-BR" err="1"/>
              <a:t>Principe</a:t>
            </a:r>
            <a:r>
              <a:rPr lang="pt-BR"/>
              <a:t> </a:t>
            </a:r>
            <a:r>
              <a:rPr lang="pt-BR" err="1"/>
              <a:t>Metternick</a:t>
            </a:r>
            <a:r>
              <a:rPr lang="pt-BR"/>
              <a:t>, </a:t>
            </a:r>
            <a:r>
              <a:rPr lang="pt-BR" err="1"/>
              <a:t>Castlereagh</a:t>
            </a:r>
            <a:r>
              <a:rPr lang="pt-BR"/>
              <a:t> representava </a:t>
            </a:r>
            <a:r>
              <a:rPr lang="pt-BR" err="1"/>
              <a:t>inglaterra</a:t>
            </a:r>
            <a:r>
              <a:rPr lang="pt-BR"/>
              <a:t>, </a:t>
            </a:r>
            <a:r>
              <a:rPr lang="pt-BR" err="1"/>
              <a:t>Russia</a:t>
            </a:r>
            <a:r>
              <a:rPr lang="pt-BR"/>
              <a:t> pelo Czar Alexandre I, Prússia representada por </a:t>
            </a:r>
            <a:r>
              <a:rPr lang="pt-BR" err="1"/>
              <a:t>Hardenberg</a:t>
            </a:r>
            <a:r>
              <a:rPr lang="pt-BR"/>
              <a:t> e por </a:t>
            </a:r>
            <a:r>
              <a:rPr lang="pt-BR" err="1"/>
              <a:t>Humoldt</a:t>
            </a:r>
            <a:r>
              <a:rPr lang="pt-BR"/>
              <a:t> e a França por </a:t>
            </a:r>
            <a:r>
              <a:rPr lang="pt-BR" err="1"/>
              <a:t>Talleyrand</a:t>
            </a:r>
            <a:r>
              <a:rPr lang="pt-BR"/>
              <a:t>.</a:t>
            </a:r>
          </a:p>
          <a:p>
            <a:endParaRPr lang="pt-B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15B19B-E7BB-4060-B12F-3CDA8EF16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336792"/>
            <a:ext cx="9141619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236368CE-AF00-47F0-88CD-D862F627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Era Napoleônica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683851"/>
            <a:ext cx="3000986" cy="3226866"/>
          </a:xfrm>
          <a:prstGeom prst="rect">
            <a:avLst/>
          </a:prstGeom>
          <a:noFill/>
        </p:spPr>
      </p:pic>
      <p:cxnSp>
        <p:nvCxnSpPr>
          <p:cNvPr id="3077" name="Straight Connector 72">
            <a:extLst>
              <a:ext uri="{FF2B5EF4-FFF2-40B4-BE49-F238E27FC236}">
                <a16:creationId xmlns:a16="http://schemas.microsoft.com/office/drawing/2014/main" id="{05DA45A8-E2EA-4AC4-B129-9C17785C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300" b="1"/>
              <a:t>Intranqüilidade na Europa durante o processo revolucionário francês.</a:t>
            </a:r>
          </a:p>
          <a:p>
            <a:r>
              <a:rPr lang="pt-BR" sz="1300" b="1"/>
              <a:t>A burguesia francesa não tinha paz com os jacobinos e monarquistas.</a:t>
            </a:r>
          </a:p>
          <a:p>
            <a:r>
              <a:rPr lang="pt-BR" sz="1300" b="1"/>
              <a:t>As monarquias da Europa se unem contra os ideais franceses.</a:t>
            </a:r>
          </a:p>
          <a:p>
            <a:r>
              <a:rPr lang="pt-BR" sz="1300" b="1"/>
              <a:t>Golpe de Estado do 18 </a:t>
            </a:r>
            <a:r>
              <a:rPr lang="pt-BR" sz="1300" b="1" err="1"/>
              <a:t>Brumário</a:t>
            </a:r>
            <a:r>
              <a:rPr lang="pt-BR" sz="1300" b="1"/>
              <a:t> </a:t>
            </a:r>
          </a:p>
          <a:p>
            <a:r>
              <a:rPr lang="pt-BR" sz="1300" b="1"/>
              <a:t>Era Napoleônica.</a:t>
            </a:r>
          </a:p>
          <a:p>
            <a:r>
              <a:rPr lang="pt-BR" sz="1300" b="1"/>
              <a:t>Napoleão se torna figura central na vida política da França.</a:t>
            </a:r>
          </a:p>
          <a:p>
            <a:r>
              <a:rPr lang="pt-BR" sz="1300" b="1"/>
              <a:t>Divide –se o período de Napoleão:</a:t>
            </a:r>
          </a:p>
          <a:p>
            <a:r>
              <a:rPr lang="pt-BR" sz="1300" b="1"/>
              <a:t>Consulado – (1789 -1804)</a:t>
            </a:r>
          </a:p>
          <a:p>
            <a:r>
              <a:rPr lang="pt-BR" sz="1300"/>
              <a:t>Império – (1804 – 1815)</a:t>
            </a:r>
          </a:p>
          <a:p>
            <a:r>
              <a:rPr lang="pt-BR" sz="1300"/>
              <a:t>Governo dos Cem Dias </a:t>
            </a:r>
          </a:p>
          <a:p>
            <a:endParaRPr lang="pt-BR" sz="1300"/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1011F05C-FD37-486B-9F4E-6533087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9" name="Rectangle 76">
            <a:extLst>
              <a:ext uri="{FF2B5EF4-FFF2-40B4-BE49-F238E27FC236}">
                <a16:creationId xmlns:a16="http://schemas.microsoft.com/office/drawing/2014/main" id="{9B3C60A3-4E82-45D1-8328-7440A9EB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C7682A25-42C8-4715-BF21-184A2A338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2909" y="634946"/>
            <a:ext cx="2529396" cy="5055904"/>
          </a:xfrm>
        </p:spPr>
        <p:txBody>
          <a:bodyPr anchor="ctr">
            <a:normAutofit/>
          </a:bodyPr>
          <a:lstStyle/>
          <a:p>
            <a:r>
              <a:rPr lang="pt-BR"/>
              <a:t>Propostas Firmadas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51736393-45A9-49C6-90FF-3486BD423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2733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D8F8B-6BDD-4751-800C-E84F1A8FA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1D79A-75FF-4A04-80E0-85755EA72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FFEAC68-CDBE-4561-A6DB-054BE592B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415847"/>
              </p:ext>
            </p:extLst>
          </p:nvPr>
        </p:nvGraphicFramePr>
        <p:xfrm>
          <a:off x="475059" y="639763"/>
          <a:ext cx="5182791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128791" cy="540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Santa Aliança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2A0C02E8-39C0-4675-A88C-C6AA26E09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246348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5568" r="4362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/>
              <a:t>1 – explique uma das principais realizações do governo de Napoleão durante o consulado?</a:t>
            </a:r>
          </a:p>
          <a:p>
            <a:r>
              <a:rPr lang="pt-BR"/>
              <a:t>2 – O que foi o Congresso de Viena?</a:t>
            </a:r>
          </a:p>
          <a:p>
            <a:r>
              <a:rPr lang="pt-BR"/>
              <a:t>3 – O que foi a Santa Aliança?</a:t>
            </a:r>
          </a:p>
          <a:p>
            <a:r>
              <a:rPr lang="pt-BR"/>
              <a:t>4 – Faça uma dissertação </a:t>
            </a:r>
          </a:p>
          <a:p>
            <a:r>
              <a:rPr lang="pt-BR"/>
              <a:t>(aproximadamente 15 linhas)?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2FF74F-004A-40F8-9BBA-1170E3C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47D77ED-28A8-4135-8177-8466BFF32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Para Saber 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r>
              <a:rPr lang="pt-BR" sz="1600">
                <a:solidFill>
                  <a:srgbClr val="FFFFFF"/>
                </a:solidFill>
              </a:rPr>
              <a:t>Napoleão</a:t>
            </a:r>
          </a:p>
          <a:p>
            <a:r>
              <a:rPr lang="pt-BR" sz="1600">
                <a:solidFill>
                  <a:srgbClr val="FFFFFF"/>
                </a:solidFill>
              </a:rPr>
              <a:t>Autor: Lentz, Thierry</a:t>
            </a:r>
          </a:p>
          <a:p>
            <a:r>
              <a:rPr lang="pt-BR" sz="1600">
                <a:solidFill>
                  <a:srgbClr val="FFFFFF"/>
                </a:solidFill>
              </a:rPr>
              <a:t>Editora: Unesp </a:t>
            </a:r>
          </a:p>
          <a:p>
            <a:r>
              <a:rPr lang="pt-BR" sz="1600">
                <a:solidFill>
                  <a:srgbClr val="FFFFFF"/>
                </a:solidFill>
              </a:rPr>
              <a:t>Categoria: Geografia e Historia / Historia Mundial</a:t>
            </a:r>
          </a:p>
          <a:p>
            <a:r>
              <a:rPr lang="pt-BR" sz="1600">
                <a:solidFill>
                  <a:srgbClr val="FFFFFF"/>
                </a:solidFill>
              </a:rPr>
              <a:t>Mais do que uma simples biografia cronológica do homem cujo mito causa ainda forte impressão à humanidade, esta síntese transparente propõe uma reflexão sobre a vida, a obra e a herança de Napoleão, partindo do princípio de que atualmente é possível discutir o tema sem as paixões de antigamente e com o recuo do historiador.</a:t>
            </a:r>
          </a:p>
          <a:p>
            <a:endParaRPr lang="pt-BR" sz="160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E484CB-1781-4421-8EB9-D785B9504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88986" y="1278978"/>
            <a:ext cx="2470690" cy="4278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68" y="94320"/>
            <a:ext cx="9311937" cy="66693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0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Consulado: a recuperação francesa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E6D60281-5187-40BC-9B8A-2C203FD4C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233765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Principais Obras napoleônicas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1CB7D5F-BBD5-4666-9F94-115050697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976773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2FF74F-004A-40F8-9BBA-1170E3C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47D77ED-28A8-4135-8177-8466BFF32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Império: a volta da monarquia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r>
              <a:rPr lang="pt-BR" sz="1600">
                <a:solidFill>
                  <a:srgbClr val="FFFFFF"/>
                </a:solidFill>
              </a:rPr>
              <a:t>Mobilizou a opinião publica</a:t>
            </a:r>
          </a:p>
          <a:p>
            <a:r>
              <a:rPr lang="pt-BR" sz="1600">
                <a:solidFill>
                  <a:srgbClr val="FFFFFF"/>
                </a:solidFill>
              </a:rPr>
              <a:t>Em 1804 implantação definitiva do império.</a:t>
            </a:r>
          </a:p>
          <a:p>
            <a:r>
              <a:rPr lang="pt-BR" sz="1600">
                <a:solidFill>
                  <a:srgbClr val="FFFFFF"/>
                </a:solidFill>
              </a:rPr>
              <a:t>Plebiscito pelo estabelecimento da monarquia e a indicação de Napoleão a Imperador.</a:t>
            </a:r>
          </a:p>
          <a:p>
            <a:r>
              <a:rPr lang="pt-BR" sz="1600">
                <a:solidFill>
                  <a:srgbClr val="FFFFFF"/>
                </a:solidFill>
              </a:rPr>
              <a:t>Napoleão de imediato conferiu títulos de nobreza a seus familiares formando uma grande corte.</a:t>
            </a:r>
          </a:p>
          <a:p>
            <a:r>
              <a:rPr lang="pt-BR" sz="1600">
                <a:solidFill>
                  <a:srgbClr val="FFFFFF"/>
                </a:solidFill>
              </a:rPr>
              <a:t>Criou símbolos de poder </a:t>
            </a:r>
          </a:p>
          <a:p>
            <a:r>
              <a:rPr lang="pt-BR" sz="1600">
                <a:solidFill>
                  <a:srgbClr val="FFFFFF"/>
                </a:solidFill>
              </a:rPr>
              <a:t>Construiu grandes obras publicas como Arco do Triunfo.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E484CB-1781-4421-8EB9-D785B9504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88986" y="1409413"/>
            <a:ext cx="2470690" cy="4017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329855" cy="61206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1009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3199" y="286603"/>
            <a:ext cx="5063240" cy="1450757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accent4">
                    <a:lumMod val="75000"/>
                  </a:schemeClr>
                </a:solidFill>
              </a:rPr>
              <a:t>Expansão Militar</a:t>
            </a:r>
          </a:p>
        </p:txBody>
      </p:sp>
      <p:sp>
        <p:nvSpPr>
          <p:cNvPr id="16" name="Espaço Reservado para Conteúdo 2"/>
          <p:cNvSpPr>
            <a:spLocks noGrp="1"/>
          </p:cNvSpPr>
          <p:nvPr>
            <p:ph idx="1"/>
          </p:nvPr>
        </p:nvSpPr>
        <p:spPr>
          <a:xfrm>
            <a:off x="783153" y="2023962"/>
            <a:ext cx="5023286" cy="3845131"/>
          </a:xfrm>
        </p:spPr>
        <p:txBody>
          <a:bodyPr>
            <a:normAutofit/>
          </a:bodyPr>
          <a:lstStyle/>
          <a:p>
            <a:r>
              <a:rPr lang="pt-BR" sz="1700"/>
              <a:t>Napoleão como supremo líder da França ele moveu serie de guerras</a:t>
            </a:r>
          </a:p>
          <a:p>
            <a:r>
              <a:rPr lang="pt-BR" sz="1700"/>
              <a:t>O exercito foi fortalecido em armas e em soldados.</a:t>
            </a:r>
          </a:p>
          <a:p>
            <a:r>
              <a:rPr lang="pt-BR" sz="1700"/>
              <a:t>Tornou se o mais poderoso</a:t>
            </a:r>
          </a:p>
          <a:p>
            <a:r>
              <a:rPr lang="pt-BR" sz="1700"/>
              <a:t>Em outubro de 1805, Napoleão tentou invadir a Inglaterra, mas a marinha francesa foi derrotada pelos ingleses</a:t>
            </a:r>
          </a:p>
          <a:p>
            <a:r>
              <a:rPr lang="pt-BR" sz="1700"/>
              <a:t>Comandado pelos almirante Nelson, na Batalha de </a:t>
            </a:r>
            <a:r>
              <a:rPr lang="pt-BR" sz="1700" err="1"/>
              <a:t>Trafalgar</a:t>
            </a:r>
            <a:r>
              <a:rPr lang="pt-BR" sz="1700"/>
              <a:t>.</a:t>
            </a:r>
          </a:p>
          <a:p>
            <a:r>
              <a:rPr lang="pt-BR" sz="1700"/>
              <a:t>Posterior a isso vitoria na Batalha de </a:t>
            </a:r>
            <a:r>
              <a:rPr lang="pt-BR" sz="1700" err="1"/>
              <a:t>Austerlitz</a:t>
            </a:r>
            <a:endParaRPr lang="pt-BR" sz="1700"/>
          </a:p>
          <a:p>
            <a:r>
              <a:rPr lang="pt-BR" sz="1700"/>
              <a:t>Bloqueio da marítimo da Inglaterra. 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9617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7992888" cy="590465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</Words>
  <Application>Microsoft Office PowerPoint</Application>
  <PresentationFormat>Apresentação na tela (4:3)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Bernard MT Condensed</vt:lpstr>
      <vt:lpstr>Calibri</vt:lpstr>
      <vt:lpstr>Calibri Light</vt:lpstr>
      <vt:lpstr>Retrospectiva</vt:lpstr>
      <vt:lpstr>ERA NAPOLEOÔNICA E CONGRESSO DE VIENA</vt:lpstr>
      <vt:lpstr>Era Napoleônica</vt:lpstr>
      <vt:lpstr>Consulado: a recuperação francesa</vt:lpstr>
      <vt:lpstr>Principais Obras napoleônicas</vt:lpstr>
      <vt:lpstr>Império: a volta da monarquia</vt:lpstr>
      <vt:lpstr>Apresentação do PowerPoint</vt:lpstr>
      <vt:lpstr>Apresentação do PowerPoint</vt:lpstr>
      <vt:lpstr>Expansão Militar</vt:lpstr>
      <vt:lpstr>Apresentação do PowerPoint</vt:lpstr>
      <vt:lpstr>Bloqueio Continental</vt:lpstr>
      <vt:lpstr>Apresentação do PowerPoint</vt:lpstr>
      <vt:lpstr>Decadência do Império</vt:lpstr>
      <vt:lpstr>Derrota para a Rússia</vt:lpstr>
      <vt:lpstr>A QUEDA</vt:lpstr>
      <vt:lpstr>Apresentação do PowerPoint</vt:lpstr>
      <vt:lpstr>Governo dos Cem Dias</vt:lpstr>
      <vt:lpstr>Questões</vt:lpstr>
      <vt:lpstr>Apresentação do PowerPoint</vt:lpstr>
      <vt:lpstr>Congresso de Viena</vt:lpstr>
      <vt:lpstr>Propostas Firmadas</vt:lpstr>
      <vt:lpstr>Apresentação do PowerPoint</vt:lpstr>
      <vt:lpstr>Santa Aliança</vt:lpstr>
      <vt:lpstr>Questões</vt:lpstr>
      <vt:lpstr>Para Saber Mais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 NAPOLEOÔNICA E CONGRESSO DE VIENA</dc:title>
  <dc:creator>BRUNO FERREIRA</dc:creator>
  <cp:lastModifiedBy>BRUNO FERREIRA</cp:lastModifiedBy>
  <cp:revision>1</cp:revision>
  <dcterms:created xsi:type="dcterms:W3CDTF">2019-06-30T16:51:32Z</dcterms:created>
  <dcterms:modified xsi:type="dcterms:W3CDTF">2019-06-30T16:51:37Z</dcterms:modified>
</cp:coreProperties>
</file>