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87" r:id="rId8"/>
    <p:sldId id="259" r:id="rId9"/>
    <p:sldId id="282" r:id="rId10"/>
    <p:sldId id="260" r:id="rId11"/>
    <p:sldId id="266" r:id="rId12"/>
    <p:sldId id="283" r:id="rId13"/>
    <p:sldId id="267" r:id="rId14"/>
    <p:sldId id="280" r:id="rId15"/>
    <p:sldId id="281" r:id="rId16"/>
    <p:sldId id="268" r:id="rId17"/>
    <p:sldId id="285" r:id="rId18"/>
    <p:sldId id="284" r:id="rId19"/>
    <p:sldId id="269" r:id="rId20"/>
    <p:sldId id="270" r:id="rId21"/>
    <p:sldId id="271" r:id="rId22"/>
    <p:sldId id="288" r:id="rId23"/>
    <p:sldId id="272" r:id="rId24"/>
    <p:sldId id="273" r:id="rId25"/>
    <p:sldId id="275" r:id="rId26"/>
    <p:sldId id="274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D0AFA-8320-4013-B7C6-9B4CD855E6C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6F4410-260A-4F7C-AD46-9A6B6680BD1A}">
      <dgm:prSet/>
      <dgm:spPr/>
      <dgm:t>
        <a:bodyPr/>
        <a:lstStyle/>
        <a:p>
          <a:r>
            <a:rPr lang="pt-BR"/>
            <a:t>A conquista colonial de diversos povos do mundo, resultante da expansão marítimo comercial, foi considerada um direito inquestionável da Europa. Por quê?</a:t>
          </a:r>
          <a:endParaRPr lang="en-US"/>
        </a:p>
      </dgm:t>
    </dgm:pt>
    <dgm:pt modelId="{140B1331-18E6-40BF-AC34-37F22774C199}" type="parTrans" cxnId="{D630E207-A6F5-4950-AFCB-6DC5407167FB}">
      <dgm:prSet/>
      <dgm:spPr/>
      <dgm:t>
        <a:bodyPr/>
        <a:lstStyle/>
        <a:p>
          <a:endParaRPr lang="en-US"/>
        </a:p>
      </dgm:t>
    </dgm:pt>
    <dgm:pt modelId="{22375821-6787-42C2-AFE8-C23272352498}" type="sibTrans" cxnId="{D630E207-A6F5-4950-AFCB-6DC5407167FB}">
      <dgm:prSet/>
      <dgm:spPr/>
      <dgm:t>
        <a:bodyPr/>
        <a:lstStyle/>
        <a:p>
          <a:endParaRPr lang="en-US"/>
        </a:p>
      </dgm:t>
    </dgm:pt>
    <dgm:pt modelId="{5BE8CF05-F4F4-43CD-8BA1-F14FAE139EE0}">
      <dgm:prSet/>
      <dgm:spPr/>
      <dgm:t>
        <a:bodyPr/>
        <a:lstStyle/>
        <a:p>
          <a:r>
            <a:rPr lang="pt-BR"/>
            <a:t>A crença da superioridade da civilização europeia baseou-se principalmente nos seguintes pontos:</a:t>
          </a:r>
          <a:endParaRPr lang="en-US"/>
        </a:p>
      </dgm:t>
    </dgm:pt>
    <dgm:pt modelId="{12230D78-9E79-499E-AF74-38A4BD13234D}" type="parTrans" cxnId="{00FE906D-7C13-41C8-A9A3-7B7A122762A9}">
      <dgm:prSet/>
      <dgm:spPr/>
      <dgm:t>
        <a:bodyPr/>
        <a:lstStyle/>
        <a:p>
          <a:endParaRPr lang="en-US"/>
        </a:p>
      </dgm:t>
    </dgm:pt>
    <dgm:pt modelId="{AB50BCB0-39F7-436C-8E34-177574584734}" type="sibTrans" cxnId="{00FE906D-7C13-41C8-A9A3-7B7A122762A9}">
      <dgm:prSet/>
      <dgm:spPr/>
      <dgm:t>
        <a:bodyPr/>
        <a:lstStyle/>
        <a:p>
          <a:endParaRPr lang="en-US"/>
        </a:p>
      </dgm:t>
    </dgm:pt>
    <dgm:pt modelId="{9B2F3270-BFDA-46A9-B6E4-B0CD643DA480}">
      <dgm:prSet/>
      <dgm:spPr/>
      <dgm:t>
        <a:bodyPr/>
        <a:lstStyle/>
        <a:p>
          <a:r>
            <a:rPr lang="pt-BR"/>
            <a:t>- A Europa acreditava ter um povo superior desde o nascimento: pessoas de etnia branca.</a:t>
          </a:r>
          <a:endParaRPr lang="en-US"/>
        </a:p>
      </dgm:t>
    </dgm:pt>
    <dgm:pt modelId="{8AB1DABE-9A79-46F7-BEF2-69B8BA130838}" type="parTrans" cxnId="{11E2F3BA-1F46-481C-82F0-3C8FF6346DCA}">
      <dgm:prSet/>
      <dgm:spPr/>
      <dgm:t>
        <a:bodyPr/>
        <a:lstStyle/>
        <a:p>
          <a:endParaRPr lang="en-US"/>
        </a:p>
      </dgm:t>
    </dgm:pt>
    <dgm:pt modelId="{8E009750-4F61-4858-ABD8-E825080DE9A1}" type="sibTrans" cxnId="{11E2F3BA-1F46-481C-82F0-3C8FF6346DCA}">
      <dgm:prSet/>
      <dgm:spPr/>
      <dgm:t>
        <a:bodyPr/>
        <a:lstStyle/>
        <a:p>
          <a:endParaRPr lang="en-US"/>
        </a:p>
      </dgm:t>
    </dgm:pt>
    <dgm:pt modelId="{05D1C10E-BE9E-47EE-AC23-51457F463544}">
      <dgm:prSet/>
      <dgm:spPr/>
      <dgm:t>
        <a:bodyPr/>
        <a:lstStyle/>
        <a:p>
          <a:r>
            <a:rPr lang="pt-BR"/>
            <a:t>- A Europa julgava conhecer a única e verdadeira fé religiosa: o cristianismo</a:t>
          </a:r>
          <a:endParaRPr lang="en-US"/>
        </a:p>
      </dgm:t>
    </dgm:pt>
    <dgm:pt modelId="{F1822F50-4244-460A-B591-B1C933BA54C5}" type="parTrans" cxnId="{31A0E719-5AC0-4706-B6F7-1CC3048B03DC}">
      <dgm:prSet/>
      <dgm:spPr/>
      <dgm:t>
        <a:bodyPr/>
        <a:lstStyle/>
        <a:p>
          <a:endParaRPr lang="en-US"/>
        </a:p>
      </dgm:t>
    </dgm:pt>
    <dgm:pt modelId="{CFD889F5-4B93-40A1-AFF5-F7E4AA939070}" type="sibTrans" cxnId="{31A0E719-5AC0-4706-B6F7-1CC3048B03DC}">
      <dgm:prSet/>
      <dgm:spPr/>
      <dgm:t>
        <a:bodyPr/>
        <a:lstStyle/>
        <a:p>
          <a:endParaRPr lang="en-US"/>
        </a:p>
      </dgm:t>
    </dgm:pt>
    <dgm:pt modelId="{2351E0EC-1B1B-4970-8010-2CC521D7666F}">
      <dgm:prSet/>
      <dgm:spPr/>
      <dgm:t>
        <a:bodyPr/>
        <a:lstStyle/>
        <a:p>
          <a:r>
            <a:rPr lang="pt-BR"/>
            <a:t>- A Europa acreditava possuir o mais avançado estágio de desenvolvimento técnico, cientifico e artístico.</a:t>
          </a:r>
          <a:endParaRPr lang="en-US"/>
        </a:p>
      </dgm:t>
    </dgm:pt>
    <dgm:pt modelId="{E9C169DC-0525-4E17-B59A-8580D660F2D8}" type="parTrans" cxnId="{D4919438-4B58-42A0-9957-5707A6064DDB}">
      <dgm:prSet/>
      <dgm:spPr/>
      <dgm:t>
        <a:bodyPr/>
        <a:lstStyle/>
        <a:p>
          <a:endParaRPr lang="en-US"/>
        </a:p>
      </dgm:t>
    </dgm:pt>
    <dgm:pt modelId="{AA789D46-75A8-4B67-872F-BF63425D735C}" type="sibTrans" cxnId="{D4919438-4B58-42A0-9957-5707A6064DDB}">
      <dgm:prSet/>
      <dgm:spPr/>
      <dgm:t>
        <a:bodyPr/>
        <a:lstStyle/>
        <a:p>
          <a:endParaRPr lang="en-US"/>
        </a:p>
      </dgm:t>
    </dgm:pt>
    <dgm:pt modelId="{15CAD65E-2684-449B-A2AD-938BB725F4B7}">
      <dgm:prSet/>
      <dgm:spPr/>
      <dgm:t>
        <a:bodyPr/>
        <a:lstStyle/>
        <a:p>
          <a:r>
            <a:rPr lang="pt-BR"/>
            <a:t>A conquista do novo mundo gerou consequências marcantes nos campos econômico, político e cultura da vida europeia. Vejamos cada uma delas.</a:t>
          </a:r>
          <a:endParaRPr lang="en-US"/>
        </a:p>
      </dgm:t>
    </dgm:pt>
    <dgm:pt modelId="{0C76AFC5-2BB3-49E9-816E-0CF0C2C69D0E}" type="parTrans" cxnId="{2999C00C-A819-4455-BE0F-8E6F1F8DC541}">
      <dgm:prSet/>
      <dgm:spPr/>
      <dgm:t>
        <a:bodyPr/>
        <a:lstStyle/>
        <a:p>
          <a:endParaRPr lang="en-US"/>
        </a:p>
      </dgm:t>
    </dgm:pt>
    <dgm:pt modelId="{63B91DC0-D39C-40DE-AC6A-7CB8278A086F}" type="sibTrans" cxnId="{2999C00C-A819-4455-BE0F-8E6F1F8DC541}">
      <dgm:prSet/>
      <dgm:spPr/>
      <dgm:t>
        <a:bodyPr/>
        <a:lstStyle/>
        <a:p>
          <a:endParaRPr lang="en-US"/>
        </a:p>
      </dgm:t>
    </dgm:pt>
    <dgm:pt modelId="{9DFC761B-901E-4970-802C-D783787DF41C}" type="pres">
      <dgm:prSet presAssocID="{C06D0AFA-8320-4013-B7C6-9B4CD855E6CB}" presName="vert0" presStyleCnt="0">
        <dgm:presLayoutVars>
          <dgm:dir/>
          <dgm:animOne val="branch"/>
          <dgm:animLvl val="lvl"/>
        </dgm:presLayoutVars>
      </dgm:prSet>
      <dgm:spPr/>
    </dgm:pt>
    <dgm:pt modelId="{CAA55B0C-9BE2-4F52-9C21-91432B59D2A6}" type="pres">
      <dgm:prSet presAssocID="{5B6F4410-260A-4F7C-AD46-9A6B6680BD1A}" presName="thickLine" presStyleLbl="alignNode1" presStyleIdx="0" presStyleCnt="6"/>
      <dgm:spPr/>
    </dgm:pt>
    <dgm:pt modelId="{A5FD234A-FE0D-4015-815A-8972E48F367C}" type="pres">
      <dgm:prSet presAssocID="{5B6F4410-260A-4F7C-AD46-9A6B6680BD1A}" presName="horz1" presStyleCnt="0"/>
      <dgm:spPr/>
    </dgm:pt>
    <dgm:pt modelId="{EDCF01BD-F8CC-4577-934C-20F6929E6EF7}" type="pres">
      <dgm:prSet presAssocID="{5B6F4410-260A-4F7C-AD46-9A6B6680BD1A}" presName="tx1" presStyleLbl="revTx" presStyleIdx="0" presStyleCnt="6"/>
      <dgm:spPr/>
    </dgm:pt>
    <dgm:pt modelId="{9708B0E8-11BB-4F37-9097-58290AECDD44}" type="pres">
      <dgm:prSet presAssocID="{5B6F4410-260A-4F7C-AD46-9A6B6680BD1A}" presName="vert1" presStyleCnt="0"/>
      <dgm:spPr/>
    </dgm:pt>
    <dgm:pt modelId="{97B5D8A5-C843-4451-A72C-ABE3F3F96BF0}" type="pres">
      <dgm:prSet presAssocID="{5BE8CF05-F4F4-43CD-8BA1-F14FAE139EE0}" presName="thickLine" presStyleLbl="alignNode1" presStyleIdx="1" presStyleCnt="6"/>
      <dgm:spPr/>
    </dgm:pt>
    <dgm:pt modelId="{19E27090-8557-4298-A167-832F5A4703DC}" type="pres">
      <dgm:prSet presAssocID="{5BE8CF05-F4F4-43CD-8BA1-F14FAE139EE0}" presName="horz1" presStyleCnt="0"/>
      <dgm:spPr/>
    </dgm:pt>
    <dgm:pt modelId="{5E1489A6-C7E2-4E0C-9EDE-C64C900DE138}" type="pres">
      <dgm:prSet presAssocID="{5BE8CF05-F4F4-43CD-8BA1-F14FAE139EE0}" presName="tx1" presStyleLbl="revTx" presStyleIdx="1" presStyleCnt="6"/>
      <dgm:spPr/>
    </dgm:pt>
    <dgm:pt modelId="{4CF05745-C7DC-4F69-8115-3ACF83DB51F5}" type="pres">
      <dgm:prSet presAssocID="{5BE8CF05-F4F4-43CD-8BA1-F14FAE139EE0}" presName="vert1" presStyleCnt="0"/>
      <dgm:spPr/>
    </dgm:pt>
    <dgm:pt modelId="{EB2B75C6-2EFA-4F28-B643-192A8CE9508D}" type="pres">
      <dgm:prSet presAssocID="{9B2F3270-BFDA-46A9-B6E4-B0CD643DA480}" presName="thickLine" presStyleLbl="alignNode1" presStyleIdx="2" presStyleCnt="6"/>
      <dgm:spPr/>
    </dgm:pt>
    <dgm:pt modelId="{13B5E004-6B8C-490A-9CFC-7396989B71A2}" type="pres">
      <dgm:prSet presAssocID="{9B2F3270-BFDA-46A9-B6E4-B0CD643DA480}" presName="horz1" presStyleCnt="0"/>
      <dgm:spPr/>
    </dgm:pt>
    <dgm:pt modelId="{4A44B1B9-A0CF-46AC-A3E7-AA35783EA6DB}" type="pres">
      <dgm:prSet presAssocID="{9B2F3270-BFDA-46A9-B6E4-B0CD643DA480}" presName="tx1" presStyleLbl="revTx" presStyleIdx="2" presStyleCnt="6"/>
      <dgm:spPr/>
    </dgm:pt>
    <dgm:pt modelId="{902F0B83-2BFF-461F-873F-B1CE13B01273}" type="pres">
      <dgm:prSet presAssocID="{9B2F3270-BFDA-46A9-B6E4-B0CD643DA480}" presName="vert1" presStyleCnt="0"/>
      <dgm:spPr/>
    </dgm:pt>
    <dgm:pt modelId="{C6317EBB-E2AE-4781-BA7F-3FEFBE4A0973}" type="pres">
      <dgm:prSet presAssocID="{05D1C10E-BE9E-47EE-AC23-51457F463544}" presName="thickLine" presStyleLbl="alignNode1" presStyleIdx="3" presStyleCnt="6"/>
      <dgm:spPr/>
    </dgm:pt>
    <dgm:pt modelId="{31539F29-1B60-4406-9EDE-674CBAAED2AE}" type="pres">
      <dgm:prSet presAssocID="{05D1C10E-BE9E-47EE-AC23-51457F463544}" presName="horz1" presStyleCnt="0"/>
      <dgm:spPr/>
    </dgm:pt>
    <dgm:pt modelId="{26DEEFD4-BDCA-46F0-AD68-D6009566593C}" type="pres">
      <dgm:prSet presAssocID="{05D1C10E-BE9E-47EE-AC23-51457F463544}" presName="tx1" presStyleLbl="revTx" presStyleIdx="3" presStyleCnt="6"/>
      <dgm:spPr/>
    </dgm:pt>
    <dgm:pt modelId="{AE9A65F4-0B6B-4FAA-BDEB-B33D2ABA1ED5}" type="pres">
      <dgm:prSet presAssocID="{05D1C10E-BE9E-47EE-AC23-51457F463544}" presName="vert1" presStyleCnt="0"/>
      <dgm:spPr/>
    </dgm:pt>
    <dgm:pt modelId="{A9F66169-17BE-491D-9223-370E87B8D50C}" type="pres">
      <dgm:prSet presAssocID="{2351E0EC-1B1B-4970-8010-2CC521D7666F}" presName="thickLine" presStyleLbl="alignNode1" presStyleIdx="4" presStyleCnt="6"/>
      <dgm:spPr/>
    </dgm:pt>
    <dgm:pt modelId="{B1DF59C8-F581-4DB0-B6BD-53782FACF73A}" type="pres">
      <dgm:prSet presAssocID="{2351E0EC-1B1B-4970-8010-2CC521D7666F}" presName="horz1" presStyleCnt="0"/>
      <dgm:spPr/>
    </dgm:pt>
    <dgm:pt modelId="{F04A5213-24AA-4C66-88E0-7644D8911D31}" type="pres">
      <dgm:prSet presAssocID="{2351E0EC-1B1B-4970-8010-2CC521D7666F}" presName="tx1" presStyleLbl="revTx" presStyleIdx="4" presStyleCnt="6"/>
      <dgm:spPr/>
    </dgm:pt>
    <dgm:pt modelId="{9B3B5E65-0961-4EA2-8A8F-F9D2292026DF}" type="pres">
      <dgm:prSet presAssocID="{2351E0EC-1B1B-4970-8010-2CC521D7666F}" presName="vert1" presStyleCnt="0"/>
      <dgm:spPr/>
    </dgm:pt>
    <dgm:pt modelId="{AD6D9F9D-6F63-402E-931F-66051C40FA8C}" type="pres">
      <dgm:prSet presAssocID="{15CAD65E-2684-449B-A2AD-938BB725F4B7}" presName="thickLine" presStyleLbl="alignNode1" presStyleIdx="5" presStyleCnt="6"/>
      <dgm:spPr/>
    </dgm:pt>
    <dgm:pt modelId="{1D1D973C-015F-418C-B581-37528C195045}" type="pres">
      <dgm:prSet presAssocID="{15CAD65E-2684-449B-A2AD-938BB725F4B7}" presName="horz1" presStyleCnt="0"/>
      <dgm:spPr/>
    </dgm:pt>
    <dgm:pt modelId="{1BF5EB97-E520-4272-A3AF-4BB54042B55C}" type="pres">
      <dgm:prSet presAssocID="{15CAD65E-2684-449B-A2AD-938BB725F4B7}" presName="tx1" presStyleLbl="revTx" presStyleIdx="5" presStyleCnt="6"/>
      <dgm:spPr/>
    </dgm:pt>
    <dgm:pt modelId="{D2FCB80C-25EC-4CDF-ABB5-ABD350890DED}" type="pres">
      <dgm:prSet presAssocID="{15CAD65E-2684-449B-A2AD-938BB725F4B7}" presName="vert1" presStyleCnt="0"/>
      <dgm:spPr/>
    </dgm:pt>
  </dgm:ptLst>
  <dgm:cxnLst>
    <dgm:cxn modelId="{D630E207-A6F5-4950-AFCB-6DC5407167FB}" srcId="{C06D0AFA-8320-4013-B7C6-9B4CD855E6CB}" destId="{5B6F4410-260A-4F7C-AD46-9A6B6680BD1A}" srcOrd="0" destOrd="0" parTransId="{140B1331-18E6-40BF-AC34-37F22774C199}" sibTransId="{22375821-6787-42C2-AFE8-C23272352498}"/>
    <dgm:cxn modelId="{2999C00C-A819-4455-BE0F-8E6F1F8DC541}" srcId="{C06D0AFA-8320-4013-B7C6-9B4CD855E6CB}" destId="{15CAD65E-2684-449B-A2AD-938BB725F4B7}" srcOrd="5" destOrd="0" parTransId="{0C76AFC5-2BB3-49E9-816E-0CF0C2C69D0E}" sibTransId="{63B91DC0-D39C-40DE-AC6A-7CB8278A086F}"/>
    <dgm:cxn modelId="{31A0E719-5AC0-4706-B6F7-1CC3048B03DC}" srcId="{C06D0AFA-8320-4013-B7C6-9B4CD855E6CB}" destId="{05D1C10E-BE9E-47EE-AC23-51457F463544}" srcOrd="3" destOrd="0" parTransId="{F1822F50-4244-460A-B591-B1C933BA54C5}" sibTransId="{CFD889F5-4B93-40A1-AFF5-F7E4AA939070}"/>
    <dgm:cxn modelId="{BFF52924-C84A-421E-8941-B2E1E11B47B3}" type="presOf" srcId="{2351E0EC-1B1B-4970-8010-2CC521D7666F}" destId="{F04A5213-24AA-4C66-88E0-7644D8911D31}" srcOrd="0" destOrd="0" presId="urn:microsoft.com/office/officeart/2008/layout/LinedList"/>
    <dgm:cxn modelId="{D4919438-4B58-42A0-9957-5707A6064DDB}" srcId="{C06D0AFA-8320-4013-B7C6-9B4CD855E6CB}" destId="{2351E0EC-1B1B-4970-8010-2CC521D7666F}" srcOrd="4" destOrd="0" parTransId="{E9C169DC-0525-4E17-B59A-8580D660F2D8}" sibTransId="{AA789D46-75A8-4B67-872F-BF63425D735C}"/>
    <dgm:cxn modelId="{00FE906D-7C13-41C8-A9A3-7B7A122762A9}" srcId="{C06D0AFA-8320-4013-B7C6-9B4CD855E6CB}" destId="{5BE8CF05-F4F4-43CD-8BA1-F14FAE139EE0}" srcOrd="1" destOrd="0" parTransId="{12230D78-9E79-499E-AF74-38A4BD13234D}" sibTransId="{AB50BCB0-39F7-436C-8E34-177574584734}"/>
    <dgm:cxn modelId="{F02E7F6E-F1BA-43FE-B660-98754DF7AA6B}" type="presOf" srcId="{05D1C10E-BE9E-47EE-AC23-51457F463544}" destId="{26DEEFD4-BDCA-46F0-AD68-D6009566593C}" srcOrd="0" destOrd="0" presId="urn:microsoft.com/office/officeart/2008/layout/LinedList"/>
    <dgm:cxn modelId="{EA7CFD50-DA70-4015-BC3C-2E2D2982E184}" type="presOf" srcId="{5BE8CF05-F4F4-43CD-8BA1-F14FAE139EE0}" destId="{5E1489A6-C7E2-4E0C-9EDE-C64C900DE138}" srcOrd="0" destOrd="0" presId="urn:microsoft.com/office/officeart/2008/layout/LinedList"/>
    <dgm:cxn modelId="{FE8A2F5A-145B-4D76-8B7C-E1FC4F712F1A}" type="presOf" srcId="{5B6F4410-260A-4F7C-AD46-9A6B6680BD1A}" destId="{EDCF01BD-F8CC-4577-934C-20F6929E6EF7}" srcOrd="0" destOrd="0" presId="urn:microsoft.com/office/officeart/2008/layout/LinedList"/>
    <dgm:cxn modelId="{00B28983-F253-4910-9500-9F52285D7EC2}" type="presOf" srcId="{9B2F3270-BFDA-46A9-B6E4-B0CD643DA480}" destId="{4A44B1B9-A0CF-46AC-A3E7-AA35783EA6DB}" srcOrd="0" destOrd="0" presId="urn:microsoft.com/office/officeart/2008/layout/LinedList"/>
    <dgm:cxn modelId="{7A40A79A-651B-4927-AF44-259803E31A35}" type="presOf" srcId="{C06D0AFA-8320-4013-B7C6-9B4CD855E6CB}" destId="{9DFC761B-901E-4970-802C-D783787DF41C}" srcOrd="0" destOrd="0" presId="urn:microsoft.com/office/officeart/2008/layout/LinedList"/>
    <dgm:cxn modelId="{11E2F3BA-1F46-481C-82F0-3C8FF6346DCA}" srcId="{C06D0AFA-8320-4013-B7C6-9B4CD855E6CB}" destId="{9B2F3270-BFDA-46A9-B6E4-B0CD643DA480}" srcOrd="2" destOrd="0" parTransId="{8AB1DABE-9A79-46F7-BEF2-69B8BA130838}" sibTransId="{8E009750-4F61-4858-ABD8-E825080DE9A1}"/>
    <dgm:cxn modelId="{953494FA-B341-4E78-B41B-987FC80A3E6F}" type="presOf" srcId="{15CAD65E-2684-449B-A2AD-938BB725F4B7}" destId="{1BF5EB97-E520-4272-A3AF-4BB54042B55C}" srcOrd="0" destOrd="0" presId="urn:microsoft.com/office/officeart/2008/layout/LinedList"/>
    <dgm:cxn modelId="{B57EE973-C961-4282-A62D-7CC396DDED10}" type="presParOf" srcId="{9DFC761B-901E-4970-802C-D783787DF41C}" destId="{CAA55B0C-9BE2-4F52-9C21-91432B59D2A6}" srcOrd="0" destOrd="0" presId="urn:microsoft.com/office/officeart/2008/layout/LinedList"/>
    <dgm:cxn modelId="{2CE9CD76-28FF-4777-81E0-7A9074B69DC2}" type="presParOf" srcId="{9DFC761B-901E-4970-802C-D783787DF41C}" destId="{A5FD234A-FE0D-4015-815A-8972E48F367C}" srcOrd="1" destOrd="0" presId="urn:microsoft.com/office/officeart/2008/layout/LinedList"/>
    <dgm:cxn modelId="{30CD640D-201E-4BFC-8414-A38C4972CE87}" type="presParOf" srcId="{A5FD234A-FE0D-4015-815A-8972E48F367C}" destId="{EDCF01BD-F8CC-4577-934C-20F6929E6EF7}" srcOrd="0" destOrd="0" presId="urn:microsoft.com/office/officeart/2008/layout/LinedList"/>
    <dgm:cxn modelId="{9B7E22EF-716D-4896-9B5A-B06F81F89516}" type="presParOf" srcId="{A5FD234A-FE0D-4015-815A-8972E48F367C}" destId="{9708B0E8-11BB-4F37-9097-58290AECDD44}" srcOrd="1" destOrd="0" presId="urn:microsoft.com/office/officeart/2008/layout/LinedList"/>
    <dgm:cxn modelId="{5476B0C3-6A7C-4F90-BCD7-17D6F805E1F8}" type="presParOf" srcId="{9DFC761B-901E-4970-802C-D783787DF41C}" destId="{97B5D8A5-C843-4451-A72C-ABE3F3F96BF0}" srcOrd="2" destOrd="0" presId="urn:microsoft.com/office/officeart/2008/layout/LinedList"/>
    <dgm:cxn modelId="{19668BA8-7603-43DC-B1EC-9379B6D5BE34}" type="presParOf" srcId="{9DFC761B-901E-4970-802C-D783787DF41C}" destId="{19E27090-8557-4298-A167-832F5A4703DC}" srcOrd="3" destOrd="0" presId="urn:microsoft.com/office/officeart/2008/layout/LinedList"/>
    <dgm:cxn modelId="{60755D1A-5809-4B0F-AD41-A3E54E2762A9}" type="presParOf" srcId="{19E27090-8557-4298-A167-832F5A4703DC}" destId="{5E1489A6-C7E2-4E0C-9EDE-C64C900DE138}" srcOrd="0" destOrd="0" presId="urn:microsoft.com/office/officeart/2008/layout/LinedList"/>
    <dgm:cxn modelId="{2D3DFEDD-36DB-4DF1-A910-50A92AA861C1}" type="presParOf" srcId="{19E27090-8557-4298-A167-832F5A4703DC}" destId="{4CF05745-C7DC-4F69-8115-3ACF83DB51F5}" srcOrd="1" destOrd="0" presId="urn:microsoft.com/office/officeart/2008/layout/LinedList"/>
    <dgm:cxn modelId="{C36EDFEE-B2B9-45E7-851C-A30B2BE361C6}" type="presParOf" srcId="{9DFC761B-901E-4970-802C-D783787DF41C}" destId="{EB2B75C6-2EFA-4F28-B643-192A8CE9508D}" srcOrd="4" destOrd="0" presId="urn:microsoft.com/office/officeart/2008/layout/LinedList"/>
    <dgm:cxn modelId="{D69C32C0-423F-43C1-B259-AB76445DCAD0}" type="presParOf" srcId="{9DFC761B-901E-4970-802C-D783787DF41C}" destId="{13B5E004-6B8C-490A-9CFC-7396989B71A2}" srcOrd="5" destOrd="0" presId="urn:microsoft.com/office/officeart/2008/layout/LinedList"/>
    <dgm:cxn modelId="{02016161-E796-44E9-A269-FE1A37C84D32}" type="presParOf" srcId="{13B5E004-6B8C-490A-9CFC-7396989B71A2}" destId="{4A44B1B9-A0CF-46AC-A3E7-AA35783EA6DB}" srcOrd="0" destOrd="0" presId="urn:microsoft.com/office/officeart/2008/layout/LinedList"/>
    <dgm:cxn modelId="{C55D1B58-7901-48E1-BC5D-37F7A559907F}" type="presParOf" srcId="{13B5E004-6B8C-490A-9CFC-7396989B71A2}" destId="{902F0B83-2BFF-461F-873F-B1CE13B01273}" srcOrd="1" destOrd="0" presId="urn:microsoft.com/office/officeart/2008/layout/LinedList"/>
    <dgm:cxn modelId="{9F446430-8E21-448B-B729-44E30F822A49}" type="presParOf" srcId="{9DFC761B-901E-4970-802C-D783787DF41C}" destId="{C6317EBB-E2AE-4781-BA7F-3FEFBE4A0973}" srcOrd="6" destOrd="0" presId="urn:microsoft.com/office/officeart/2008/layout/LinedList"/>
    <dgm:cxn modelId="{620B4772-901E-4265-B5BB-438BF213AE6A}" type="presParOf" srcId="{9DFC761B-901E-4970-802C-D783787DF41C}" destId="{31539F29-1B60-4406-9EDE-674CBAAED2AE}" srcOrd="7" destOrd="0" presId="urn:microsoft.com/office/officeart/2008/layout/LinedList"/>
    <dgm:cxn modelId="{A7E0FC60-4A52-4FCB-AAAF-3220E5FC033D}" type="presParOf" srcId="{31539F29-1B60-4406-9EDE-674CBAAED2AE}" destId="{26DEEFD4-BDCA-46F0-AD68-D6009566593C}" srcOrd="0" destOrd="0" presId="urn:microsoft.com/office/officeart/2008/layout/LinedList"/>
    <dgm:cxn modelId="{3F87C361-7C44-4504-B2D1-4D3B2CE1CB0F}" type="presParOf" srcId="{31539F29-1B60-4406-9EDE-674CBAAED2AE}" destId="{AE9A65F4-0B6B-4FAA-BDEB-B33D2ABA1ED5}" srcOrd="1" destOrd="0" presId="urn:microsoft.com/office/officeart/2008/layout/LinedList"/>
    <dgm:cxn modelId="{F489B145-B01E-459A-A11D-8DC731F689A4}" type="presParOf" srcId="{9DFC761B-901E-4970-802C-D783787DF41C}" destId="{A9F66169-17BE-491D-9223-370E87B8D50C}" srcOrd="8" destOrd="0" presId="urn:microsoft.com/office/officeart/2008/layout/LinedList"/>
    <dgm:cxn modelId="{8385FFBF-D936-4875-8FBF-8DAFD3C4FE13}" type="presParOf" srcId="{9DFC761B-901E-4970-802C-D783787DF41C}" destId="{B1DF59C8-F581-4DB0-B6BD-53782FACF73A}" srcOrd="9" destOrd="0" presId="urn:microsoft.com/office/officeart/2008/layout/LinedList"/>
    <dgm:cxn modelId="{C469F131-5890-4A08-AC52-4D631FD99D0A}" type="presParOf" srcId="{B1DF59C8-F581-4DB0-B6BD-53782FACF73A}" destId="{F04A5213-24AA-4C66-88E0-7644D8911D31}" srcOrd="0" destOrd="0" presId="urn:microsoft.com/office/officeart/2008/layout/LinedList"/>
    <dgm:cxn modelId="{53F6395C-57D0-49F2-9BD1-0501B38F2975}" type="presParOf" srcId="{B1DF59C8-F581-4DB0-B6BD-53782FACF73A}" destId="{9B3B5E65-0961-4EA2-8A8F-F9D2292026DF}" srcOrd="1" destOrd="0" presId="urn:microsoft.com/office/officeart/2008/layout/LinedList"/>
    <dgm:cxn modelId="{52DCD1A4-C81C-4FF6-8401-5A5DE992632F}" type="presParOf" srcId="{9DFC761B-901E-4970-802C-D783787DF41C}" destId="{AD6D9F9D-6F63-402E-931F-66051C40FA8C}" srcOrd="10" destOrd="0" presId="urn:microsoft.com/office/officeart/2008/layout/LinedList"/>
    <dgm:cxn modelId="{06E726C5-26FB-4A34-8B06-B75CC27AE833}" type="presParOf" srcId="{9DFC761B-901E-4970-802C-D783787DF41C}" destId="{1D1D973C-015F-418C-B581-37528C195045}" srcOrd="11" destOrd="0" presId="urn:microsoft.com/office/officeart/2008/layout/LinedList"/>
    <dgm:cxn modelId="{A24149CD-31A9-4E64-87F6-F8EB8D267B40}" type="presParOf" srcId="{1D1D973C-015F-418C-B581-37528C195045}" destId="{1BF5EB97-E520-4272-A3AF-4BB54042B55C}" srcOrd="0" destOrd="0" presId="urn:microsoft.com/office/officeart/2008/layout/LinedList"/>
    <dgm:cxn modelId="{299FEC41-0EA1-4E8C-A370-90448599D974}" type="presParOf" srcId="{1D1D973C-015F-418C-B581-37528C195045}" destId="{D2FCB80C-25EC-4CDF-ABB5-ABD350890D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BFE4E-4717-425F-AAF7-D6F4104FBED0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EE07D75-CEDE-423B-94EB-5C4A8A02C1FF}">
      <dgm:prSet phldrT="[Texto]"/>
      <dgm:spPr/>
      <dgm:t>
        <a:bodyPr/>
        <a:lstStyle/>
        <a:p>
          <a:r>
            <a:rPr lang="pt-BR" dirty="0"/>
            <a:t>Uso da pólvora</a:t>
          </a:r>
        </a:p>
      </dgm:t>
    </dgm:pt>
    <dgm:pt modelId="{77D17B5A-78B0-4276-B8DC-F971C6355B3A}" type="parTrans" cxnId="{958321FE-9F1C-45FA-AD44-0FABDD7DD81D}">
      <dgm:prSet/>
      <dgm:spPr/>
      <dgm:t>
        <a:bodyPr/>
        <a:lstStyle/>
        <a:p>
          <a:endParaRPr lang="pt-BR"/>
        </a:p>
      </dgm:t>
    </dgm:pt>
    <dgm:pt modelId="{3F8C18F0-AE51-4B5E-A517-A89455FE2207}" type="sibTrans" cxnId="{958321FE-9F1C-45FA-AD44-0FABDD7DD81D}">
      <dgm:prSet/>
      <dgm:spPr/>
      <dgm:t>
        <a:bodyPr/>
        <a:lstStyle/>
        <a:p>
          <a:endParaRPr lang="pt-BR"/>
        </a:p>
      </dgm:t>
    </dgm:pt>
    <dgm:pt modelId="{C3F3270C-1865-4A8F-A016-2ED92C85DFC4}">
      <dgm:prSet phldrT="[Texto]"/>
      <dgm:spPr/>
      <dgm:t>
        <a:bodyPr/>
        <a:lstStyle/>
        <a:p>
          <a:r>
            <a:rPr lang="pt-BR" dirty="0"/>
            <a:t>Uso do cavalo</a:t>
          </a:r>
        </a:p>
      </dgm:t>
    </dgm:pt>
    <dgm:pt modelId="{03D7D6CB-AE33-41CA-8A2F-DD302D59A015}" type="parTrans" cxnId="{F429798B-3B48-494E-B418-E5232867D393}">
      <dgm:prSet/>
      <dgm:spPr/>
      <dgm:t>
        <a:bodyPr/>
        <a:lstStyle/>
        <a:p>
          <a:endParaRPr lang="pt-BR"/>
        </a:p>
      </dgm:t>
    </dgm:pt>
    <dgm:pt modelId="{F21C9B77-A1F8-4751-B05F-22C534C9DDE6}" type="sibTrans" cxnId="{F429798B-3B48-494E-B418-E5232867D393}">
      <dgm:prSet/>
      <dgm:spPr/>
      <dgm:t>
        <a:bodyPr/>
        <a:lstStyle/>
        <a:p>
          <a:endParaRPr lang="pt-BR"/>
        </a:p>
      </dgm:t>
    </dgm:pt>
    <dgm:pt modelId="{24611221-5618-4C14-9402-D3930E6D667F}">
      <dgm:prSet phldrT="[Texto]"/>
      <dgm:spPr/>
      <dgm:t>
        <a:bodyPr/>
        <a:lstStyle/>
        <a:p>
          <a:r>
            <a:rPr lang="pt-BR" dirty="0"/>
            <a:t>Uso do aço</a:t>
          </a:r>
        </a:p>
      </dgm:t>
    </dgm:pt>
    <dgm:pt modelId="{5916D61E-B11F-4DB8-BB9E-9368D4DBA4C4}" type="parTrans" cxnId="{52D2F293-2AE1-4798-897F-563E4F76C3A4}">
      <dgm:prSet/>
      <dgm:spPr/>
      <dgm:t>
        <a:bodyPr/>
        <a:lstStyle/>
        <a:p>
          <a:endParaRPr lang="pt-BR"/>
        </a:p>
      </dgm:t>
    </dgm:pt>
    <dgm:pt modelId="{B2BFEA73-AE11-47F0-90DA-65BB68F47CCF}" type="sibTrans" cxnId="{52D2F293-2AE1-4798-897F-563E4F76C3A4}">
      <dgm:prSet/>
      <dgm:spPr/>
      <dgm:t>
        <a:bodyPr/>
        <a:lstStyle/>
        <a:p>
          <a:endParaRPr lang="pt-BR"/>
        </a:p>
      </dgm:t>
    </dgm:pt>
    <dgm:pt modelId="{DE87FEEE-3387-41F7-971A-19EDEC8E749E}" type="pres">
      <dgm:prSet presAssocID="{5F9BFE4E-4717-425F-AAF7-D6F4104FBED0}" presName="linear" presStyleCnt="0">
        <dgm:presLayoutVars>
          <dgm:dir/>
          <dgm:animLvl val="lvl"/>
          <dgm:resizeHandles val="exact"/>
        </dgm:presLayoutVars>
      </dgm:prSet>
      <dgm:spPr/>
    </dgm:pt>
    <dgm:pt modelId="{9AD90117-F1AA-451C-8DA5-86226CBA83C2}" type="pres">
      <dgm:prSet presAssocID="{0EE07D75-CEDE-423B-94EB-5C4A8A02C1FF}" presName="parentLin" presStyleCnt="0"/>
      <dgm:spPr/>
    </dgm:pt>
    <dgm:pt modelId="{6979CA17-CF20-4E65-80C7-AE9BA5ECE293}" type="pres">
      <dgm:prSet presAssocID="{0EE07D75-CEDE-423B-94EB-5C4A8A02C1FF}" presName="parentLeftMargin" presStyleLbl="node1" presStyleIdx="0" presStyleCnt="3"/>
      <dgm:spPr/>
    </dgm:pt>
    <dgm:pt modelId="{9E9D7933-B17D-4E6D-AC0F-26667F129738}" type="pres">
      <dgm:prSet presAssocID="{0EE07D75-CEDE-423B-94EB-5C4A8A02C1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B2C9DF-CDEE-4687-82CB-29839836D603}" type="pres">
      <dgm:prSet presAssocID="{0EE07D75-CEDE-423B-94EB-5C4A8A02C1FF}" presName="negativeSpace" presStyleCnt="0"/>
      <dgm:spPr/>
    </dgm:pt>
    <dgm:pt modelId="{097FBB59-F259-4C9A-8256-71D100AF2EE0}" type="pres">
      <dgm:prSet presAssocID="{0EE07D75-CEDE-423B-94EB-5C4A8A02C1FF}" presName="childText" presStyleLbl="conFgAcc1" presStyleIdx="0" presStyleCnt="3">
        <dgm:presLayoutVars>
          <dgm:bulletEnabled val="1"/>
        </dgm:presLayoutVars>
      </dgm:prSet>
      <dgm:spPr/>
    </dgm:pt>
    <dgm:pt modelId="{ED125907-F3EA-4543-9477-5773727619B5}" type="pres">
      <dgm:prSet presAssocID="{3F8C18F0-AE51-4B5E-A517-A89455FE2207}" presName="spaceBetweenRectangles" presStyleCnt="0"/>
      <dgm:spPr/>
    </dgm:pt>
    <dgm:pt modelId="{0F93F243-F348-400B-A4E0-3E256CD7FD5D}" type="pres">
      <dgm:prSet presAssocID="{C3F3270C-1865-4A8F-A016-2ED92C85DFC4}" presName="parentLin" presStyleCnt="0"/>
      <dgm:spPr/>
    </dgm:pt>
    <dgm:pt modelId="{42DF196E-9FEA-4D4F-8080-906CFBFCB561}" type="pres">
      <dgm:prSet presAssocID="{C3F3270C-1865-4A8F-A016-2ED92C85DFC4}" presName="parentLeftMargin" presStyleLbl="node1" presStyleIdx="0" presStyleCnt="3"/>
      <dgm:spPr/>
    </dgm:pt>
    <dgm:pt modelId="{B4DE9359-38EA-454B-AB60-D2897091A6E8}" type="pres">
      <dgm:prSet presAssocID="{C3F3270C-1865-4A8F-A016-2ED92C85DF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93A60D-1B7D-4374-B2E0-23E779AEF6FB}" type="pres">
      <dgm:prSet presAssocID="{C3F3270C-1865-4A8F-A016-2ED92C85DFC4}" presName="negativeSpace" presStyleCnt="0"/>
      <dgm:spPr/>
    </dgm:pt>
    <dgm:pt modelId="{76BEA750-9FB5-48DE-A95A-37F3173599DA}" type="pres">
      <dgm:prSet presAssocID="{C3F3270C-1865-4A8F-A016-2ED92C85DFC4}" presName="childText" presStyleLbl="conFgAcc1" presStyleIdx="1" presStyleCnt="3">
        <dgm:presLayoutVars>
          <dgm:bulletEnabled val="1"/>
        </dgm:presLayoutVars>
      </dgm:prSet>
      <dgm:spPr/>
    </dgm:pt>
    <dgm:pt modelId="{65DD6F7A-8A6E-4D43-87C0-960162831BF4}" type="pres">
      <dgm:prSet presAssocID="{F21C9B77-A1F8-4751-B05F-22C534C9DDE6}" presName="spaceBetweenRectangles" presStyleCnt="0"/>
      <dgm:spPr/>
    </dgm:pt>
    <dgm:pt modelId="{858D5EB3-444F-4DC8-A2A1-8E790A83E1D5}" type="pres">
      <dgm:prSet presAssocID="{24611221-5618-4C14-9402-D3930E6D667F}" presName="parentLin" presStyleCnt="0"/>
      <dgm:spPr/>
    </dgm:pt>
    <dgm:pt modelId="{19EC1C38-796B-438C-AAAC-B54F7701423A}" type="pres">
      <dgm:prSet presAssocID="{24611221-5618-4C14-9402-D3930E6D667F}" presName="parentLeftMargin" presStyleLbl="node1" presStyleIdx="1" presStyleCnt="3"/>
      <dgm:spPr/>
    </dgm:pt>
    <dgm:pt modelId="{B21D96F4-F9DA-455B-8301-A2040FDEFA27}" type="pres">
      <dgm:prSet presAssocID="{24611221-5618-4C14-9402-D3930E6D667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43040E-FFA8-436A-9DF5-8C0AF6B5253B}" type="pres">
      <dgm:prSet presAssocID="{24611221-5618-4C14-9402-D3930E6D667F}" presName="negativeSpace" presStyleCnt="0"/>
      <dgm:spPr/>
    </dgm:pt>
    <dgm:pt modelId="{587661FC-A7E2-4E3B-9931-BE290DEE5E92}" type="pres">
      <dgm:prSet presAssocID="{24611221-5618-4C14-9402-D3930E6D66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F63140-70BB-4840-B2AB-FAEE5D109981}" type="presOf" srcId="{5F9BFE4E-4717-425F-AAF7-D6F4104FBED0}" destId="{DE87FEEE-3387-41F7-971A-19EDEC8E749E}" srcOrd="0" destOrd="0" presId="urn:microsoft.com/office/officeart/2005/8/layout/list1"/>
    <dgm:cxn modelId="{8C9DEB75-DB3C-4791-9325-40A5A6F1B660}" type="presOf" srcId="{0EE07D75-CEDE-423B-94EB-5C4A8A02C1FF}" destId="{9E9D7933-B17D-4E6D-AC0F-26667F129738}" srcOrd="1" destOrd="0" presId="urn:microsoft.com/office/officeart/2005/8/layout/list1"/>
    <dgm:cxn modelId="{F429798B-3B48-494E-B418-E5232867D393}" srcId="{5F9BFE4E-4717-425F-AAF7-D6F4104FBED0}" destId="{C3F3270C-1865-4A8F-A016-2ED92C85DFC4}" srcOrd="1" destOrd="0" parTransId="{03D7D6CB-AE33-41CA-8A2F-DD302D59A015}" sibTransId="{F21C9B77-A1F8-4751-B05F-22C534C9DDE6}"/>
    <dgm:cxn modelId="{AA33EA8F-9E0B-4273-BDCA-A7C7653D4D17}" type="presOf" srcId="{C3F3270C-1865-4A8F-A016-2ED92C85DFC4}" destId="{42DF196E-9FEA-4D4F-8080-906CFBFCB561}" srcOrd="0" destOrd="0" presId="urn:microsoft.com/office/officeart/2005/8/layout/list1"/>
    <dgm:cxn modelId="{57E6A392-C206-4FC0-9D84-435654AC6887}" type="presOf" srcId="{24611221-5618-4C14-9402-D3930E6D667F}" destId="{B21D96F4-F9DA-455B-8301-A2040FDEFA27}" srcOrd="1" destOrd="0" presId="urn:microsoft.com/office/officeart/2005/8/layout/list1"/>
    <dgm:cxn modelId="{52D2F293-2AE1-4798-897F-563E4F76C3A4}" srcId="{5F9BFE4E-4717-425F-AAF7-D6F4104FBED0}" destId="{24611221-5618-4C14-9402-D3930E6D667F}" srcOrd="2" destOrd="0" parTransId="{5916D61E-B11F-4DB8-BB9E-9368D4DBA4C4}" sibTransId="{B2BFEA73-AE11-47F0-90DA-65BB68F47CCF}"/>
    <dgm:cxn modelId="{DA41E8A2-BFED-4C6C-A67E-07BD940B4710}" type="presOf" srcId="{0EE07D75-CEDE-423B-94EB-5C4A8A02C1FF}" destId="{6979CA17-CF20-4E65-80C7-AE9BA5ECE293}" srcOrd="0" destOrd="0" presId="urn:microsoft.com/office/officeart/2005/8/layout/list1"/>
    <dgm:cxn modelId="{E0CE4DC4-C26B-4EE5-AE6D-EBAA8989A476}" type="presOf" srcId="{C3F3270C-1865-4A8F-A016-2ED92C85DFC4}" destId="{B4DE9359-38EA-454B-AB60-D2897091A6E8}" srcOrd="1" destOrd="0" presId="urn:microsoft.com/office/officeart/2005/8/layout/list1"/>
    <dgm:cxn modelId="{BEC406D6-DD6E-4C90-B0FA-EFA047574523}" type="presOf" srcId="{24611221-5618-4C14-9402-D3930E6D667F}" destId="{19EC1C38-796B-438C-AAAC-B54F7701423A}" srcOrd="0" destOrd="0" presId="urn:microsoft.com/office/officeart/2005/8/layout/list1"/>
    <dgm:cxn modelId="{958321FE-9F1C-45FA-AD44-0FABDD7DD81D}" srcId="{5F9BFE4E-4717-425F-AAF7-D6F4104FBED0}" destId="{0EE07D75-CEDE-423B-94EB-5C4A8A02C1FF}" srcOrd="0" destOrd="0" parTransId="{77D17B5A-78B0-4276-B8DC-F971C6355B3A}" sibTransId="{3F8C18F0-AE51-4B5E-A517-A89455FE2207}"/>
    <dgm:cxn modelId="{086CA55E-7E4C-4285-A039-520EB78648EF}" type="presParOf" srcId="{DE87FEEE-3387-41F7-971A-19EDEC8E749E}" destId="{9AD90117-F1AA-451C-8DA5-86226CBA83C2}" srcOrd="0" destOrd="0" presId="urn:microsoft.com/office/officeart/2005/8/layout/list1"/>
    <dgm:cxn modelId="{6F688EFE-9702-4464-9B45-975855330F12}" type="presParOf" srcId="{9AD90117-F1AA-451C-8DA5-86226CBA83C2}" destId="{6979CA17-CF20-4E65-80C7-AE9BA5ECE293}" srcOrd="0" destOrd="0" presId="urn:microsoft.com/office/officeart/2005/8/layout/list1"/>
    <dgm:cxn modelId="{BCC1A975-C4CE-437C-BA9A-9860CD5477CF}" type="presParOf" srcId="{9AD90117-F1AA-451C-8DA5-86226CBA83C2}" destId="{9E9D7933-B17D-4E6D-AC0F-26667F129738}" srcOrd="1" destOrd="0" presId="urn:microsoft.com/office/officeart/2005/8/layout/list1"/>
    <dgm:cxn modelId="{C5E4F8FE-0C02-4E74-BBAA-47C18AAE22CE}" type="presParOf" srcId="{DE87FEEE-3387-41F7-971A-19EDEC8E749E}" destId="{C4B2C9DF-CDEE-4687-82CB-29839836D603}" srcOrd="1" destOrd="0" presId="urn:microsoft.com/office/officeart/2005/8/layout/list1"/>
    <dgm:cxn modelId="{FC0F2CDA-CF26-48F3-8DEC-0DBE702A8616}" type="presParOf" srcId="{DE87FEEE-3387-41F7-971A-19EDEC8E749E}" destId="{097FBB59-F259-4C9A-8256-71D100AF2EE0}" srcOrd="2" destOrd="0" presId="urn:microsoft.com/office/officeart/2005/8/layout/list1"/>
    <dgm:cxn modelId="{F4610E6C-23F3-4F1B-A979-61DDDA5A6B57}" type="presParOf" srcId="{DE87FEEE-3387-41F7-971A-19EDEC8E749E}" destId="{ED125907-F3EA-4543-9477-5773727619B5}" srcOrd="3" destOrd="0" presId="urn:microsoft.com/office/officeart/2005/8/layout/list1"/>
    <dgm:cxn modelId="{FD21D170-16DB-4E0A-9A3B-AD9828D736FE}" type="presParOf" srcId="{DE87FEEE-3387-41F7-971A-19EDEC8E749E}" destId="{0F93F243-F348-400B-A4E0-3E256CD7FD5D}" srcOrd="4" destOrd="0" presId="urn:microsoft.com/office/officeart/2005/8/layout/list1"/>
    <dgm:cxn modelId="{C8DA0547-FE31-4A7B-B1C0-6348C0985197}" type="presParOf" srcId="{0F93F243-F348-400B-A4E0-3E256CD7FD5D}" destId="{42DF196E-9FEA-4D4F-8080-906CFBFCB561}" srcOrd="0" destOrd="0" presId="urn:microsoft.com/office/officeart/2005/8/layout/list1"/>
    <dgm:cxn modelId="{1A49AA8A-F564-4537-9C1A-040057F41E3B}" type="presParOf" srcId="{0F93F243-F348-400B-A4E0-3E256CD7FD5D}" destId="{B4DE9359-38EA-454B-AB60-D2897091A6E8}" srcOrd="1" destOrd="0" presId="urn:microsoft.com/office/officeart/2005/8/layout/list1"/>
    <dgm:cxn modelId="{E4E2D21F-EA95-46F2-B11D-B0F1758535BF}" type="presParOf" srcId="{DE87FEEE-3387-41F7-971A-19EDEC8E749E}" destId="{5693A60D-1B7D-4374-B2E0-23E779AEF6FB}" srcOrd="5" destOrd="0" presId="urn:microsoft.com/office/officeart/2005/8/layout/list1"/>
    <dgm:cxn modelId="{5F760938-4C55-4497-837D-C486118FB94D}" type="presParOf" srcId="{DE87FEEE-3387-41F7-971A-19EDEC8E749E}" destId="{76BEA750-9FB5-48DE-A95A-37F3173599DA}" srcOrd="6" destOrd="0" presId="urn:microsoft.com/office/officeart/2005/8/layout/list1"/>
    <dgm:cxn modelId="{9A7E9A2A-6F2C-4D16-8992-B8D1955C188B}" type="presParOf" srcId="{DE87FEEE-3387-41F7-971A-19EDEC8E749E}" destId="{65DD6F7A-8A6E-4D43-87C0-960162831BF4}" srcOrd="7" destOrd="0" presId="urn:microsoft.com/office/officeart/2005/8/layout/list1"/>
    <dgm:cxn modelId="{37B18AE7-A3EF-4A17-8D8F-94E2166007F7}" type="presParOf" srcId="{DE87FEEE-3387-41F7-971A-19EDEC8E749E}" destId="{858D5EB3-444F-4DC8-A2A1-8E790A83E1D5}" srcOrd="8" destOrd="0" presId="urn:microsoft.com/office/officeart/2005/8/layout/list1"/>
    <dgm:cxn modelId="{0AD2F3A0-B5BF-49C6-B8FA-952D2D5CF35A}" type="presParOf" srcId="{858D5EB3-444F-4DC8-A2A1-8E790A83E1D5}" destId="{19EC1C38-796B-438C-AAAC-B54F7701423A}" srcOrd="0" destOrd="0" presId="urn:microsoft.com/office/officeart/2005/8/layout/list1"/>
    <dgm:cxn modelId="{1E623CEA-4A47-4D6A-BEDD-CBF18B740641}" type="presParOf" srcId="{858D5EB3-444F-4DC8-A2A1-8E790A83E1D5}" destId="{B21D96F4-F9DA-455B-8301-A2040FDEFA27}" srcOrd="1" destOrd="0" presId="urn:microsoft.com/office/officeart/2005/8/layout/list1"/>
    <dgm:cxn modelId="{A2EF29BB-2CE0-41DA-819E-88F4A0D7AA71}" type="presParOf" srcId="{DE87FEEE-3387-41F7-971A-19EDEC8E749E}" destId="{6943040E-FFA8-436A-9DF5-8C0AF6B5253B}" srcOrd="9" destOrd="0" presId="urn:microsoft.com/office/officeart/2005/8/layout/list1"/>
    <dgm:cxn modelId="{ABA4F768-E5BD-4044-8800-AA11CF8A5E0F}" type="presParOf" srcId="{DE87FEEE-3387-41F7-971A-19EDEC8E749E}" destId="{587661FC-A7E2-4E3B-9931-BE290DEE5E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B9FD4-099D-4007-A158-18F4A0AF40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3FCC5D-701B-433C-B281-13DF917B5C4F}">
      <dgm:prSet/>
      <dgm:spPr/>
      <dgm:t>
        <a:bodyPr/>
        <a:lstStyle/>
        <a:p>
          <a:r>
            <a:rPr lang="pt-BR"/>
            <a:t>Esta guerra deve ao rápido contaminação dos povos pré colombianos por meio de doenças trazidos pelos europeus o que fez com que a conquista fosse ainda mais rápida.</a:t>
          </a:r>
          <a:endParaRPr lang="en-US"/>
        </a:p>
      </dgm:t>
    </dgm:pt>
    <dgm:pt modelId="{7EE2ABEE-E718-410F-9E18-D40E4BCC18DF}" type="parTrans" cxnId="{C32BB8D9-185E-427D-A514-A18FC8D5CB72}">
      <dgm:prSet/>
      <dgm:spPr/>
      <dgm:t>
        <a:bodyPr/>
        <a:lstStyle/>
        <a:p>
          <a:endParaRPr lang="en-US"/>
        </a:p>
      </dgm:t>
    </dgm:pt>
    <dgm:pt modelId="{45510A69-FA93-44D7-874D-ABDA894425DE}" type="sibTrans" cxnId="{C32BB8D9-185E-427D-A514-A18FC8D5CB72}">
      <dgm:prSet/>
      <dgm:spPr/>
      <dgm:t>
        <a:bodyPr/>
        <a:lstStyle/>
        <a:p>
          <a:endParaRPr lang="en-US"/>
        </a:p>
      </dgm:t>
    </dgm:pt>
    <dgm:pt modelId="{E83A254C-6476-4246-9271-5F0EEE432FF2}">
      <dgm:prSet/>
      <dgm:spPr/>
      <dgm:t>
        <a:bodyPr/>
        <a:lstStyle/>
        <a:p>
          <a:r>
            <a:rPr lang="pt-BR"/>
            <a:t>Os povos indígenas não tinha imunologia suficiente para prevenir dessas doenças como.</a:t>
          </a:r>
          <a:endParaRPr lang="en-US"/>
        </a:p>
      </dgm:t>
    </dgm:pt>
    <dgm:pt modelId="{DE102DB7-7F04-4C9A-80B2-D865587FCB51}" type="parTrans" cxnId="{2C858484-C147-4237-AB57-37DBEB2E3ECE}">
      <dgm:prSet/>
      <dgm:spPr/>
      <dgm:t>
        <a:bodyPr/>
        <a:lstStyle/>
        <a:p>
          <a:endParaRPr lang="en-US"/>
        </a:p>
      </dgm:t>
    </dgm:pt>
    <dgm:pt modelId="{6106751C-80FB-40F8-B43D-5BC4BFABED80}" type="sibTrans" cxnId="{2C858484-C147-4237-AB57-37DBEB2E3ECE}">
      <dgm:prSet/>
      <dgm:spPr/>
      <dgm:t>
        <a:bodyPr/>
        <a:lstStyle/>
        <a:p>
          <a:endParaRPr lang="en-US"/>
        </a:p>
      </dgm:t>
    </dgm:pt>
    <dgm:pt modelId="{197C5728-F500-4345-8229-5F26035D2506}">
      <dgm:prSet/>
      <dgm:spPr/>
      <dgm:t>
        <a:bodyPr/>
        <a:lstStyle/>
        <a:p>
          <a:r>
            <a:rPr lang="pt-BR"/>
            <a:t>Outro fator da rápida conquista também foi um fator psicológico pois supunha, muitas vezes, estar sendo castigados pelos deuses.</a:t>
          </a:r>
          <a:endParaRPr lang="en-US"/>
        </a:p>
      </dgm:t>
    </dgm:pt>
    <dgm:pt modelId="{0A4A3F83-F4BC-4262-89EB-9CE00C4835C5}" type="parTrans" cxnId="{B1B9B26D-AC3E-4360-A4CE-5CD63BB4A9A8}">
      <dgm:prSet/>
      <dgm:spPr/>
      <dgm:t>
        <a:bodyPr/>
        <a:lstStyle/>
        <a:p>
          <a:endParaRPr lang="en-US"/>
        </a:p>
      </dgm:t>
    </dgm:pt>
    <dgm:pt modelId="{9FB1DF41-DB8D-4514-99BA-CACB1902E682}" type="sibTrans" cxnId="{B1B9B26D-AC3E-4360-A4CE-5CD63BB4A9A8}">
      <dgm:prSet/>
      <dgm:spPr/>
      <dgm:t>
        <a:bodyPr/>
        <a:lstStyle/>
        <a:p>
          <a:endParaRPr lang="en-US"/>
        </a:p>
      </dgm:t>
    </dgm:pt>
    <dgm:pt modelId="{31240926-F6E7-45C8-980D-4494B69D6982}" type="pres">
      <dgm:prSet presAssocID="{A35B9FD4-099D-4007-A158-18F4A0AF405C}" presName="linear" presStyleCnt="0">
        <dgm:presLayoutVars>
          <dgm:animLvl val="lvl"/>
          <dgm:resizeHandles val="exact"/>
        </dgm:presLayoutVars>
      </dgm:prSet>
      <dgm:spPr/>
    </dgm:pt>
    <dgm:pt modelId="{0E339A46-0797-4345-9F74-5124ACEF83DE}" type="pres">
      <dgm:prSet presAssocID="{673FCC5D-701B-433C-B281-13DF917B5C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1579F4-CB49-4327-8687-8EA67E31594E}" type="pres">
      <dgm:prSet presAssocID="{45510A69-FA93-44D7-874D-ABDA894425DE}" presName="spacer" presStyleCnt="0"/>
      <dgm:spPr/>
    </dgm:pt>
    <dgm:pt modelId="{FECD9894-EBE1-4878-8473-884196CFB542}" type="pres">
      <dgm:prSet presAssocID="{E83A254C-6476-4246-9271-5F0EEE432F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6C3DD8-F370-4C46-B506-44C6C0C7B7AD}" type="pres">
      <dgm:prSet presAssocID="{6106751C-80FB-40F8-B43D-5BC4BFABED80}" presName="spacer" presStyleCnt="0"/>
      <dgm:spPr/>
    </dgm:pt>
    <dgm:pt modelId="{18E54302-7FFF-4AEF-8D0C-D457F629D4A0}" type="pres">
      <dgm:prSet presAssocID="{197C5728-F500-4345-8229-5F26035D25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AC9966-AF67-4589-940F-BD68DB38C874}" type="presOf" srcId="{197C5728-F500-4345-8229-5F26035D2506}" destId="{18E54302-7FFF-4AEF-8D0C-D457F629D4A0}" srcOrd="0" destOrd="0" presId="urn:microsoft.com/office/officeart/2005/8/layout/vList2"/>
    <dgm:cxn modelId="{B1B9B26D-AC3E-4360-A4CE-5CD63BB4A9A8}" srcId="{A35B9FD4-099D-4007-A158-18F4A0AF405C}" destId="{197C5728-F500-4345-8229-5F26035D2506}" srcOrd="2" destOrd="0" parTransId="{0A4A3F83-F4BC-4262-89EB-9CE00C4835C5}" sibTransId="{9FB1DF41-DB8D-4514-99BA-CACB1902E682}"/>
    <dgm:cxn modelId="{2C858484-C147-4237-AB57-37DBEB2E3ECE}" srcId="{A35B9FD4-099D-4007-A158-18F4A0AF405C}" destId="{E83A254C-6476-4246-9271-5F0EEE432FF2}" srcOrd="1" destOrd="0" parTransId="{DE102DB7-7F04-4C9A-80B2-D865587FCB51}" sibTransId="{6106751C-80FB-40F8-B43D-5BC4BFABED80}"/>
    <dgm:cxn modelId="{CE09D69E-9C44-43FF-BA81-399939764953}" type="presOf" srcId="{673FCC5D-701B-433C-B281-13DF917B5C4F}" destId="{0E339A46-0797-4345-9F74-5124ACEF83DE}" srcOrd="0" destOrd="0" presId="urn:microsoft.com/office/officeart/2005/8/layout/vList2"/>
    <dgm:cxn modelId="{047432BB-3E68-44E6-A1C7-E75C9FF2D3AC}" type="presOf" srcId="{A35B9FD4-099D-4007-A158-18F4A0AF405C}" destId="{31240926-F6E7-45C8-980D-4494B69D6982}" srcOrd="0" destOrd="0" presId="urn:microsoft.com/office/officeart/2005/8/layout/vList2"/>
    <dgm:cxn modelId="{0F3E5CD9-BEA7-4712-92D8-E96F774E78FD}" type="presOf" srcId="{E83A254C-6476-4246-9271-5F0EEE432FF2}" destId="{FECD9894-EBE1-4878-8473-884196CFB542}" srcOrd="0" destOrd="0" presId="urn:microsoft.com/office/officeart/2005/8/layout/vList2"/>
    <dgm:cxn modelId="{C32BB8D9-185E-427D-A514-A18FC8D5CB72}" srcId="{A35B9FD4-099D-4007-A158-18F4A0AF405C}" destId="{673FCC5D-701B-433C-B281-13DF917B5C4F}" srcOrd="0" destOrd="0" parTransId="{7EE2ABEE-E718-410F-9E18-D40E4BCC18DF}" sibTransId="{45510A69-FA93-44D7-874D-ABDA894425DE}"/>
    <dgm:cxn modelId="{1B6BF204-923D-4EAA-87B1-6C94C55A90C4}" type="presParOf" srcId="{31240926-F6E7-45C8-980D-4494B69D6982}" destId="{0E339A46-0797-4345-9F74-5124ACEF83DE}" srcOrd="0" destOrd="0" presId="urn:microsoft.com/office/officeart/2005/8/layout/vList2"/>
    <dgm:cxn modelId="{202A9FC3-73BB-485C-8005-A9CF36FA0944}" type="presParOf" srcId="{31240926-F6E7-45C8-980D-4494B69D6982}" destId="{A81579F4-CB49-4327-8687-8EA67E31594E}" srcOrd="1" destOrd="0" presId="urn:microsoft.com/office/officeart/2005/8/layout/vList2"/>
    <dgm:cxn modelId="{82D89399-290D-41AD-A667-DAE7EADFD693}" type="presParOf" srcId="{31240926-F6E7-45C8-980D-4494B69D6982}" destId="{FECD9894-EBE1-4878-8473-884196CFB542}" srcOrd="2" destOrd="0" presId="urn:microsoft.com/office/officeart/2005/8/layout/vList2"/>
    <dgm:cxn modelId="{319473EA-57D7-44D3-BDF6-5AF69AE5DABE}" type="presParOf" srcId="{31240926-F6E7-45C8-980D-4494B69D6982}" destId="{006C3DD8-F370-4C46-B506-44C6C0C7B7AD}" srcOrd="3" destOrd="0" presId="urn:microsoft.com/office/officeart/2005/8/layout/vList2"/>
    <dgm:cxn modelId="{4C41B43F-7F59-4C53-8605-3F5F6D6478B0}" type="presParOf" srcId="{31240926-F6E7-45C8-980D-4494B69D6982}" destId="{18E54302-7FFF-4AEF-8D0C-D457F629D4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720A6-9810-430D-B09B-7D96E2A7CC3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0D3D76-6FE5-4384-B6EC-151576F6C2A0}">
      <dgm:prSet/>
      <dgm:spPr/>
      <dgm:t>
        <a:bodyPr/>
        <a:lstStyle/>
        <a:p>
          <a:r>
            <a:rPr lang="pt-BR"/>
            <a:t>Novos modos de vida </a:t>
          </a:r>
          <a:endParaRPr lang="en-US"/>
        </a:p>
      </dgm:t>
    </dgm:pt>
    <dgm:pt modelId="{F22A00A9-5926-4946-8D65-816DF17A26AF}" type="parTrans" cxnId="{CA8B1140-5774-48C6-8D24-B050B284A799}">
      <dgm:prSet/>
      <dgm:spPr/>
      <dgm:t>
        <a:bodyPr/>
        <a:lstStyle/>
        <a:p>
          <a:endParaRPr lang="en-US"/>
        </a:p>
      </dgm:t>
    </dgm:pt>
    <dgm:pt modelId="{33C607B0-8CA5-45A7-9ACF-DF70F0053894}" type="sibTrans" cxnId="{CA8B1140-5774-48C6-8D24-B050B284A799}">
      <dgm:prSet/>
      <dgm:spPr/>
      <dgm:t>
        <a:bodyPr/>
        <a:lstStyle/>
        <a:p>
          <a:endParaRPr lang="en-US"/>
        </a:p>
      </dgm:t>
    </dgm:pt>
    <dgm:pt modelId="{054A6C91-5FDB-4FA1-A143-E66A302144B5}">
      <dgm:prSet/>
      <dgm:spPr/>
      <dgm:t>
        <a:bodyPr/>
        <a:lstStyle/>
        <a:p>
          <a:r>
            <a:rPr lang="pt-BR"/>
            <a:t>Populações aprisionadas e removidas de suas regiões para trabalhar como escravo.</a:t>
          </a:r>
          <a:endParaRPr lang="en-US"/>
        </a:p>
      </dgm:t>
    </dgm:pt>
    <dgm:pt modelId="{B51E5E10-D0C0-4CEF-84A7-9E00D27E8D2B}" type="parTrans" cxnId="{09DFA291-701E-4326-8E0D-E8E32C84B8D8}">
      <dgm:prSet/>
      <dgm:spPr/>
      <dgm:t>
        <a:bodyPr/>
        <a:lstStyle/>
        <a:p>
          <a:endParaRPr lang="en-US"/>
        </a:p>
      </dgm:t>
    </dgm:pt>
    <dgm:pt modelId="{E1E8B733-C9BD-4317-9AC6-166E2919952B}" type="sibTrans" cxnId="{09DFA291-701E-4326-8E0D-E8E32C84B8D8}">
      <dgm:prSet/>
      <dgm:spPr/>
      <dgm:t>
        <a:bodyPr/>
        <a:lstStyle/>
        <a:p>
          <a:endParaRPr lang="en-US"/>
        </a:p>
      </dgm:t>
    </dgm:pt>
    <dgm:pt modelId="{752E8425-187A-4337-8A94-C81C518D2F5A}">
      <dgm:prSet/>
      <dgm:spPr/>
      <dgm:t>
        <a:bodyPr/>
        <a:lstStyle/>
        <a:p>
          <a:r>
            <a:rPr lang="pt-BR"/>
            <a:t>Fora  do seu meio natural, a população indígena sofreu com as mudanças no tipo de alimentação e no ritmo de trabalho.</a:t>
          </a:r>
          <a:endParaRPr lang="en-US"/>
        </a:p>
      </dgm:t>
    </dgm:pt>
    <dgm:pt modelId="{0DB95FCE-F712-4B90-9CF1-CED518BB155C}" type="parTrans" cxnId="{0527E130-378A-412E-81AA-D0DE275D726B}">
      <dgm:prSet/>
      <dgm:spPr/>
      <dgm:t>
        <a:bodyPr/>
        <a:lstStyle/>
        <a:p>
          <a:endParaRPr lang="en-US"/>
        </a:p>
      </dgm:t>
    </dgm:pt>
    <dgm:pt modelId="{7C8AB9C3-95C5-445F-AD6C-66DE0EC7C936}" type="sibTrans" cxnId="{0527E130-378A-412E-81AA-D0DE275D726B}">
      <dgm:prSet/>
      <dgm:spPr/>
      <dgm:t>
        <a:bodyPr/>
        <a:lstStyle/>
        <a:p>
          <a:endParaRPr lang="en-US"/>
        </a:p>
      </dgm:t>
    </dgm:pt>
    <dgm:pt modelId="{2A79B500-D31C-41AF-B33E-0972E25CBC8E}">
      <dgm:prSet/>
      <dgm:spPr/>
      <dgm:t>
        <a:bodyPr/>
        <a:lstStyle/>
        <a:p>
          <a:r>
            <a:rPr lang="pt-BR"/>
            <a:t>A economia indígena foi desestruturada.</a:t>
          </a:r>
          <a:endParaRPr lang="en-US"/>
        </a:p>
      </dgm:t>
    </dgm:pt>
    <dgm:pt modelId="{FD93D61A-A968-442D-B171-DEBE4B65222A}" type="parTrans" cxnId="{01AD6E16-5FD4-4528-B3CA-B9C724EF7A1B}">
      <dgm:prSet/>
      <dgm:spPr/>
      <dgm:t>
        <a:bodyPr/>
        <a:lstStyle/>
        <a:p>
          <a:endParaRPr lang="en-US"/>
        </a:p>
      </dgm:t>
    </dgm:pt>
    <dgm:pt modelId="{23CFF61D-6C13-4904-B2D5-8D4A0087C90F}" type="sibTrans" cxnId="{01AD6E16-5FD4-4528-B3CA-B9C724EF7A1B}">
      <dgm:prSet/>
      <dgm:spPr/>
      <dgm:t>
        <a:bodyPr/>
        <a:lstStyle/>
        <a:p>
          <a:endParaRPr lang="en-US"/>
        </a:p>
      </dgm:t>
    </dgm:pt>
    <dgm:pt modelId="{6E3DF60D-63F7-4B02-8224-A8465240F0DF}" type="pres">
      <dgm:prSet presAssocID="{312720A6-9810-430D-B09B-7D96E2A7CC37}" presName="outerComposite" presStyleCnt="0">
        <dgm:presLayoutVars>
          <dgm:chMax val="5"/>
          <dgm:dir/>
          <dgm:resizeHandles val="exact"/>
        </dgm:presLayoutVars>
      </dgm:prSet>
      <dgm:spPr/>
    </dgm:pt>
    <dgm:pt modelId="{9345EED7-D0A9-4C97-A21E-8F24C62B895E}" type="pres">
      <dgm:prSet presAssocID="{312720A6-9810-430D-B09B-7D96E2A7CC37}" presName="dummyMaxCanvas" presStyleCnt="0">
        <dgm:presLayoutVars/>
      </dgm:prSet>
      <dgm:spPr/>
    </dgm:pt>
    <dgm:pt modelId="{19E9128F-2DEA-441E-9416-FD5C9BB8B252}" type="pres">
      <dgm:prSet presAssocID="{312720A6-9810-430D-B09B-7D96E2A7CC37}" presName="FourNodes_1" presStyleLbl="node1" presStyleIdx="0" presStyleCnt="4">
        <dgm:presLayoutVars>
          <dgm:bulletEnabled val="1"/>
        </dgm:presLayoutVars>
      </dgm:prSet>
      <dgm:spPr/>
    </dgm:pt>
    <dgm:pt modelId="{8377A566-115C-4C29-8BC8-B9DFE6A04A15}" type="pres">
      <dgm:prSet presAssocID="{312720A6-9810-430D-B09B-7D96E2A7CC37}" presName="FourNodes_2" presStyleLbl="node1" presStyleIdx="1" presStyleCnt="4">
        <dgm:presLayoutVars>
          <dgm:bulletEnabled val="1"/>
        </dgm:presLayoutVars>
      </dgm:prSet>
      <dgm:spPr/>
    </dgm:pt>
    <dgm:pt modelId="{8B885311-33E3-4BAE-A4C0-DF065072E72C}" type="pres">
      <dgm:prSet presAssocID="{312720A6-9810-430D-B09B-7D96E2A7CC37}" presName="FourNodes_3" presStyleLbl="node1" presStyleIdx="2" presStyleCnt="4">
        <dgm:presLayoutVars>
          <dgm:bulletEnabled val="1"/>
        </dgm:presLayoutVars>
      </dgm:prSet>
      <dgm:spPr/>
    </dgm:pt>
    <dgm:pt modelId="{2E6E6588-6E8B-4671-B454-55A1C244312B}" type="pres">
      <dgm:prSet presAssocID="{312720A6-9810-430D-B09B-7D96E2A7CC37}" presName="FourNodes_4" presStyleLbl="node1" presStyleIdx="3" presStyleCnt="4">
        <dgm:presLayoutVars>
          <dgm:bulletEnabled val="1"/>
        </dgm:presLayoutVars>
      </dgm:prSet>
      <dgm:spPr/>
    </dgm:pt>
    <dgm:pt modelId="{878257AE-E9CB-4022-B3DD-26C087BEB5E0}" type="pres">
      <dgm:prSet presAssocID="{312720A6-9810-430D-B09B-7D96E2A7CC37}" presName="FourConn_1-2" presStyleLbl="fgAccFollowNode1" presStyleIdx="0" presStyleCnt="3">
        <dgm:presLayoutVars>
          <dgm:bulletEnabled val="1"/>
        </dgm:presLayoutVars>
      </dgm:prSet>
      <dgm:spPr/>
    </dgm:pt>
    <dgm:pt modelId="{CE4197FD-8002-456E-B09A-D92D912A1E0D}" type="pres">
      <dgm:prSet presAssocID="{312720A6-9810-430D-B09B-7D96E2A7CC37}" presName="FourConn_2-3" presStyleLbl="fgAccFollowNode1" presStyleIdx="1" presStyleCnt="3">
        <dgm:presLayoutVars>
          <dgm:bulletEnabled val="1"/>
        </dgm:presLayoutVars>
      </dgm:prSet>
      <dgm:spPr/>
    </dgm:pt>
    <dgm:pt modelId="{82DA5437-2364-431C-9241-CF3136DD74FC}" type="pres">
      <dgm:prSet presAssocID="{312720A6-9810-430D-B09B-7D96E2A7CC37}" presName="FourConn_3-4" presStyleLbl="fgAccFollowNode1" presStyleIdx="2" presStyleCnt="3">
        <dgm:presLayoutVars>
          <dgm:bulletEnabled val="1"/>
        </dgm:presLayoutVars>
      </dgm:prSet>
      <dgm:spPr/>
    </dgm:pt>
    <dgm:pt modelId="{C9116A63-B390-43B7-A126-BCCA116EAAEC}" type="pres">
      <dgm:prSet presAssocID="{312720A6-9810-430D-B09B-7D96E2A7CC37}" presName="FourNodes_1_text" presStyleLbl="node1" presStyleIdx="3" presStyleCnt="4">
        <dgm:presLayoutVars>
          <dgm:bulletEnabled val="1"/>
        </dgm:presLayoutVars>
      </dgm:prSet>
      <dgm:spPr/>
    </dgm:pt>
    <dgm:pt modelId="{D2F51F80-A483-4CAD-BCF6-F730DA299251}" type="pres">
      <dgm:prSet presAssocID="{312720A6-9810-430D-B09B-7D96E2A7CC37}" presName="FourNodes_2_text" presStyleLbl="node1" presStyleIdx="3" presStyleCnt="4">
        <dgm:presLayoutVars>
          <dgm:bulletEnabled val="1"/>
        </dgm:presLayoutVars>
      </dgm:prSet>
      <dgm:spPr/>
    </dgm:pt>
    <dgm:pt modelId="{8951F2A8-B7A4-41A0-AF77-BA2234F5059D}" type="pres">
      <dgm:prSet presAssocID="{312720A6-9810-430D-B09B-7D96E2A7CC37}" presName="FourNodes_3_text" presStyleLbl="node1" presStyleIdx="3" presStyleCnt="4">
        <dgm:presLayoutVars>
          <dgm:bulletEnabled val="1"/>
        </dgm:presLayoutVars>
      </dgm:prSet>
      <dgm:spPr/>
    </dgm:pt>
    <dgm:pt modelId="{37632F9A-69E4-457C-A07C-B5165C867EC5}" type="pres">
      <dgm:prSet presAssocID="{312720A6-9810-430D-B09B-7D96E2A7CC3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BB4713-A662-43F7-9394-BCA44A103E3D}" type="presOf" srcId="{054A6C91-5FDB-4FA1-A143-E66A302144B5}" destId="{8377A566-115C-4C29-8BC8-B9DFE6A04A15}" srcOrd="0" destOrd="0" presId="urn:microsoft.com/office/officeart/2005/8/layout/vProcess5"/>
    <dgm:cxn modelId="{67FCF213-04C1-4951-96DE-636C039EB623}" type="presOf" srcId="{370D3D76-6FE5-4384-B6EC-151576F6C2A0}" destId="{19E9128F-2DEA-441E-9416-FD5C9BB8B252}" srcOrd="0" destOrd="0" presId="urn:microsoft.com/office/officeart/2005/8/layout/vProcess5"/>
    <dgm:cxn modelId="{01AD6E16-5FD4-4528-B3CA-B9C724EF7A1B}" srcId="{312720A6-9810-430D-B09B-7D96E2A7CC37}" destId="{2A79B500-D31C-41AF-B33E-0972E25CBC8E}" srcOrd="3" destOrd="0" parTransId="{FD93D61A-A968-442D-B171-DEBE4B65222A}" sibTransId="{23CFF61D-6C13-4904-B2D5-8D4A0087C90F}"/>
    <dgm:cxn modelId="{0527E130-378A-412E-81AA-D0DE275D726B}" srcId="{312720A6-9810-430D-B09B-7D96E2A7CC37}" destId="{752E8425-187A-4337-8A94-C81C518D2F5A}" srcOrd="2" destOrd="0" parTransId="{0DB95FCE-F712-4B90-9CF1-CED518BB155C}" sibTransId="{7C8AB9C3-95C5-445F-AD6C-66DE0EC7C936}"/>
    <dgm:cxn modelId="{CA8B1140-5774-48C6-8D24-B050B284A799}" srcId="{312720A6-9810-430D-B09B-7D96E2A7CC37}" destId="{370D3D76-6FE5-4384-B6EC-151576F6C2A0}" srcOrd="0" destOrd="0" parTransId="{F22A00A9-5926-4946-8D65-816DF17A26AF}" sibTransId="{33C607B0-8CA5-45A7-9ACF-DF70F0053894}"/>
    <dgm:cxn modelId="{FF4B8C62-412A-42ED-9765-D9945A6B898D}" type="presOf" srcId="{E1E8B733-C9BD-4317-9AC6-166E2919952B}" destId="{CE4197FD-8002-456E-B09A-D92D912A1E0D}" srcOrd="0" destOrd="0" presId="urn:microsoft.com/office/officeart/2005/8/layout/vProcess5"/>
    <dgm:cxn modelId="{2D606A7D-4480-4B45-9D30-D8F0D2F72CB6}" type="presOf" srcId="{370D3D76-6FE5-4384-B6EC-151576F6C2A0}" destId="{C9116A63-B390-43B7-A126-BCCA116EAAEC}" srcOrd="1" destOrd="0" presId="urn:microsoft.com/office/officeart/2005/8/layout/vProcess5"/>
    <dgm:cxn modelId="{4BE6E786-E4D0-4AA6-A992-3439B24613A4}" type="presOf" srcId="{312720A6-9810-430D-B09B-7D96E2A7CC37}" destId="{6E3DF60D-63F7-4B02-8224-A8465240F0DF}" srcOrd="0" destOrd="0" presId="urn:microsoft.com/office/officeart/2005/8/layout/vProcess5"/>
    <dgm:cxn modelId="{BDE22389-D944-4240-8A46-AEA2861E3254}" type="presOf" srcId="{33C607B0-8CA5-45A7-9ACF-DF70F0053894}" destId="{878257AE-E9CB-4022-B3DD-26C087BEB5E0}" srcOrd="0" destOrd="0" presId="urn:microsoft.com/office/officeart/2005/8/layout/vProcess5"/>
    <dgm:cxn modelId="{09DFA291-701E-4326-8E0D-E8E32C84B8D8}" srcId="{312720A6-9810-430D-B09B-7D96E2A7CC37}" destId="{054A6C91-5FDB-4FA1-A143-E66A302144B5}" srcOrd="1" destOrd="0" parTransId="{B51E5E10-D0C0-4CEF-84A7-9E00D27E8D2B}" sibTransId="{E1E8B733-C9BD-4317-9AC6-166E2919952B}"/>
    <dgm:cxn modelId="{0A709493-CABA-4921-89D8-D9FF1BE51459}" type="presOf" srcId="{2A79B500-D31C-41AF-B33E-0972E25CBC8E}" destId="{2E6E6588-6E8B-4671-B454-55A1C244312B}" srcOrd="0" destOrd="0" presId="urn:microsoft.com/office/officeart/2005/8/layout/vProcess5"/>
    <dgm:cxn modelId="{3E8AAE9F-1D47-4553-8E96-6F211E24A40D}" type="presOf" srcId="{752E8425-187A-4337-8A94-C81C518D2F5A}" destId="{8951F2A8-B7A4-41A0-AF77-BA2234F5059D}" srcOrd="1" destOrd="0" presId="urn:microsoft.com/office/officeart/2005/8/layout/vProcess5"/>
    <dgm:cxn modelId="{8224AAC7-7F79-4C9F-A25B-9562FD65343C}" type="presOf" srcId="{7C8AB9C3-95C5-445F-AD6C-66DE0EC7C936}" destId="{82DA5437-2364-431C-9241-CF3136DD74FC}" srcOrd="0" destOrd="0" presId="urn:microsoft.com/office/officeart/2005/8/layout/vProcess5"/>
    <dgm:cxn modelId="{5EA3B9DF-675C-42C3-AB42-FAC74B02A1CC}" type="presOf" srcId="{2A79B500-D31C-41AF-B33E-0972E25CBC8E}" destId="{37632F9A-69E4-457C-A07C-B5165C867EC5}" srcOrd="1" destOrd="0" presId="urn:microsoft.com/office/officeart/2005/8/layout/vProcess5"/>
    <dgm:cxn modelId="{A4BF2DEC-19BE-4736-8FC2-045282DD7957}" type="presOf" srcId="{054A6C91-5FDB-4FA1-A143-E66A302144B5}" destId="{D2F51F80-A483-4CAD-BCF6-F730DA299251}" srcOrd="1" destOrd="0" presId="urn:microsoft.com/office/officeart/2005/8/layout/vProcess5"/>
    <dgm:cxn modelId="{38142AF9-5519-4945-8AD5-7C69473A186F}" type="presOf" srcId="{752E8425-187A-4337-8A94-C81C518D2F5A}" destId="{8B885311-33E3-4BAE-A4C0-DF065072E72C}" srcOrd="0" destOrd="0" presId="urn:microsoft.com/office/officeart/2005/8/layout/vProcess5"/>
    <dgm:cxn modelId="{BB4DAE50-1E07-4ECF-BBEC-AC371CCB76F9}" type="presParOf" srcId="{6E3DF60D-63F7-4B02-8224-A8465240F0DF}" destId="{9345EED7-D0A9-4C97-A21E-8F24C62B895E}" srcOrd="0" destOrd="0" presId="urn:microsoft.com/office/officeart/2005/8/layout/vProcess5"/>
    <dgm:cxn modelId="{70CC7BC2-A6AC-4205-8801-849F38A76A7B}" type="presParOf" srcId="{6E3DF60D-63F7-4B02-8224-A8465240F0DF}" destId="{19E9128F-2DEA-441E-9416-FD5C9BB8B252}" srcOrd="1" destOrd="0" presId="urn:microsoft.com/office/officeart/2005/8/layout/vProcess5"/>
    <dgm:cxn modelId="{EB65A2FE-5877-4716-943F-CC4FFBC7B431}" type="presParOf" srcId="{6E3DF60D-63F7-4B02-8224-A8465240F0DF}" destId="{8377A566-115C-4C29-8BC8-B9DFE6A04A15}" srcOrd="2" destOrd="0" presId="urn:microsoft.com/office/officeart/2005/8/layout/vProcess5"/>
    <dgm:cxn modelId="{C1B1553F-51B9-4AFA-92C0-8869FD267969}" type="presParOf" srcId="{6E3DF60D-63F7-4B02-8224-A8465240F0DF}" destId="{8B885311-33E3-4BAE-A4C0-DF065072E72C}" srcOrd="3" destOrd="0" presId="urn:microsoft.com/office/officeart/2005/8/layout/vProcess5"/>
    <dgm:cxn modelId="{892E265C-27D3-4306-B2A7-A30D302170F6}" type="presParOf" srcId="{6E3DF60D-63F7-4B02-8224-A8465240F0DF}" destId="{2E6E6588-6E8B-4671-B454-55A1C244312B}" srcOrd="4" destOrd="0" presId="urn:microsoft.com/office/officeart/2005/8/layout/vProcess5"/>
    <dgm:cxn modelId="{63C9DE60-BC0C-40E2-BB2A-7329E2564864}" type="presParOf" srcId="{6E3DF60D-63F7-4B02-8224-A8465240F0DF}" destId="{878257AE-E9CB-4022-B3DD-26C087BEB5E0}" srcOrd="5" destOrd="0" presId="urn:microsoft.com/office/officeart/2005/8/layout/vProcess5"/>
    <dgm:cxn modelId="{7AF60481-0345-4D00-B91F-A365DB48D085}" type="presParOf" srcId="{6E3DF60D-63F7-4B02-8224-A8465240F0DF}" destId="{CE4197FD-8002-456E-B09A-D92D912A1E0D}" srcOrd="6" destOrd="0" presId="urn:microsoft.com/office/officeart/2005/8/layout/vProcess5"/>
    <dgm:cxn modelId="{66843555-7E3F-49B8-99F4-DBA6AB445E00}" type="presParOf" srcId="{6E3DF60D-63F7-4B02-8224-A8465240F0DF}" destId="{82DA5437-2364-431C-9241-CF3136DD74FC}" srcOrd="7" destOrd="0" presId="urn:microsoft.com/office/officeart/2005/8/layout/vProcess5"/>
    <dgm:cxn modelId="{6AD7DB93-54E1-486B-9811-61F2D9928EF4}" type="presParOf" srcId="{6E3DF60D-63F7-4B02-8224-A8465240F0DF}" destId="{C9116A63-B390-43B7-A126-BCCA116EAAEC}" srcOrd="8" destOrd="0" presId="urn:microsoft.com/office/officeart/2005/8/layout/vProcess5"/>
    <dgm:cxn modelId="{7E73E474-8047-4428-A3A2-24B9E11BC2A0}" type="presParOf" srcId="{6E3DF60D-63F7-4B02-8224-A8465240F0DF}" destId="{D2F51F80-A483-4CAD-BCF6-F730DA299251}" srcOrd="9" destOrd="0" presId="urn:microsoft.com/office/officeart/2005/8/layout/vProcess5"/>
    <dgm:cxn modelId="{1E800AF9-A407-4297-8A2F-631EA2DDE87A}" type="presParOf" srcId="{6E3DF60D-63F7-4B02-8224-A8465240F0DF}" destId="{8951F2A8-B7A4-41A0-AF77-BA2234F5059D}" srcOrd="10" destOrd="0" presId="urn:microsoft.com/office/officeart/2005/8/layout/vProcess5"/>
    <dgm:cxn modelId="{1FFF9020-506B-4D80-82E5-CDD4413899BA}" type="presParOf" srcId="{6E3DF60D-63F7-4B02-8224-A8465240F0DF}" destId="{37632F9A-69E4-457C-A07C-B5165C867E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5B0C-9BE2-4F52-9C21-91432B59D2A6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01BD-F8CC-4577-934C-20F6929E6EF7}">
      <dsp:nvSpPr>
        <dsp:cNvPr id="0" name=""/>
        <dsp:cNvSpPr/>
      </dsp:nvSpPr>
      <dsp:spPr>
        <a:xfrm>
          <a:off x="0" y="275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conquista colonial de diversos povos do mundo, resultante da expansão marítimo comercial, foi considerada um direito inquestionável da Europa. Por quê?</a:t>
          </a:r>
          <a:endParaRPr lang="en-US" sz="1600" kern="1200"/>
        </a:p>
      </dsp:txBody>
      <dsp:txXfrm>
        <a:off x="0" y="2758"/>
        <a:ext cx="5098256" cy="940732"/>
      </dsp:txXfrm>
    </dsp:sp>
    <dsp:sp modelId="{97B5D8A5-C843-4451-A72C-ABE3F3F96BF0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solidFill>
          <a:schemeClr val="accent2">
            <a:hueOff val="239120"/>
            <a:satOff val="147"/>
            <a:lumOff val="1922"/>
            <a:alphaOff val="0"/>
          </a:schemeClr>
        </a:solidFill>
        <a:ln w="15875" cap="flat" cmpd="sng" algn="ctr">
          <a:solidFill>
            <a:schemeClr val="accent2">
              <a:hueOff val="239120"/>
              <a:satOff val="147"/>
              <a:lumOff val="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489A6-C7E2-4E0C-9EDE-C64C900DE138}">
      <dsp:nvSpPr>
        <dsp:cNvPr id="0" name=""/>
        <dsp:cNvSpPr/>
      </dsp:nvSpPr>
      <dsp:spPr>
        <a:xfrm>
          <a:off x="0" y="943491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crença da superioridade da civilização europeia baseou-se principalmente nos seguintes pontos:</a:t>
          </a:r>
          <a:endParaRPr lang="en-US" sz="1600" kern="1200"/>
        </a:p>
      </dsp:txBody>
      <dsp:txXfrm>
        <a:off x="0" y="943491"/>
        <a:ext cx="5098256" cy="940732"/>
      </dsp:txXfrm>
    </dsp:sp>
    <dsp:sp modelId="{EB2B75C6-2EFA-4F28-B643-192A8CE9508D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solidFill>
          <a:schemeClr val="accent2">
            <a:hueOff val="478240"/>
            <a:satOff val="294"/>
            <a:lumOff val="3843"/>
            <a:alphaOff val="0"/>
          </a:schemeClr>
        </a:solidFill>
        <a:ln w="15875" cap="flat" cmpd="sng" algn="ctr">
          <a:solidFill>
            <a:schemeClr val="accent2">
              <a:hueOff val="478240"/>
              <a:satOff val="294"/>
              <a:lumOff val="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4B1B9-A0CF-46AC-A3E7-AA35783EA6DB}">
      <dsp:nvSpPr>
        <dsp:cNvPr id="0" name=""/>
        <dsp:cNvSpPr/>
      </dsp:nvSpPr>
      <dsp:spPr>
        <a:xfrm>
          <a:off x="0" y="1884223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A Europa acreditava ter um povo superior desde o nascimento: pessoas de etnia branca.</a:t>
          </a:r>
          <a:endParaRPr lang="en-US" sz="1600" kern="1200"/>
        </a:p>
      </dsp:txBody>
      <dsp:txXfrm>
        <a:off x="0" y="1884223"/>
        <a:ext cx="5098256" cy="940732"/>
      </dsp:txXfrm>
    </dsp:sp>
    <dsp:sp modelId="{C6317EBB-E2AE-4781-BA7F-3FEFBE4A0973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solidFill>
          <a:schemeClr val="accent2">
            <a:hueOff val="717359"/>
            <a:satOff val="441"/>
            <a:lumOff val="5765"/>
            <a:alphaOff val="0"/>
          </a:schemeClr>
        </a:solidFill>
        <a:ln w="15875" cap="flat" cmpd="sng" algn="ctr">
          <a:solidFill>
            <a:schemeClr val="accent2">
              <a:hueOff val="717359"/>
              <a:satOff val="441"/>
              <a:lumOff val="5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EEFD4-BDCA-46F0-AD68-D6009566593C}">
      <dsp:nvSpPr>
        <dsp:cNvPr id="0" name=""/>
        <dsp:cNvSpPr/>
      </dsp:nvSpPr>
      <dsp:spPr>
        <a:xfrm>
          <a:off x="0" y="2824956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A Europa julgava conhecer a única e verdadeira fé religiosa: o cristianismo</a:t>
          </a:r>
          <a:endParaRPr lang="en-US" sz="1600" kern="1200"/>
        </a:p>
      </dsp:txBody>
      <dsp:txXfrm>
        <a:off x="0" y="2824956"/>
        <a:ext cx="5098256" cy="940732"/>
      </dsp:txXfrm>
    </dsp:sp>
    <dsp:sp modelId="{A9F66169-17BE-491D-9223-370E87B8D50C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solidFill>
          <a:schemeClr val="accent2">
            <a:hueOff val="956479"/>
            <a:satOff val="588"/>
            <a:lumOff val="7686"/>
            <a:alphaOff val="0"/>
          </a:schemeClr>
        </a:solidFill>
        <a:ln w="15875" cap="flat" cmpd="sng" algn="ctr">
          <a:solidFill>
            <a:schemeClr val="accent2">
              <a:hueOff val="956479"/>
              <a:satOff val="588"/>
              <a:lumOff val="7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5213-24AA-4C66-88E0-7644D8911D31}">
      <dsp:nvSpPr>
        <dsp:cNvPr id="0" name=""/>
        <dsp:cNvSpPr/>
      </dsp:nvSpPr>
      <dsp:spPr>
        <a:xfrm>
          <a:off x="0" y="376568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- A Europa acreditava possuir o mais avançado estágio de desenvolvimento técnico, cientifico e artístico.</a:t>
          </a:r>
          <a:endParaRPr lang="en-US" sz="1600" kern="1200"/>
        </a:p>
      </dsp:txBody>
      <dsp:txXfrm>
        <a:off x="0" y="3765688"/>
        <a:ext cx="5098256" cy="940732"/>
      </dsp:txXfrm>
    </dsp:sp>
    <dsp:sp modelId="{AD6D9F9D-6F63-402E-931F-66051C40FA8C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5EB97-E520-4272-A3AF-4BB54042B55C}">
      <dsp:nvSpPr>
        <dsp:cNvPr id="0" name=""/>
        <dsp:cNvSpPr/>
      </dsp:nvSpPr>
      <dsp:spPr>
        <a:xfrm>
          <a:off x="0" y="4706420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conquista do novo mundo gerou consequências marcantes nos campos econômico, político e cultura da vida europeia. Vejamos cada uma delas.</a:t>
          </a:r>
          <a:endParaRPr lang="en-US" sz="1600" kern="1200"/>
        </a:p>
      </dsp:txBody>
      <dsp:txXfrm>
        <a:off x="0" y="4706420"/>
        <a:ext cx="5098256" cy="94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FBB59-F259-4C9A-8256-71D100AF2EE0}">
      <dsp:nvSpPr>
        <dsp:cNvPr id="0" name=""/>
        <dsp:cNvSpPr/>
      </dsp:nvSpPr>
      <dsp:spPr>
        <a:xfrm>
          <a:off x="0" y="476799"/>
          <a:ext cx="7543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D7933-B17D-4E6D-AC0F-26667F129738}">
      <dsp:nvSpPr>
        <dsp:cNvPr id="0" name=""/>
        <dsp:cNvSpPr/>
      </dsp:nvSpPr>
      <dsp:spPr>
        <a:xfrm>
          <a:off x="377190" y="63519"/>
          <a:ext cx="5280660" cy="826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Uso da pólvora</a:t>
          </a:r>
        </a:p>
      </dsp:txBody>
      <dsp:txXfrm>
        <a:off x="417539" y="103868"/>
        <a:ext cx="5199962" cy="745862"/>
      </dsp:txXfrm>
    </dsp:sp>
    <dsp:sp modelId="{76BEA750-9FB5-48DE-A95A-37F3173599DA}">
      <dsp:nvSpPr>
        <dsp:cNvPr id="0" name=""/>
        <dsp:cNvSpPr/>
      </dsp:nvSpPr>
      <dsp:spPr>
        <a:xfrm>
          <a:off x="0" y="1746880"/>
          <a:ext cx="7543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E9359-38EA-454B-AB60-D2897091A6E8}">
      <dsp:nvSpPr>
        <dsp:cNvPr id="0" name=""/>
        <dsp:cNvSpPr/>
      </dsp:nvSpPr>
      <dsp:spPr>
        <a:xfrm>
          <a:off x="377190" y="1333599"/>
          <a:ext cx="5280660" cy="826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Uso do cavalo</a:t>
          </a:r>
        </a:p>
      </dsp:txBody>
      <dsp:txXfrm>
        <a:off x="417539" y="1373948"/>
        <a:ext cx="5199962" cy="745862"/>
      </dsp:txXfrm>
    </dsp:sp>
    <dsp:sp modelId="{587661FC-A7E2-4E3B-9931-BE290DEE5E92}">
      <dsp:nvSpPr>
        <dsp:cNvPr id="0" name=""/>
        <dsp:cNvSpPr/>
      </dsp:nvSpPr>
      <dsp:spPr>
        <a:xfrm>
          <a:off x="0" y="3016960"/>
          <a:ext cx="7543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D96F4-F9DA-455B-8301-A2040FDEFA27}">
      <dsp:nvSpPr>
        <dsp:cNvPr id="0" name=""/>
        <dsp:cNvSpPr/>
      </dsp:nvSpPr>
      <dsp:spPr>
        <a:xfrm>
          <a:off x="377190" y="2603680"/>
          <a:ext cx="5280660" cy="826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Uso do aço</a:t>
          </a:r>
        </a:p>
      </dsp:txBody>
      <dsp:txXfrm>
        <a:off x="417539" y="2644029"/>
        <a:ext cx="519996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9A46-0797-4345-9F74-5124ACEF83DE}">
      <dsp:nvSpPr>
        <dsp:cNvPr id="0" name=""/>
        <dsp:cNvSpPr/>
      </dsp:nvSpPr>
      <dsp:spPr>
        <a:xfrm>
          <a:off x="0" y="37206"/>
          <a:ext cx="5098256" cy="1818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Esta guerra deve ao rápido contaminação dos povos pré colombianos por meio de doenças trazidos pelos europeus o que fez com que a conquista fosse ainda mais rápida.</a:t>
          </a:r>
          <a:endParaRPr lang="en-US" sz="2100" kern="1200"/>
        </a:p>
      </dsp:txBody>
      <dsp:txXfrm>
        <a:off x="88756" y="125962"/>
        <a:ext cx="4920744" cy="1640667"/>
      </dsp:txXfrm>
    </dsp:sp>
    <dsp:sp modelId="{FECD9894-EBE1-4878-8473-884196CFB542}">
      <dsp:nvSpPr>
        <dsp:cNvPr id="0" name=""/>
        <dsp:cNvSpPr/>
      </dsp:nvSpPr>
      <dsp:spPr>
        <a:xfrm>
          <a:off x="0" y="1915866"/>
          <a:ext cx="5098256" cy="1818179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Os povos indígenas não tinha imunologia suficiente para prevenir dessas doenças como.</a:t>
          </a:r>
          <a:endParaRPr lang="en-US" sz="2100" kern="1200"/>
        </a:p>
      </dsp:txBody>
      <dsp:txXfrm>
        <a:off x="88756" y="2004622"/>
        <a:ext cx="4920744" cy="1640667"/>
      </dsp:txXfrm>
    </dsp:sp>
    <dsp:sp modelId="{18E54302-7FFF-4AEF-8D0C-D457F629D4A0}">
      <dsp:nvSpPr>
        <dsp:cNvPr id="0" name=""/>
        <dsp:cNvSpPr/>
      </dsp:nvSpPr>
      <dsp:spPr>
        <a:xfrm>
          <a:off x="0" y="3794526"/>
          <a:ext cx="5098256" cy="181817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Outro fator da rápida conquista também foi um fator psicológico pois supunha, muitas vezes, estar sendo castigados pelos deuses.</a:t>
          </a:r>
          <a:endParaRPr lang="en-US" sz="2100" kern="1200"/>
        </a:p>
      </dsp:txBody>
      <dsp:txXfrm>
        <a:off x="88756" y="3883282"/>
        <a:ext cx="4920744" cy="1640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9128F-2DEA-441E-9416-FD5C9BB8B252}">
      <dsp:nvSpPr>
        <dsp:cNvPr id="0" name=""/>
        <dsp:cNvSpPr/>
      </dsp:nvSpPr>
      <dsp:spPr>
        <a:xfrm>
          <a:off x="0" y="0"/>
          <a:ext cx="4146232" cy="1111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Novos modos de vida </a:t>
          </a:r>
          <a:endParaRPr lang="en-US" sz="1600" kern="1200"/>
        </a:p>
      </dsp:txBody>
      <dsp:txXfrm>
        <a:off x="32549" y="32549"/>
        <a:ext cx="2853133" cy="1046215"/>
      </dsp:txXfrm>
    </dsp:sp>
    <dsp:sp modelId="{8377A566-115C-4C29-8BC8-B9DFE6A04A15}">
      <dsp:nvSpPr>
        <dsp:cNvPr id="0" name=""/>
        <dsp:cNvSpPr/>
      </dsp:nvSpPr>
      <dsp:spPr>
        <a:xfrm>
          <a:off x="347246" y="1313370"/>
          <a:ext cx="4146232" cy="1111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Populações aprisionadas e removidas de suas regiões para trabalhar como escravo.</a:t>
          </a:r>
          <a:endParaRPr lang="en-US" sz="1600" kern="1200"/>
        </a:p>
      </dsp:txBody>
      <dsp:txXfrm>
        <a:off x="379795" y="1345919"/>
        <a:ext cx="3011534" cy="1046215"/>
      </dsp:txXfrm>
    </dsp:sp>
    <dsp:sp modelId="{8B885311-33E3-4BAE-A4C0-DF065072E72C}">
      <dsp:nvSpPr>
        <dsp:cNvPr id="0" name=""/>
        <dsp:cNvSpPr/>
      </dsp:nvSpPr>
      <dsp:spPr>
        <a:xfrm>
          <a:off x="689311" y="2626741"/>
          <a:ext cx="4146232" cy="1111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Fora  do seu meio natural, a população indígena sofreu com as mudanças no tipo de alimentação e no ritmo de trabalho.</a:t>
          </a:r>
          <a:endParaRPr lang="en-US" sz="1600" kern="1200"/>
        </a:p>
      </dsp:txBody>
      <dsp:txXfrm>
        <a:off x="721860" y="2659290"/>
        <a:ext cx="3016716" cy="1046215"/>
      </dsp:txXfrm>
    </dsp:sp>
    <dsp:sp modelId="{2E6E6588-6E8B-4671-B454-55A1C244312B}">
      <dsp:nvSpPr>
        <dsp:cNvPr id="0" name=""/>
        <dsp:cNvSpPr/>
      </dsp:nvSpPr>
      <dsp:spPr>
        <a:xfrm>
          <a:off x="1036558" y="3940111"/>
          <a:ext cx="4146232" cy="1111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economia indígena foi desestruturada.</a:t>
          </a:r>
          <a:endParaRPr lang="en-US" sz="1600" kern="1200"/>
        </a:p>
      </dsp:txBody>
      <dsp:txXfrm>
        <a:off x="1069107" y="3972660"/>
        <a:ext cx="3011534" cy="1046215"/>
      </dsp:txXfrm>
    </dsp:sp>
    <dsp:sp modelId="{878257AE-E9CB-4022-B3DD-26C087BEB5E0}">
      <dsp:nvSpPr>
        <dsp:cNvPr id="0" name=""/>
        <dsp:cNvSpPr/>
      </dsp:nvSpPr>
      <dsp:spPr>
        <a:xfrm>
          <a:off x="3423879" y="85116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586408" y="851165"/>
        <a:ext cx="397295" cy="543571"/>
      </dsp:txXfrm>
    </dsp:sp>
    <dsp:sp modelId="{CE4197FD-8002-456E-B09A-D92D912A1E0D}">
      <dsp:nvSpPr>
        <dsp:cNvPr id="0" name=""/>
        <dsp:cNvSpPr/>
      </dsp:nvSpPr>
      <dsp:spPr>
        <a:xfrm>
          <a:off x="3771126" y="2164535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933655" y="2164535"/>
        <a:ext cx="397295" cy="543571"/>
      </dsp:txXfrm>
    </dsp:sp>
    <dsp:sp modelId="{82DA5437-2364-431C-9241-CF3136DD74FC}">
      <dsp:nvSpPr>
        <dsp:cNvPr id="0" name=""/>
        <dsp:cNvSpPr/>
      </dsp:nvSpPr>
      <dsp:spPr>
        <a:xfrm>
          <a:off x="4113190" y="3477906"/>
          <a:ext cx="722353" cy="72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275719" y="3477906"/>
        <a:ext cx="397295" cy="543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71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9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6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00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12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24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2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22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2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54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5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D7846C-F1C4-4118-9C29-B42C481468C7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7AF532-9746-41E5-8351-9D3AAEAF12C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07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livrariasaraiva.com.br/imagem/imagem.dll?pro_id=3095353&amp;L=500&amp;A=-1&amp;PIM_Id=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rgbClr val="FFC000"/>
                </a:solidFill>
                <a:latin typeface="Bernard MT Condensed" pitchFamily="18" charset="0"/>
              </a:rPr>
              <a:t>O Impacto da Conquista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Povos pré - Colombianos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Apaches, </a:t>
            </a:r>
            <a:r>
              <a:rPr lang="pt-BR" err="1"/>
              <a:t>sioux</a:t>
            </a:r>
            <a:r>
              <a:rPr lang="pt-BR"/>
              <a:t> e iroqueses (América do Norte), astecas e maias (America Central), incas, tupis, jês e nuaruaques (America do Sul), entre outros, habitavam o continente americano, de norte a sul.</a:t>
            </a:r>
          </a:p>
          <a:p>
            <a:endParaRPr lang="pt-BR"/>
          </a:p>
          <a:p>
            <a:r>
              <a:rPr lang="pt-BR"/>
              <a:t>Maias</a:t>
            </a:r>
          </a:p>
          <a:p>
            <a:r>
              <a:rPr lang="pt-BR"/>
              <a:t>Astecas </a:t>
            </a:r>
          </a:p>
          <a:p>
            <a:r>
              <a:rPr lang="pt-BR"/>
              <a:t>Incas</a:t>
            </a:r>
          </a:p>
        </p:txBody>
      </p:sp>
      <p:pic>
        <p:nvPicPr>
          <p:cNvPr id="4" name="Picture 2" descr="http://2.bp.blogspot.com/_acpXnWVXBHo/SpQlWs1h3nI/AAAAAAAAAFg/ft-xfmo6qfs/s320/asteca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07583"/>
            <a:ext cx="4088720" cy="412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Maias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400"/>
              <a:t>Civilização Maia que desenvolveu-se na península do Yucatán, na America central, alcançando apogeu no século VII.</a:t>
            </a:r>
          </a:p>
          <a:p>
            <a:r>
              <a:rPr lang="pt-BR" sz="1400"/>
              <a:t>A economia dos maias baseava-se principalmente no cultivo do milho, feijão e batata-doce. Eles não conheciam o uso do ferro, da roda, do arado e do transporte realizado por animais. E a sociedade era dirigida por poderosos sacerdotes.</a:t>
            </a:r>
          </a:p>
          <a:p>
            <a:r>
              <a:rPr lang="pt-BR" sz="1400"/>
              <a:t>No setor cultura, os maias construíram grandes templos, pirâmides e observatórios de astronomia; criaram um calendário bastante preciso e um sistema  de escrita; desenvolveram a pintura mural e a arte cerâmica.</a:t>
            </a:r>
          </a:p>
          <a:p>
            <a:r>
              <a:rPr lang="pt-BR" sz="1400"/>
              <a:t>Na época da chegada do colonizador espanhol ( final do século XV), a civilização maia estava sendo dominada pelos astecas.</a:t>
            </a:r>
          </a:p>
          <a:p>
            <a:endParaRPr lang="pt-BR" sz="1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198" r="25754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10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329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Astecas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600"/>
              <a:t>Desenvolveu-se no século  XII, na região do atual México. Povo guerreiro, os astecas eram governados por um rei poderoso, que vivia na cidade de </a:t>
            </a:r>
            <a:r>
              <a:rPr lang="pt-BR" sz="1600" err="1"/>
              <a:t>Tenochtitlán</a:t>
            </a:r>
            <a:r>
              <a:rPr lang="pt-BR" sz="1600"/>
              <a:t> (atual cidade do México)</a:t>
            </a:r>
          </a:p>
          <a:p>
            <a:r>
              <a:rPr lang="pt-BR" sz="1600"/>
              <a:t>Plantavam milho, feijão, cacau, algodão, tomate e tabaco. Além disso, comercializavam bens, como tecidos, peles cerâmica, sal, ouro e prata.</a:t>
            </a:r>
          </a:p>
          <a:p>
            <a:r>
              <a:rPr lang="pt-BR" sz="1600"/>
              <a:t>Desconheciam o uso do ferro, da roda e dos animais de carga. Dominavam, entretanto, a técnica da ourivesaria (trabalhos manuais em ouro). Da cerâmica e da tecelagem.</a:t>
            </a:r>
          </a:p>
          <a:p>
            <a:r>
              <a:rPr lang="pt-BR" sz="1600"/>
              <a:t>Os astecas construíram grandes templos religiosos, desenvolveram uma escrita primitiva e um calendário próprio.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5966" r="7138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6708" r="-1" b="16599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4649" b="23682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071" r="5477"/>
          <a:stretch/>
        </p:blipFill>
        <p:spPr bwMode="auto">
          <a:xfrm>
            <a:off x="20" y="10"/>
            <a:ext cx="3434209" cy="685799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43154" y="516835"/>
            <a:ext cx="4754880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Incas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43154" y="2236304"/>
            <a:ext cx="4754880" cy="3652667"/>
          </a:xfrm>
        </p:spPr>
        <p:txBody>
          <a:bodyPr>
            <a:normAutofit/>
          </a:bodyPr>
          <a:lstStyle/>
          <a:p>
            <a:r>
              <a:rPr lang="pt-BR" sz="900">
                <a:solidFill>
                  <a:srgbClr val="FFFFFF"/>
                </a:solidFill>
              </a:rPr>
              <a:t>A civilização inca desenvolveu-se nas regiões que hoje corresponde ao Peru, ao equador, à Bolívia e ao norte do Chile, alcançando seu período de maior esplendor por volta do século XIV. </a:t>
            </a:r>
          </a:p>
          <a:p>
            <a:r>
              <a:rPr lang="pt-BR" sz="900">
                <a:solidFill>
                  <a:srgbClr val="FFFFFF"/>
                </a:solidFill>
              </a:rPr>
              <a:t>Tendo uma população de 20 milhões</a:t>
            </a:r>
          </a:p>
          <a:p>
            <a:r>
              <a:rPr lang="pt-BR" sz="900">
                <a:solidFill>
                  <a:srgbClr val="FFFFFF"/>
                </a:solidFill>
              </a:rPr>
              <a:t>Capital – Cuzco</a:t>
            </a:r>
          </a:p>
          <a:p>
            <a:r>
              <a:rPr lang="pt-BR" sz="900">
                <a:solidFill>
                  <a:srgbClr val="FFFFFF"/>
                </a:solidFill>
              </a:rPr>
              <a:t>Governado por imperador considerado como um deus.</a:t>
            </a:r>
          </a:p>
          <a:p>
            <a:r>
              <a:rPr lang="pt-BR" sz="900">
                <a:solidFill>
                  <a:srgbClr val="FFFFFF"/>
                </a:solidFill>
              </a:rPr>
              <a:t>Contava o imperador com chefes militares, governadores, sacerdotes e muitos funcionários.</a:t>
            </a:r>
          </a:p>
          <a:p>
            <a:r>
              <a:rPr lang="pt-BR" sz="900">
                <a:solidFill>
                  <a:srgbClr val="FFFFFF"/>
                </a:solidFill>
              </a:rPr>
              <a:t>Economia – cultivo de milho batata e tabaco</a:t>
            </a:r>
          </a:p>
          <a:p>
            <a:r>
              <a:rPr lang="pt-BR" sz="900">
                <a:solidFill>
                  <a:srgbClr val="FFFFFF"/>
                </a:solidFill>
              </a:rPr>
              <a:t>Tinha tecelagem cerâmica a metalurgia do bronze e do cobre trabalhavam metais preciosos como ouro e prata.</a:t>
            </a:r>
          </a:p>
          <a:p>
            <a:r>
              <a:rPr lang="pt-BR" sz="900">
                <a:solidFill>
                  <a:srgbClr val="FFFFFF"/>
                </a:solidFill>
              </a:rPr>
              <a:t>Utilizavam Ihama como animal de transporte</a:t>
            </a:r>
          </a:p>
          <a:p>
            <a:r>
              <a:rPr lang="pt-BR" sz="900">
                <a:solidFill>
                  <a:srgbClr val="FFFFFF"/>
                </a:solidFill>
              </a:rPr>
              <a:t>Não tinham escrita mas contava com quipos cordões  coloridos onde davam nós para registrar informações.</a:t>
            </a:r>
          </a:p>
          <a:p>
            <a:r>
              <a:rPr lang="pt-BR" sz="900">
                <a:solidFill>
                  <a:srgbClr val="FFFFFF"/>
                </a:solidFill>
              </a:rPr>
              <a:t>A conquista do império inca foi iniciada a partir de 1531 por Francisco Pizarro.</a:t>
            </a:r>
          </a:p>
          <a:p>
            <a:r>
              <a:rPr lang="pt-BR" sz="900">
                <a:solidFill>
                  <a:srgbClr val="FFFFFF"/>
                </a:solidFill>
              </a:rPr>
              <a:t>Em 1533 a capital inca foi desestabilizada e assim Francisco tomou o império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Imperil Inca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569" r="-1" b="-1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Machu Pichu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1365662"/>
            <a:ext cx="5184163" cy="3602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Conquista Sangrenta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700"/>
              <a:t>Calcula-se , que tinha aproximadamente entre  88 milhões de habitantes concentrada principalmente na América Central  e no norte da America do Sul.</a:t>
            </a:r>
          </a:p>
          <a:p>
            <a:r>
              <a:rPr lang="pt-BR" sz="1700"/>
              <a:t>No Brasil estima que existia 2,5 milhões de índios, no inicio do século XVI, enquanto outras apontam aproximadamente 5 milhões.</a:t>
            </a:r>
          </a:p>
          <a:p>
            <a:r>
              <a:rPr lang="pt-BR" sz="1700"/>
              <a:t>Portugal e Espanha juntos tinham 11 milhões de Habitantes e foram principalmente eles que conquistaram os povos americanos.</a:t>
            </a:r>
          </a:p>
          <a:p>
            <a:r>
              <a:rPr lang="pt-BR" sz="1700"/>
              <a:t>Uma das mais sangrentas conquistas da história registrada em toda a história humana.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085" r="36347" b="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Conquista ou Descobrimento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sz="1700"/>
              <a:t>Do século XV ao XVIII, os europeus deixaram as fronteiras de seu continente e </a:t>
            </a:r>
            <a:r>
              <a:rPr lang="pt-BR" sz="1700" err="1"/>
              <a:t>e</a:t>
            </a:r>
            <a:r>
              <a:rPr lang="pt-BR" sz="1700"/>
              <a:t> expandiram-se pelo mundo.</a:t>
            </a:r>
          </a:p>
          <a:p>
            <a:r>
              <a:rPr lang="pt-BR" sz="1700"/>
              <a:t>Quais as consequências dessa expansão marítima e comercial?</a:t>
            </a:r>
          </a:p>
          <a:p>
            <a:r>
              <a:rPr lang="pt-BR" sz="1700"/>
              <a:t>Durante muito tempo, a historiografia tradicional expôs apenas os aspectos positivos dessa questão.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540" r="8637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Formas de violência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r>
              <a:rPr lang="pt-BR"/>
              <a:t>Embora tenha resistido, lutando bravamente, a população nativa da América  foi drasticamente reduzida num curto período de tempo (cerca de 50 anos). </a:t>
            </a:r>
          </a:p>
          <a:p>
            <a:r>
              <a:rPr lang="pt-BR"/>
              <a:t>Por meio da violência militar, da violência econômica e da violência cultura, metade ou até dois terços, da população dos povos pré-colombianos foi dizimada.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7324" y="2685605"/>
            <a:ext cx="2321247" cy="193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Violência militar: morte e terror pelas armas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913904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Guerra Microbiana</a:t>
            </a:r>
          </a:p>
        </p:txBody>
      </p:sp>
      <p:graphicFrame>
        <p:nvGraphicFramePr>
          <p:cNvPr id="20" name="Espaço Reservado para Conteúdo 1">
            <a:extLst>
              <a:ext uri="{FF2B5EF4-FFF2-40B4-BE49-F238E27FC236}">
                <a16:creationId xmlns:a16="http://schemas.microsoft.com/office/drawing/2014/main" id="{A585B7EE-E675-413B-ACD4-9A40D0BCC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6102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 sz="3000"/>
              <a:t>Violência econômica: desorganização da produção</a:t>
            </a:r>
          </a:p>
        </p:txBody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ADC6E4D6-77A8-4B54-80D0-DF99FECBB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579804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1785" y="643466"/>
            <a:ext cx="2078455" cy="5225627"/>
          </a:xfrm>
        </p:spPr>
        <p:txBody>
          <a:bodyPr anchor="ctr">
            <a:normAutofit/>
          </a:bodyPr>
          <a:lstStyle/>
          <a:p>
            <a:r>
              <a:rPr lang="pt-BR" sz="3100"/>
              <a:t>Violência Cultural: destruição do modo de vida</a:t>
            </a:r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1539" y="1570271"/>
            <a:ext cx="0" cy="3200400"/>
          </a:xfrm>
          <a:prstGeom prst="line">
            <a:avLst/>
          </a:prstGeom>
          <a:ln w="31750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Conteúdo 1"/>
          <p:cNvSpPr>
            <a:spLocks noGrp="1"/>
          </p:cNvSpPr>
          <p:nvPr>
            <p:ph idx="1"/>
          </p:nvPr>
        </p:nvSpPr>
        <p:spPr>
          <a:xfrm>
            <a:off x="3263264" y="643466"/>
            <a:ext cx="5171980" cy="5225628"/>
          </a:xfrm>
        </p:spPr>
        <p:txBody>
          <a:bodyPr anchor="ctr">
            <a:normAutofit/>
          </a:bodyPr>
          <a:lstStyle/>
          <a:p>
            <a:r>
              <a:rPr lang="pt-BR" sz="1600"/>
              <a:t>Os Europeus impôs – lhes sua religião, idioma, norma jurídicas, ideias e praticas sobre  política e economia: padrões científicos e artísticos..</a:t>
            </a:r>
          </a:p>
          <a:p>
            <a:r>
              <a:rPr lang="pt-BR" sz="1600"/>
              <a:t>A cruz a espada o padre e o soldado foi fundamental para a conquista .</a:t>
            </a:r>
          </a:p>
          <a:p>
            <a:r>
              <a:rPr lang="pt-BR" sz="1600"/>
              <a:t>A frase do Padre Anchieta:</a:t>
            </a:r>
          </a:p>
          <a:p>
            <a:r>
              <a:rPr lang="pt-BR" sz="1600" i="1"/>
              <a:t>“ Pouco fruto se pode obter deles se a força do braço secular não acudir para domá-los. Para esse gênero de gente não há melhor pregação do que a espada e a vara de ferro”</a:t>
            </a:r>
          </a:p>
          <a:p>
            <a:r>
              <a:rPr lang="pt-BR" sz="1600" i="1"/>
              <a:t>Para convencer o índio adulto  a aceitar a doutrina religiosa , os padres dedicaram às crianças  indígenas . Separando de suas famílias, os pequenos índios eram levados a escolas para aprender o catecismo e outros elementos  da cultura europeia.</a:t>
            </a:r>
          </a:p>
          <a:p>
            <a:r>
              <a:rPr lang="pt-BR" sz="1600" i="1"/>
              <a:t>Desse Modo, o conquistador foi impondo seus valores e conhecimentos aos povos americanos. </a:t>
            </a:r>
          </a:p>
          <a:p>
            <a:r>
              <a:rPr lang="pt-BR" sz="1600" i="1"/>
              <a:t>As tradições e cultura dos povos indígenas foram sendo gradativamente destruídos.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6792"/>
            <a:ext cx="9141619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Para Saber Mais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endParaRPr lang="pt-BR" sz="1000"/>
          </a:p>
          <a:p>
            <a:r>
              <a:rPr lang="pt-BR" sz="1000"/>
              <a:t>As Veias Abertas da América Latina</a:t>
            </a:r>
          </a:p>
          <a:p>
            <a:r>
              <a:rPr lang="pt-BR" sz="1000"/>
              <a:t>Autor: Galeano, Eduardo</a:t>
            </a:r>
          </a:p>
          <a:p>
            <a:r>
              <a:rPr lang="pt-BR" sz="1000"/>
              <a:t>Editora: </a:t>
            </a:r>
            <a:r>
              <a:rPr lang="pt-BR" sz="1000" err="1"/>
              <a:t>L&amp;pm</a:t>
            </a:r>
            <a:r>
              <a:rPr lang="pt-BR" sz="1000"/>
              <a:t> </a:t>
            </a:r>
          </a:p>
          <a:p>
            <a:r>
              <a:rPr lang="pt-BR" sz="1000"/>
              <a:t>Categoria: Geografia e Historia / Historia Mundial</a:t>
            </a:r>
          </a:p>
          <a:p>
            <a:endParaRPr lang="pt-BR" sz="1000"/>
          </a:p>
          <a:p>
            <a:r>
              <a:rPr lang="pt-BR" sz="1000"/>
              <a:t>No prefácio, escrito em agosto de 2010, especialmente para esta edição de "As veias abertas da América Latina", Eduardo Galeano lamenta “que o livro não tenha perdido a atualidade”. Remontando a 1970, quando a maioria dos países do continente padecia facinorosas ditaduras, este livro tornou-se um autêntico “clássico libertário”, um inventário da dependência e da vassalagem de que a América Latina tem sido vítima, desde que aqui aportaram os europeus, no final do século XV. No começo, espanhóis e portugueses. Depois vieram ingleses, holandeses, franceses e, modernamente, os norte- americanos. Desde então o ancestral cenário permanece: a mesma submissão, a mesma miséria, a mesma espoliação. </a:t>
            </a:r>
            <a:br>
              <a:rPr lang="pt-BR" sz="1000"/>
            </a:br>
            <a:br>
              <a:rPr lang="pt-BR" sz="1000"/>
            </a:br>
            <a:r>
              <a:rPr lang="pt-BR" sz="1000"/>
              <a:t>"As veias abertas da América Latina" vendeu milhões de exemplares em todo o mundo. Com seu texto lírico e amargo a um só tempo, Galeano sabe ser suave e duro, e invariavelmente transmite, com sua consagrada maestria, uma mensagem que transborda humanismo, solidariedade e amor pela liberdade e pelos desvalidos.</a:t>
            </a:r>
          </a:p>
        </p:txBody>
      </p:sp>
      <p:pic>
        <p:nvPicPr>
          <p:cNvPr id="4098" name="Picture 2" descr="As Veias Abertas da América Latin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1023" b="-1"/>
          <a:stretch/>
        </p:blipFill>
        <p:spPr bwMode="auto">
          <a:xfrm>
            <a:off x="807324" y="1916318"/>
            <a:ext cx="2321247" cy="347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600"/>
              <a:t>1 – Explique o significado da expressão “povos pré colombianos”</a:t>
            </a:r>
          </a:p>
          <a:p>
            <a:r>
              <a:rPr lang="pt-BR" sz="1600"/>
              <a:t>2 – Comente a frase do filosofo francês Montaigne sobre a conquista da América: “Nunca a ambição humana chegou a realizar coisas tão horríveis e miseráveis”.</a:t>
            </a:r>
          </a:p>
          <a:p>
            <a:r>
              <a:rPr lang="pt-BR" sz="1600"/>
              <a:t>3 – Caracterize cada uma das forma de violência  que o  conquistador  europeu utilizou contra os indígenas:</a:t>
            </a:r>
          </a:p>
          <a:p>
            <a:r>
              <a:rPr lang="pt-BR" sz="1600"/>
              <a:t>A – violência militar</a:t>
            </a:r>
          </a:p>
          <a:p>
            <a:r>
              <a:rPr lang="pt-BR" sz="1600"/>
              <a:t>B – Violência econômica</a:t>
            </a:r>
          </a:p>
          <a:p>
            <a:r>
              <a:rPr lang="pt-BR" sz="1600"/>
              <a:t>C – Violência cultura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Visão dos Vencedores: Os Europeus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C4B6453-3F77-4ACE-BDF3-ACA28EB66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31961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3700"/>
              <a:t>Economia: Grandes Lucros para a burguesia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A burguesia obteve lucros com a conquista da América. O Eixo econômico europeu, antes concentrado no mar Mediterrâneo, deslocou-se para portos do oceano Atlântico, como os de Lisboa, Sevilha e Cádiz, que mantinham comércio direto com as colônias da América.</a:t>
            </a:r>
          </a:p>
        </p:txBody>
      </p:sp>
      <p:pic>
        <p:nvPicPr>
          <p:cNvPr id="24578" name="Picture 2" descr="http://1.bp.blogspot.com/_gmjNfGaKK4w/TPaVlUMaHpI/AAAAAAAAACU/I-MD6tcxeSk/s1600/burguesia.jpg"/>
          <p:cNvPicPr>
            <a:picLocks noChangeAspect="1" noChangeArrowheads="1"/>
          </p:cNvPicPr>
          <p:nvPr/>
        </p:nvPicPr>
        <p:blipFill rotWithShape="1">
          <a:blip r:embed="rId2" cstate="print"/>
          <a:srcRect l="38858" r="7374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3400"/>
              <a:t>Política: fortalecimento dos Estados Conquistadores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As nações que participaram da expansão marítimo-comercial, nos séculos XV e XVI, tornaram-se as mais poderosas da Europa.</a:t>
            </a:r>
          </a:p>
          <a:p>
            <a:r>
              <a:rPr lang="pt-BR"/>
              <a:t>Pelo pioneirismo, destacando-se Portugal e Espanha. Posteriormente, sobressaíram-se França, Inglaterra e Holanda.</a:t>
            </a:r>
          </a:p>
          <a:p>
            <a:r>
              <a:rPr lang="pt-BR"/>
              <a:t>Novos Mercados Geraram riquezas</a:t>
            </a:r>
          </a:p>
        </p:txBody>
      </p:sp>
      <p:pic>
        <p:nvPicPr>
          <p:cNvPr id="23554" name="Picture 2" descr="http://www.brasilescola.com/upload/e/Navegacoes%20-%20EDUCADOR.jpg"/>
          <p:cNvPicPr>
            <a:picLocks noChangeAspect="1" noChangeArrowheads="1"/>
          </p:cNvPicPr>
          <p:nvPr/>
        </p:nvPicPr>
        <p:blipFill rotWithShape="1">
          <a:blip r:embed="rId2" cstate="print"/>
          <a:srcRect l="12427" r="50658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Cultura: progresso Cientifico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Impulsionaram o progresso de vários setores da cultura europeia.</a:t>
            </a:r>
          </a:p>
          <a:p>
            <a:r>
              <a:rPr lang="pt-BR"/>
              <a:t>Novos conhecimentos e técnicas tiveram que ser desenvolvidos e aperfeiçoados: caravelas, mapas, bussolas, astrolábios.</a:t>
            </a:r>
          </a:p>
          <a:p>
            <a:r>
              <a:rPr lang="pt-BR"/>
              <a:t>Ampliou-se o conhecimento da astronomia, geografia, fauna, flora etc.</a:t>
            </a:r>
          </a:p>
          <a:p>
            <a:r>
              <a:rPr lang="pt-BR"/>
              <a:t>Contatos com outros povos exerceu influência sobre a filosofia, as artes e a ciência europeia.</a:t>
            </a:r>
          </a:p>
        </p:txBody>
      </p:sp>
      <p:pic>
        <p:nvPicPr>
          <p:cNvPr id="22530" name="Picture 2" descr="http://www.colegiosaojoaoilhabela.com.br/site/images/stories/ILUSTRATIVA/wq_bussola.bmp"/>
          <p:cNvPicPr>
            <a:picLocks noChangeAspect="1" noChangeArrowheads="1"/>
          </p:cNvPicPr>
          <p:nvPr/>
        </p:nvPicPr>
        <p:blipFill rotWithShape="1">
          <a:blip r:embed="rId2" cstate="print"/>
          <a:srcRect l="8613" r="25613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1 Responda:</a:t>
            </a:r>
          </a:p>
          <a:p>
            <a:r>
              <a:rPr lang="pt-BR"/>
              <a:t>A – Baseando em que argumentos os europeus justificaram a conquista de povos de diferentes continentes?</a:t>
            </a:r>
          </a:p>
          <a:p>
            <a:r>
              <a:rPr lang="pt-BR"/>
              <a:t>B – Quais Consequências a conquista  do Novo Mundo trouxe para os europeus nas esferas econômica, política e cultura?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4400"/>
              <a:t>Visão dos vencidos: Os Indígenas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Diversos povos existiam na America os chamados povos pré-colombianos.</a:t>
            </a:r>
          </a:p>
          <a:p>
            <a:r>
              <a:rPr lang="pt-BR"/>
              <a:t>Havia no continente americano mais de 3 mil nações indígenas, que tinham culturas distintas</a:t>
            </a:r>
            <a:r>
              <a:rPr lang="pt-BR" dirty="0"/>
              <a:t>.</a:t>
            </a:r>
            <a:endParaRPr lang="pt-BR"/>
          </a:p>
        </p:txBody>
      </p:sp>
      <p:pic>
        <p:nvPicPr>
          <p:cNvPr id="20482" name="Picture 2" descr="http://2.bp.blogspot.com/_acpXnWVXBHo/SpQlWs1h3nI/AAAAAAAAAFg/ft-xfmo6qfs/s320/astecas.jpg"/>
          <p:cNvPicPr>
            <a:picLocks noChangeAspect="1" noChangeArrowheads="1"/>
          </p:cNvPicPr>
          <p:nvPr/>
        </p:nvPicPr>
        <p:blipFill rotWithShape="1">
          <a:blip r:embed="rId2" cstate="print"/>
          <a:srcRect l="22697" r="26070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723597"/>
            <a:ext cx="4706750" cy="541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1360</Words>
  <Application>Microsoft Office PowerPoint</Application>
  <PresentationFormat>Apresentação na tela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Bernard MT Condensed</vt:lpstr>
      <vt:lpstr>Calibri</vt:lpstr>
      <vt:lpstr>Calibri Light</vt:lpstr>
      <vt:lpstr>Retrospectiva</vt:lpstr>
      <vt:lpstr>O Impacto da Conquista</vt:lpstr>
      <vt:lpstr>Conquista ou Descobrimento</vt:lpstr>
      <vt:lpstr>Visão dos Vencedores: Os Europeus</vt:lpstr>
      <vt:lpstr>Economia: Grandes Lucros para a burguesia</vt:lpstr>
      <vt:lpstr>Política: fortalecimento dos Estados Conquistadores</vt:lpstr>
      <vt:lpstr>Cultura: progresso Cientifico</vt:lpstr>
      <vt:lpstr>Questões</vt:lpstr>
      <vt:lpstr>Visão dos vencidos: Os Indígenas</vt:lpstr>
      <vt:lpstr>Apresentação do PowerPoint</vt:lpstr>
      <vt:lpstr>Povos pré - Colombianos</vt:lpstr>
      <vt:lpstr>Maias</vt:lpstr>
      <vt:lpstr>Apresentação do PowerPoint</vt:lpstr>
      <vt:lpstr>Astecas</vt:lpstr>
      <vt:lpstr>Apresentação do PowerPoint</vt:lpstr>
      <vt:lpstr>Apresentação do PowerPoint</vt:lpstr>
      <vt:lpstr>Incas</vt:lpstr>
      <vt:lpstr>Imperil Inca</vt:lpstr>
      <vt:lpstr>Machu Pichu</vt:lpstr>
      <vt:lpstr>Conquista Sangrenta</vt:lpstr>
      <vt:lpstr>Formas de violência</vt:lpstr>
      <vt:lpstr>Violência militar: morte e terror pelas armas</vt:lpstr>
      <vt:lpstr>Guerra Microbiana</vt:lpstr>
      <vt:lpstr>Violência econômica: desorganização da produção</vt:lpstr>
      <vt:lpstr>Violência Cultural: destruição do modo de vida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Impacto da Conquista</dc:title>
  <dc:creator>BRUNO FERREIRA</dc:creator>
  <cp:lastModifiedBy>BRUNO FERREIRA</cp:lastModifiedBy>
  <cp:revision>4</cp:revision>
  <dcterms:created xsi:type="dcterms:W3CDTF">2019-06-29T22:59:21Z</dcterms:created>
  <dcterms:modified xsi:type="dcterms:W3CDTF">2019-06-29T23:02:53Z</dcterms:modified>
</cp:coreProperties>
</file>