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7E3D0BB-04A8-4FDB-A23A-37560617928F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00CF619-94DF-45D5-8BB2-927F9130BD86}">
      <dgm:prSet/>
      <dgm:spPr>
        <a:solidFill>
          <a:srgbClr val="FF0000"/>
        </a:solidFill>
      </dgm:spPr>
      <dgm:t>
        <a:bodyPr/>
        <a:lstStyle/>
        <a:p>
          <a:r>
            <a:rPr lang="pt-BR" b="1"/>
            <a:t>Salutations</a:t>
          </a:r>
          <a:endParaRPr lang="en-US"/>
        </a:p>
      </dgm:t>
    </dgm:pt>
    <dgm:pt modelId="{14D79271-6E8F-4646-BAC9-A40558ECC1A8}" type="parTrans" cxnId="{6DE4662B-D3C2-4937-B6B9-43E0B1562D1D}">
      <dgm:prSet/>
      <dgm:spPr/>
      <dgm:t>
        <a:bodyPr/>
        <a:lstStyle/>
        <a:p>
          <a:endParaRPr lang="en-US"/>
        </a:p>
      </dgm:t>
    </dgm:pt>
    <dgm:pt modelId="{5C410B71-0ABD-4409-B75F-6A339B723B24}" type="sibTrans" cxnId="{6DE4662B-D3C2-4937-B6B9-43E0B1562D1D}">
      <dgm:prSet/>
      <dgm:spPr/>
      <dgm:t>
        <a:bodyPr/>
        <a:lstStyle/>
        <a:p>
          <a:endParaRPr lang="en-US"/>
        </a:p>
      </dgm:t>
    </dgm:pt>
    <dgm:pt modelId="{B314AE96-5B2D-4534-A7F1-1AE7563BF221}">
      <dgm:prSet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pt-BR" i="1"/>
            <a:t>Dialogue 1</a:t>
          </a:r>
          <a:endParaRPr lang="en-US"/>
        </a:p>
      </dgm:t>
    </dgm:pt>
    <dgm:pt modelId="{4CD117A1-885F-41C1-AC18-D770C8C9B9D3}" type="parTrans" cxnId="{2685E7C5-C7BA-430A-9FF3-31EC9CCCAD5B}">
      <dgm:prSet/>
      <dgm:spPr/>
      <dgm:t>
        <a:bodyPr/>
        <a:lstStyle/>
        <a:p>
          <a:endParaRPr lang="en-US"/>
        </a:p>
      </dgm:t>
    </dgm:pt>
    <dgm:pt modelId="{9190B445-B851-48AA-AEEF-E3A63C86C4F8}" type="sibTrans" cxnId="{2685E7C5-C7BA-430A-9FF3-31EC9CCCAD5B}">
      <dgm:prSet/>
      <dgm:spPr/>
      <dgm:t>
        <a:bodyPr/>
        <a:lstStyle/>
        <a:p>
          <a:endParaRPr lang="en-US"/>
        </a:p>
      </dgm:t>
    </dgm:pt>
    <dgm:pt modelId="{F692AE33-8169-4D3F-94C5-9320C4404346}">
      <dgm:prSet/>
      <dgm:spPr>
        <a:solidFill>
          <a:srgbClr val="0070C0"/>
        </a:solidFill>
      </dgm:spPr>
      <dgm:t>
        <a:bodyPr/>
        <a:lstStyle/>
        <a:p>
          <a:r>
            <a:rPr lang="pt-BR" b="1" i="1" dirty="0" err="1"/>
            <a:t>Garçon</a:t>
          </a:r>
          <a:r>
            <a:rPr lang="pt-BR" b="1" i="1" dirty="0"/>
            <a:t>: </a:t>
          </a:r>
          <a:r>
            <a:rPr lang="pt-BR" i="1" dirty="0" err="1"/>
            <a:t>Comment</a:t>
          </a:r>
          <a:r>
            <a:rPr lang="pt-BR" i="1" dirty="0"/>
            <a:t> tu t’</a:t>
          </a:r>
          <a:r>
            <a:rPr lang="pt-BR" i="1" dirty="0" err="1"/>
            <a:t>appelles</a:t>
          </a:r>
          <a:r>
            <a:rPr lang="pt-BR" i="1" dirty="0"/>
            <a:t>?</a:t>
          </a:r>
          <a:endParaRPr lang="en-US" dirty="0"/>
        </a:p>
      </dgm:t>
    </dgm:pt>
    <dgm:pt modelId="{6BEAD4F1-335F-485C-A6FA-D34AE845BB9C}" type="parTrans" cxnId="{E7D097C9-1717-43C8-A884-47D00C010EE0}">
      <dgm:prSet/>
      <dgm:spPr/>
      <dgm:t>
        <a:bodyPr/>
        <a:lstStyle/>
        <a:p>
          <a:endParaRPr lang="en-US"/>
        </a:p>
      </dgm:t>
    </dgm:pt>
    <dgm:pt modelId="{DA29731D-4F41-405F-8E77-41920049F33A}" type="sibTrans" cxnId="{E7D097C9-1717-43C8-A884-47D00C010EE0}">
      <dgm:prSet/>
      <dgm:spPr/>
      <dgm:t>
        <a:bodyPr/>
        <a:lstStyle/>
        <a:p>
          <a:endParaRPr lang="en-US"/>
        </a:p>
      </dgm:t>
    </dgm:pt>
    <dgm:pt modelId="{4B1D150C-97CA-481D-B0D8-5A2213B75A8C}">
      <dgm:prSet/>
      <dgm:spPr>
        <a:solidFill>
          <a:srgbClr val="0070C0"/>
        </a:solidFill>
      </dgm:spPr>
      <dgm:t>
        <a:bodyPr/>
        <a:lstStyle/>
        <a:p>
          <a:r>
            <a:rPr lang="pt-BR" b="1" i="1" dirty="0" err="1"/>
            <a:t>Fille</a:t>
          </a:r>
          <a:r>
            <a:rPr lang="pt-BR" b="1" i="1" dirty="0"/>
            <a:t>: </a:t>
          </a:r>
          <a:r>
            <a:rPr lang="pt-BR" i="1" dirty="0" err="1"/>
            <a:t>Je</a:t>
          </a:r>
          <a:r>
            <a:rPr lang="pt-BR" i="1" dirty="0"/>
            <a:t> m’</a:t>
          </a:r>
          <a:r>
            <a:rPr lang="pt-BR" i="1" dirty="0" err="1"/>
            <a:t>appelle</a:t>
          </a:r>
          <a:r>
            <a:rPr lang="pt-BR" i="1" dirty="0"/>
            <a:t> Caroline. Et </a:t>
          </a:r>
          <a:r>
            <a:rPr lang="pt-BR" i="1" dirty="0" err="1"/>
            <a:t>toi</a:t>
          </a:r>
          <a:r>
            <a:rPr lang="pt-BR" i="1" dirty="0"/>
            <a:t>, </a:t>
          </a:r>
          <a:r>
            <a:rPr lang="pt-BR" i="1" dirty="0" err="1"/>
            <a:t>comment</a:t>
          </a:r>
          <a:r>
            <a:rPr lang="pt-BR" i="1" dirty="0"/>
            <a:t> tu t’</a:t>
          </a:r>
          <a:r>
            <a:rPr lang="pt-BR" i="1" dirty="0" err="1"/>
            <a:t>appelles</a:t>
          </a:r>
          <a:r>
            <a:rPr lang="pt-BR" i="1" dirty="0"/>
            <a:t>?</a:t>
          </a:r>
          <a:endParaRPr lang="en-US" dirty="0"/>
        </a:p>
      </dgm:t>
    </dgm:pt>
    <dgm:pt modelId="{BC75DC3A-1261-4587-80EF-A3458CA9B828}" type="parTrans" cxnId="{EEECD051-3916-44DE-AF72-14A13B7FA731}">
      <dgm:prSet/>
      <dgm:spPr/>
      <dgm:t>
        <a:bodyPr/>
        <a:lstStyle/>
        <a:p>
          <a:endParaRPr lang="en-US"/>
        </a:p>
      </dgm:t>
    </dgm:pt>
    <dgm:pt modelId="{0C299E65-B8A4-4B08-A95B-A90EF7BDCC69}" type="sibTrans" cxnId="{EEECD051-3916-44DE-AF72-14A13B7FA731}">
      <dgm:prSet/>
      <dgm:spPr/>
      <dgm:t>
        <a:bodyPr/>
        <a:lstStyle/>
        <a:p>
          <a:endParaRPr lang="en-US"/>
        </a:p>
      </dgm:t>
    </dgm:pt>
    <dgm:pt modelId="{0A446E69-E4DA-4229-AA04-7A8ED8622B0A}">
      <dgm:prSet/>
      <dgm:spPr>
        <a:solidFill>
          <a:srgbClr val="0070C0"/>
        </a:solidFill>
      </dgm:spPr>
      <dgm:t>
        <a:bodyPr/>
        <a:lstStyle/>
        <a:p>
          <a:r>
            <a:rPr lang="pt-BR" b="1" i="1"/>
            <a:t>Garçon: </a:t>
          </a:r>
          <a:r>
            <a:rPr lang="pt-BR" i="1"/>
            <a:t>Je m’appelle Adam.</a:t>
          </a:r>
          <a:endParaRPr lang="en-US"/>
        </a:p>
      </dgm:t>
    </dgm:pt>
    <dgm:pt modelId="{41482542-3DCA-4095-A08D-9F55382C34A6}" type="parTrans" cxnId="{284EAE1F-E192-4917-B4E7-D46B1FF3A096}">
      <dgm:prSet/>
      <dgm:spPr/>
      <dgm:t>
        <a:bodyPr/>
        <a:lstStyle/>
        <a:p>
          <a:endParaRPr lang="en-US"/>
        </a:p>
      </dgm:t>
    </dgm:pt>
    <dgm:pt modelId="{6287686F-F837-492D-96F4-2116FC833563}" type="sibTrans" cxnId="{284EAE1F-E192-4917-B4E7-D46B1FF3A096}">
      <dgm:prSet/>
      <dgm:spPr/>
      <dgm:t>
        <a:bodyPr/>
        <a:lstStyle/>
        <a:p>
          <a:endParaRPr lang="en-US"/>
        </a:p>
      </dgm:t>
    </dgm:pt>
    <dgm:pt modelId="{C5910548-7AA7-4342-BFB0-0C6D4C200399}" type="pres">
      <dgm:prSet presAssocID="{87E3D0BB-04A8-4FDB-A23A-37560617928F}" presName="outerComposite" presStyleCnt="0">
        <dgm:presLayoutVars>
          <dgm:chMax val="5"/>
          <dgm:dir/>
          <dgm:resizeHandles val="exact"/>
        </dgm:presLayoutVars>
      </dgm:prSet>
      <dgm:spPr/>
    </dgm:pt>
    <dgm:pt modelId="{01EA823B-A3E6-4745-9616-B7174F70C22E}" type="pres">
      <dgm:prSet presAssocID="{87E3D0BB-04A8-4FDB-A23A-37560617928F}" presName="dummyMaxCanvas" presStyleCnt="0">
        <dgm:presLayoutVars/>
      </dgm:prSet>
      <dgm:spPr/>
    </dgm:pt>
    <dgm:pt modelId="{482786F3-EA3A-4CBE-A2D6-8050CA856B35}" type="pres">
      <dgm:prSet presAssocID="{87E3D0BB-04A8-4FDB-A23A-37560617928F}" presName="FiveNodes_1" presStyleLbl="node1" presStyleIdx="0" presStyleCnt="5">
        <dgm:presLayoutVars>
          <dgm:bulletEnabled val="1"/>
        </dgm:presLayoutVars>
      </dgm:prSet>
      <dgm:spPr/>
    </dgm:pt>
    <dgm:pt modelId="{9EC665CA-7346-45F9-B963-BE0DA20A4815}" type="pres">
      <dgm:prSet presAssocID="{87E3D0BB-04A8-4FDB-A23A-37560617928F}" presName="FiveNodes_2" presStyleLbl="node1" presStyleIdx="1" presStyleCnt="5">
        <dgm:presLayoutVars>
          <dgm:bulletEnabled val="1"/>
        </dgm:presLayoutVars>
      </dgm:prSet>
      <dgm:spPr/>
    </dgm:pt>
    <dgm:pt modelId="{9AA225A5-C88B-4BA6-A435-92796B917F89}" type="pres">
      <dgm:prSet presAssocID="{87E3D0BB-04A8-4FDB-A23A-37560617928F}" presName="FiveNodes_3" presStyleLbl="node1" presStyleIdx="2" presStyleCnt="5">
        <dgm:presLayoutVars>
          <dgm:bulletEnabled val="1"/>
        </dgm:presLayoutVars>
      </dgm:prSet>
      <dgm:spPr/>
    </dgm:pt>
    <dgm:pt modelId="{CAE45FD6-954A-446F-BD77-A5D469386400}" type="pres">
      <dgm:prSet presAssocID="{87E3D0BB-04A8-4FDB-A23A-37560617928F}" presName="FiveNodes_4" presStyleLbl="node1" presStyleIdx="3" presStyleCnt="5">
        <dgm:presLayoutVars>
          <dgm:bulletEnabled val="1"/>
        </dgm:presLayoutVars>
      </dgm:prSet>
      <dgm:spPr/>
    </dgm:pt>
    <dgm:pt modelId="{0840E137-E5AD-4238-8694-B7F388944FEE}" type="pres">
      <dgm:prSet presAssocID="{87E3D0BB-04A8-4FDB-A23A-37560617928F}" presName="FiveNodes_5" presStyleLbl="node1" presStyleIdx="4" presStyleCnt="5">
        <dgm:presLayoutVars>
          <dgm:bulletEnabled val="1"/>
        </dgm:presLayoutVars>
      </dgm:prSet>
      <dgm:spPr/>
    </dgm:pt>
    <dgm:pt modelId="{FC011BE2-5D98-40AD-9F76-5D341F790171}" type="pres">
      <dgm:prSet presAssocID="{87E3D0BB-04A8-4FDB-A23A-37560617928F}" presName="FiveConn_1-2" presStyleLbl="fgAccFollowNode1" presStyleIdx="0" presStyleCnt="4">
        <dgm:presLayoutVars>
          <dgm:bulletEnabled val="1"/>
        </dgm:presLayoutVars>
      </dgm:prSet>
      <dgm:spPr/>
    </dgm:pt>
    <dgm:pt modelId="{F8AD8319-E522-4A0D-80F7-505AAFC154BC}" type="pres">
      <dgm:prSet presAssocID="{87E3D0BB-04A8-4FDB-A23A-37560617928F}" presName="FiveConn_2-3" presStyleLbl="fgAccFollowNode1" presStyleIdx="1" presStyleCnt="4">
        <dgm:presLayoutVars>
          <dgm:bulletEnabled val="1"/>
        </dgm:presLayoutVars>
      </dgm:prSet>
      <dgm:spPr/>
    </dgm:pt>
    <dgm:pt modelId="{5FB44C77-7870-43B5-8275-1A6203100C61}" type="pres">
      <dgm:prSet presAssocID="{87E3D0BB-04A8-4FDB-A23A-37560617928F}" presName="FiveConn_3-4" presStyleLbl="fgAccFollowNode1" presStyleIdx="2" presStyleCnt="4">
        <dgm:presLayoutVars>
          <dgm:bulletEnabled val="1"/>
        </dgm:presLayoutVars>
      </dgm:prSet>
      <dgm:spPr/>
    </dgm:pt>
    <dgm:pt modelId="{314C4762-6548-45B3-B2AB-EF91AE397D8C}" type="pres">
      <dgm:prSet presAssocID="{87E3D0BB-04A8-4FDB-A23A-37560617928F}" presName="FiveConn_4-5" presStyleLbl="fgAccFollowNode1" presStyleIdx="3" presStyleCnt="4">
        <dgm:presLayoutVars>
          <dgm:bulletEnabled val="1"/>
        </dgm:presLayoutVars>
      </dgm:prSet>
      <dgm:spPr/>
    </dgm:pt>
    <dgm:pt modelId="{631E93AC-07F0-4649-A4D2-CCF72B5E3666}" type="pres">
      <dgm:prSet presAssocID="{87E3D0BB-04A8-4FDB-A23A-37560617928F}" presName="FiveNodes_1_text" presStyleLbl="node1" presStyleIdx="4" presStyleCnt="5">
        <dgm:presLayoutVars>
          <dgm:bulletEnabled val="1"/>
        </dgm:presLayoutVars>
      </dgm:prSet>
      <dgm:spPr/>
    </dgm:pt>
    <dgm:pt modelId="{849B5034-715C-44A0-A3DF-9DD7927975C9}" type="pres">
      <dgm:prSet presAssocID="{87E3D0BB-04A8-4FDB-A23A-37560617928F}" presName="FiveNodes_2_text" presStyleLbl="node1" presStyleIdx="4" presStyleCnt="5">
        <dgm:presLayoutVars>
          <dgm:bulletEnabled val="1"/>
        </dgm:presLayoutVars>
      </dgm:prSet>
      <dgm:spPr/>
    </dgm:pt>
    <dgm:pt modelId="{DC596D85-AA85-4506-A966-1E419D0C0E5F}" type="pres">
      <dgm:prSet presAssocID="{87E3D0BB-04A8-4FDB-A23A-37560617928F}" presName="FiveNodes_3_text" presStyleLbl="node1" presStyleIdx="4" presStyleCnt="5">
        <dgm:presLayoutVars>
          <dgm:bulletEnabled val="1"/>
        </dgm:presLayoutVars>
      </dgm:prSet>
      <dgm:spPr/>
    </dgm:pt>
    <dgm:pt modelId="{C4865634-2EEC-473E-9CF6-22708CE1449F}" type="pres">
      <dgm:prSet presAssocID="{87E3D0BB-04A8-4FDB-A23A-37560617928F}" presName="FiveNodes_4_text" presStyleLbl="node1" presStyleIdx="4" presStyleCnt="5">
        <dgm:presLayoutVars>
          <dgm:bulletEnabled val="1"/>
        </dgm:presLayoutVars>
      </dgm:prSet>
      <dgm:spPr/>
    </dgm:pt>
    <dgm:pt modelId="{64DB2559-8506-4238-A63A-A56CF5CF9324}" type="pres">
      <dgm:prSet presAssocID="{87E3D0BB-04A8-4FDB-A23A-37560617928F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53567103-A99B-4BD5-B89E-21614979EC53}" type="presOf" srcId="{F692AE33-8169-4D3F-94C5-9320C4404346}" destId="{DC596D85-AA85-4506-A966-1E419D0C0E5F}" srcOrd="1" destOrd="0" presId="urn:microsoft.com/office/officeart/2005/8/layout/vProcess5"/>
    <dgm:cxn modelId="{284EAE1F-E192-4917-B4E7-D46B1FF3A096}" srcId="{87E3D0BB-04A8-4FDB-A23A-37560617928F}" destId="{0A446E69-E4DA-4229-AA04-7A8ED8622B0A}" srcOrd="4" destOrd="0" parTransId="{41482542-3DCA-4095-A08D-9F55382C34A6}" sibTransId="{6287686F-F837-492D-96F4-2116FC833563}"/>
    <dgm:cxn modelId="{EF310229-E3BB-46A9-8B59-2C7D769D3774}" type="presOf" srcId="{DA29731D-4F41-405F-8E77-41920049F33A}" destId="{5FB44C77-7870-43B5-8275-1A6203100C61}" srcOrd="0" destOrd="0" presId="urn:microsoft.com/office/officeart/2005/8/layout/vProcess5"/>
    <dgm:cxn modelId="{6DE4662B-D3C2-4937-B6B9-43E0B1562D1D}" srcId="{87E3D0BB-04A8-4FDB-A23A-37560617928F}" destId="{C00CF619-94DF-45D5-8BB2-927F9130BD86}" srcOrd="0" destOrd="0" parTransId="{14D79271-6E8F-4646-BAC9-A40558ECC1A8}" sibTransId="{5C410B71-0ABD-4409-B75F-6A339B723B24}"/>
    <dgm:cxn modelId="{068C9F2D-E83A-40E3-89CE-534FEF4C23EC}" type="presOf" srcId="{4B1D150C-97CA-481D-B0D8-5A2213B75A8C}" destId="{C4865634-2EEC-473E-9CF6-22708CE1449F}" srcOrd="1" destOrd="0" presId="urn:microsoft.com/office/officeart/2005/8/layout/vProcess5"/>
    <dgm:cxn modelId="{E6688430-51F0-4921-9C8C-B2446776456F}" type="presOf" srcId="{4B1D150C-97CA-481D-B0D8-5A2213B75A8C}" destId="{CAE45FD6-954A-446F-BD77-A5D469386400}" srcOrd="0" destOrd="0" presId="urn:microsoft.com/office/officeart/2005/8/layout/vProcess5"/>
    <dgm:cxn modelId="{29124346-D540-4BF9-A1F9-8B1929AE9266}" type="presOf" srcId="{0A446E69-E4DA-4229-AA04-7A8ED8622B0A}" destId="{64DB2559-8506-4238-A63A-A56CF5CF9324}" srcOrd="1" destOrd="0" presId="urn:microsoft.com/office/officeart/2005/8/layout/vProcess5"/>
    <dgm:cxn modelId="{DB9CFF6D-1E22-47EB-891D-BC1C6895E4AD}" type="presOf" srcId="{C00CF619-94DF-45D5-8BB2-927F9130BD86}" destId="{631E93AC-07F0-4649-A4D2-CCF72B5E3666}" srcOrd="1" destOrd="0" presId="urn:microsoft.com/office/officeart/2005/8/layout/vProcess5"/>
    <dgm:cxn modelId="{EEECD051-3916-44DE-AF72-14A13B7FA731}" srcId="{87E3D0BB-04A8-4FDB-A23A-37560617928F}" destId="{4B1D150C-97CA-481D-B0D8-5A2213B75A8C}" srcOrd="3" destOrd="0" parTransId="{BC75DC3A-1261-4587-80EF-A3458CA9B828}" sibTransId="{0C299E65-B8A4-4B08-A95B-A90EF7BDCC69}"/>
    <dgm:cxn modelId="{33E6F174-F99A-4D6A-9BE4-6E9A0AEB8704}" type="presOf" srcId="{F692AE33-8169-4D3F-94C5-9320C4404346}" destId="{9AA225A5-C88B-4BA6-A435-92796B917F89}" srcOrd="0" destOrd="0" presId="urn:microsoft.com/office/officeart/2005/8/layout/vProcess5"/>
    <dgm:cxn modelId="{173B3C8F-C9F7-4812-BCEB-42119DD3AAF3}" type="presOf" srcId="{5C410B71-0ABD-4409-B75F-6A339B723B24}" destId="{FC011BE2-5D98-40AD-9F76-5D341F790171}" srcOrd="0" destOrd="0" presId="urn:microsoft.com/office/officeart/2005/8/layout/vProcess5"/>
    <dgm:cxn modelId="{D48FDBA7-E7A7-45A3-B284-8D469613FEB9}" type="presOf" srcId="{0C299E65-B8A4-4B08-A95B-A90EF7BDCC69}" destId="{314C4762-6548-45B3-B2AB-EF91AE397D8C}" srcOrd="0" destOrd="0" presId="urn:microsoft.com/office/officeart/2005/8/layout/vProcess5"/>
    <dgm:cxn modelId="{2685E7C5-C7BA-430A-9FF3-31EC9CCCAD5B}" srcId="{87E3D0BB-04A8-4FDB-A23A-37560617928F}" destId="{B314AE96-5B2D-4534-A7F1-1AE7563BF221}" srcOrd="1" destOrd="0" parTransId="{4CD117A1-885F-41C1-AC18-D770C8C9B9D3}" sibTransId="{9190B445-B851-48AA-AEEF-E3A63C86C4F8}"/>
    <dgm:cxn modelId="{E7D097C9-1717-43C8-A884-47D00C010EE0}" srcId="{87E3D0BB-04A8-4FDB-A23A-37560617928F}" destId="{F692AE33-8169-4D3F-94C5-9320C4404346}" srcOrd="2" destOrd="0" parTransId="{6BEAD4F1-335F-485C-A6FA-D34AE845BB9C}" sibTransId="{DA29731D-4F41-405F-8E77-41920049F33A}"/>
    <dgm:cxn modelId="{BB6016CC-9ABD-486D-A548-6E5D11B15E01}" type="presOf" srcId="{87E3D0BB-04A8-4FDB-A23A-37560617928F}" destId="{C5910548-7AA7-4342-BFB0-0C6D4C200399}" srcOrd="0" destOrd="0" presId="urn:microsoft.com/office/officeart/2005/8/layout/vProcess5"/>
    <dgm:cxn modelId="{D70763DE-710F-439B-B698-14093C1F9DE3}" type="presOf" srcId="{C00CF619-94DF-45D5-8BB2-927F9130BD86}" destId="{482786F3-EA3A-4CBE-A2D6-8050CA856B35}" srcOrd="0" destOrd="0" presId="urn:microsoft.com/office/officeart/2005/8/layout/vProcess5"/>
    <dgm:cxn modelId="{6A3EEDE5-CDEC-4DF3-81CC-20E1C4636604}" type="presOf" srcId="{0A446E69-E4DA-4229-AA04-7A8ED8622B0A}" destId="{0840E137-E5AD-4238-8694-B7F388944FEE}" srcOrd="0" destOrd="0" presId="urn:microsoft.com/office/officeart/2005/8/layout/vProcess5"/>
    <dgm:cxn modelId="{D8053AEC-149A-447D-A6F6-364580E9F356}" type="presOf" srcId="{9190B445-B851-48AA-AEEF-E3A63C86C4F8}" destId="{F8AD8319-E522-4A0D-80F7-505AAFC154BC}" srcOrd="0" destOrd="0" presId="urn:microsoft.com/office/officeart/2005/8/layout/vProcess5"/>
    <dgm:cxn modelId="{CB5D74FA-12BC-4D85-BB51-3CBD61B1912A}" type="presOf" srcId="{B314AE96-5B2D-4534-A7F1-1AE7563BF221}" destId="{9EC665CA-7346-45F9-B963-BE0DA20A4815}" srcOrd="0" destOrd="0" presId="urn:microsoft.com/office/officeart/2005/8/layout/vProcess5"/>
    <dgm:cxn modelId="{63FEDEFF-BF97-46E4-9436-8643F12C248B}" type="presOf" srcId="{B314AE96-5B2D-4534-A7F1-1AE7563BF221}" destId="{849B5034-715C-44A0-A3DF-9DD7927975C9}" srcOrd="1" destOrd="0" presId="urn:microsoft.com/office/officeart/2005/8/layout/vProcess5"/>
    <dgm:cxn modelId="{B6BF37B3-35B7-4648-8E2D-485F02BF7920}" type="presParOf" srcId="{C5910548-7AA7-4342-BFB0-0C6D4C200399}" destId="{01EA823B-A3E6-4745-9616-B7174F70C22E}" srcOrd="0" destOrd="0" presId="urn:microsoft.com/office/officeart/2005/8/layout/vProcess5"/>
    <dgm:cxn modelId="{E7EE8E82-03C8-489C-A089-09A407173603}" type="presParOf" srcId="{C5910548-7AA7-4342-BFB0-0C6D4C200399}" destId="{482786F3-EA3A-4CBE-A2D6-8050CA856B35}" srcOrd="1" destOrd="0" presId="urn:microsoft.com/office/officeart/2005/8/layout/vProcess5"/>
    <dgm:cxn modelId="{7F4EBF37-BE2A-401A-A4FF-9B95594073B4}" type="presParOf" srcId="{C5910548-7AA7-4342-BFB0-0C6D4C200399}" destId="{9EC665CA-7346-45F9-B963-BE0DA20A4815}" srcOrd="2" destOrd="0" presId="urn:microsoft.com/office/officeart/2005/8/layout/vProcess5"/>
    <dgm:cxn modelId="{51D6DB0B-C45E-40F8-9786-1944D5A9C54A}" type="presParOf" srcId="{C5910548-7AA7-4342-BFB0-0C6D4C200399}" destId="{9AA225A5-C88B-4BA6-A435-92796B917F89}" srcOrd="3" destOrd="0" presId="urn:microsoft.com/office/officeart/2005/8/layout/vProcess5"/>
    <dgm:cxn modelId="{02FFD9A9-F1A9-4E0D-86C2-48ACD67D252C}" type="presParOf" srcId="{C5910548-7AA7-4342-BFB0-0C6D4C200399}" destId="{CAE45FD6-954A-446F-BD77-A5D469386400}" srcOrd="4" destOrd="0" presId="urn:microsoft.com/office/officeart/2005/8/layout/vProcess5"/>
    <dgm:cxn modelId="{36B525D8-B6F9-4405-9901-07A55833FAF2}" type="presParOf" srcId="{C5910548-7AA7-4342-BFB0-0C6D4C200399}" destId="{0840E137-E5AD-4238-8694-B7F388944FEE}" srcOrd="5" destOrd="0" presId="urn:microsoft.com/office/officeart/2005/8/layout/vProcess5"/>
    <dgm:cxn modelId="{3FE0B6BB-FE8A-4B53-BDD3-51B87719FF6C}" type="presParOf" srcId="{C5910548-7AA7-4342-BFB0-0C6D4C200399}" destId="{FC011BE2-5D98-40AD-9F76-5D341F790171}" srcOrd="6" destOrd="0" presId="urn:microsoft.com/office/officeart/2005/8/layout/vProcess5"/>
    <dgm:cxn modelId="{A14747ED-5C9E-4FFE-812E-5BB842F01A89}" type="presParOf" srcId="{C5910548-7AA7-4342-BFB0-0C6D4C200399}" destId="{F8AD8319-E522-4A0D-80F7-505AAFC154BC}" srcOrd="7" destOrd="0" presId="urn:microsoft.com/office/officeart/2005/8/layout/vProcess5"/>
    <dgm:cxn modelId="{644096B0-AE43-4295-B2DA-B405135E8684}" type="presParOf" srcId="{C5910548-7AA7-4342-BFB0-0C6D4C200399}" destId="{5FB44C77-7870-43B5-8275-1A6203100C61}" srcOrd="8" destOrd="0" presId="urn:microsoft.com/office/officeart/2005/8/layout/vProcess5"/>
    <dgm:cxn modelId="{7CFC9FB0-0CFA-4F85-8522-047E35F921F8}" type="presParOf" srcId="{C5910548-7AA7-4342-BFB0-0C6D4C200399}" destId="{314C4762-6548-45B3-B2AB-EF91AE397D8C}" srcOrd="9" destOrd="0" presId="urn:microsoft.com/office/officeart/2005/8/layout/vProcess5"/>
    <dgm:cxn modelId="{45C08A69-F7A9-43B4-AA0D-D907311B048E}" type="presParOf" srcId="{C5910548-7AA7-4342-BFB0-0C6D4C200399}" destId="{631E93AC-07F0-4649-A4D2-CCF72B5E3666}" srcOrd="10" destOrd="0" presId="urn:microsoft.com/office/officeart/2005/8/layout/vProcess5"/>
    <dgm:cxn modelId="{7131E4F8-22D1-4FAB-96AC-9630EAF22520}" type="presParOf" srcId="{C5910548-7AA7-4342-BFB0-0C6D4C200399}" destId="{849B5034-715C-44A0-A3DF-9DD7927975C9}" srcOrd="11" destOrd="0" presId="urn:microsoft.com/office/officeart/2005/8/layout/vProcess5"/>
    <dgm:cxn modelId="{D9FD9954-DC98-4CFC-924D-FFE69D9FFFA6}" type="presParOf" srcId="{C5910548-7AA7-4342-BFB0-0C6D4C200399}" destId="{DC596D85-AA85-4506-A966-1E419D0C0E5F}" srcOrd="12" destOrd="0" presId="urn:microsoft.com/office/officeart/2005/8/layout/vProcess5"/>
    <dgm:cxn modelId="{0022BDAE-80E2-45BD-B24C-A1091BEF073B}" type="presParOf" srcId="{C5910548-7AA7-4342-BFB0-0C6D4C200399}" destId="{C4865634-2EEC-473E-9CF6-22708CE1449F}" srcOrd="13" destOrd="0" presId="urn:microsoft.com/office/officeart/2005/8/layout/vProcess5"/>
    <dgm:cxn modelId="{416A0776-36D2-4C71-9D5E-E50AF0B0A998}" type="presParOf" srcId="{C5910548-7AA7-4342-BFB0-0C6D4C200399}" destId="{64DB2559-8506-4238-A63A-A56CF5CF9324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7E3D0BB-04A8-4FDB-A23A-37560617928F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00CF619-94DF-45D5-8BB2-927F9130BD86}">
      <dgm:prSet/>
      <dgm:spPr>
        <a:solidFill>
          <a:srgbClr val="FF0000"/>
        </a:solidFill>
      </dgm:spPr>
      <dgm:t>
        <a:bodyPr/>
        <a:lstStyle/>
        <a:p>
          <a:r>
            <a:rPr lang="pt-BR" b="1"/>
            <a:t>Salutations</a:t>
          </a:r>
          <a:endParaRPr lang="en-US"/>
        </a:p>
      </dgm:t>
    </dgm:pt>
    <dgm:pt modelId="{14D79271-6E8F-4646-BAC9-A40558ECC1A8}" type="parTrans" cxnId="{6DE4662B-D3C2-4937-B6B9-43E0B1562D1D}">
      <dgm:prSet/>
      <dgm:spPr/>
      <dgm:t>
        <a:bodyPr/>
        <a:lstStyle/>
        <a:p>
          <a:endParaRPr lang="en-US"/>
        </a:p>
      </dgm:t>
    </dgm:pt>
    <dgm:pt modelId="{5C410B71-0ABD-4409-B75F-6A339B723B24}" type="sibTrans" cxnId="{6DE4662B-D3C2-4937-B6B9-43E0B1562D1D}">
      <dgm:prSet/>
      <dgm:spPr/>
      <dgm:t>
        <a:bodyPr/>
        <a:lstStyle/>
        <a:p>
          <a:endParaRPr lang="en-US"/>
        </a:p>
      </dgm:t>
    </dgm:pt>
    <dgm:pt modelId="{B314AE96-5B2D-4534-A7F1-1AE7563BF221}">
      <dgm:prSet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pt-BR" i="1" dirty="0"/>
            <a:t>Dialogue 2</a:t>
          </a:r>
          <a:endParaRPr lang="en-US" dirty="0"/>
        </a:p>
      </dgm:t>
    </dgm:pt>
    <dgm:pt modelId="{4CD117A1-885F-41C1-AC18-D770C8C9B9D3}" type="parTrans" cxnId="{2685E7C5-C7BA-430A-9FF3-31EC9CCCAD5B}">
      <dgm:prSet/>
      <dgm:spPr/>
      <dgm:t>
        <a:bodyPr/>
        <a:lstStyle/>
        <a:p>
          <a:endParaRPr lang="en-US"/>
        </a:p>
      </dgm:t>
    </dgm:pt>
    <dgm:pt modelId="{9190B445-B851-48AA-AEEF-E3A63C86C4F8}" type="sibTrans" cxnId="{2685E7C5-C7BA-430A-9FF3-31EC9CCCAD5B}">
      <dgm:prSet/>
      <dgm:spPr/>
      <dgm:t>
        <a:bodyPr/>
        <a:lstStyle/>
        <a:p>
          <a:endParaRPr lang="en-US"/>
        </a:p>
      </dgm:t>
    </dgm:pt>
    <dgm:pt modelId="{F692AE33-8169-4D3F-94C5-9320C4404346}">
      <dgm:prSet/>
      <dgm:spPr>
        <a:solidFill>
          <a:srgbClr val="0070C0"/>
        </a:solidFill>
      </dgm:spPr>
      <dgm:t>
        <a:bodyPr/>
        <a:lstStyle/>
        <a:p>
          <a:r>
            <a:rPr lang="pt-BR" b="1" i="1" dirty="0"/>
            <a:t>Christophe: </a:t>
          </a:r>
          <a:r>
            <a:rPr lang="pt-BR" b="0" i="1" dirty="0" err="1"/>
            <a:t>Salut</a:t>
          </a:r>
          <a:r>
            <a:rPr lang="pt-BR" b="0" i="1" dirty="0"/>
            <a:t>. </a:t>
          </a:r>
          <a:r>
            <a:rPr lang="pt-BR" b="0" i="1" dirty="0" err="1"/>
            <a:t>Ça</a:t>
          </a:r>
          <a:r>
            <a:rPr lang="pt-BR" b="0" i="1" dirty="0"/>
            <a:t> </a:t>
          </a:r>
          <a:r>
            <a:rPr lang="pt-BR" b="0" i="1" dirty="0" err="1"/>
            <a:t>va</a:t>
          </a:r>
          <a:r>
            <a:rPr lang="pt-BR" i="1" dirty="0"/>
            <a:t>?</a:t>
          </a:r>
          <a:endParaRPr lang="en-US" dirty="0"/>
        </a:p>
      </dgm:t>
    </dgm:pt>
    <dgm:pt modelId="{6BEAD4F1-335F-485C-A6FA-D34AE845BB9C}" type="parTrans" cxnId="{E7D097C9-1717-43C8-A884-47D00C010EE0}">
      <dgm:prSet/>
      <dgm:spPr/>
      <dgm:t>
        <a:bodyPr/>
        <a:lstStyle/>
        <a:p>
          <a:endParaRPr lang="en-US"/>
        </a:p>
      </dgm:t>
    </dgm:pt>
    <dgm:pt modelId="{DA29731D-4F41-405F-8E77-41920049F33A}" type="sibTrans" cxnId="{E7D097C9-1717-43C8-A884-47D00C010EE0}">
      <dgm:prSet/>
      <dgm:spPr/>
      <dgm:t>
        <a:bodyPr/>
        <a:lstStyle/>
        <a:p>
          <a:endParaRPr lang="en-US"/>
        </a:p>
      </dgm:t>
    </dgm:pt>
    <dgm:pt modelId="{4B1D150C-97CA-481D-B0D8-5A2213B75A8C}">
      <dgm:prSet/>
      <dgm:spPr>
        <a:solidFill>
          <a:srgbClr val="0070C0"/>
        </a:solidFill>
      </dgm:spPr>
      <dgm:t>
        <a:bodyPr/>
        <a:lstStyle/>
        <a:p>
          <a:r>
            <a:rPr lang="pt-BR" b="1" i="1" dirty="0"/>
            <a:t>Marie: </a:t>
          </a:r>
          <a:r>
            <a:rPr lang="pt-BR" b="0" i="1" dirty="0" err="1"/>
            <a:t>Oui</a:t>
          </a:r>
          <a:r>
            <a:rPr lang="pt-BR" b="0" i="1" dirty="0"/>
            <a:t>, </a:t>
          </a:r>
          <a:r>
            <a:rPr lang="pt-BR" b="0" i="1" dirty="0" err="1"/>
            <a:t>ça</a:t>
          </a:r>
          <a:r>
            <a:rPr lang="pt-BR" b="0" i="1" dirty="0"/>
            <a:t> </a:t>
          </a:r>
          <a:r>
            <a:rPr lang="pt-BR" b="0" i="1" dirty="0" err="1"/>
            <a:t>va</a:t>
          </a:r>
          <a:r>
            <a:rPr lang="pt-BR" b="0" i="1" dirty="0"/>
            <a:t>. Et </a:t>
          </a:r>
          <a:r>
            <a:rPr lang="pt-BR" b="0" i="1" dirty="0" err="1"/>
            <a:t>toi</a:t>
          </a:r>
          <a:r>
            <a:rPr lang="pt-BR" b="0" i="1" dirty="0"/>
            <a:t>?</a:t>
          </a:r>
          <a:endParaRPr lang="en-US" dirty="0"/>
        </a:p>
      </dgm:t>
    </dgm:pt>
    <dgm:pt modelId="{BC75DC3A-1261-4587-80EF-A3458CA9B828}" type="parTrans" cxnId="{EEECD051-3916-44DE-AF72-14A13B7FA731}">
      <dgm:prSet/>
      <dgm:spPr/>
      <dgm:t>
        <a:bodyPr/>
        <a:lstStyle/>
        <a:p>
          <a:endParaRPr lang="en-US"/>
        </a:p>
      </dgm:t>
    </dgm:pt>
    <dgm:pt modelId="{0C299E65-B8A4-4B08-A95B-A90EF7BDCC69}" type="sibTrans" cxnId="{EEECD051-3916-44DE-AF72-14A13B7FA731}">
      <dgm:prSet/>
      <dgm:spPr/>
      <dgm:t>
        <a:bodyPr/>
        <a:lstStyle/>
        <a:p>
          <a:endParaRPr lang="en-US"/>
        </a:p>
      </dgm:t>
    </dgm:pt>
    <dgm:pt modelId="{0A446E69-E4DA-4229-AA04-7A8ED8622B0A}">
      <dgm:prSet/>
      <dgm:spPr>
        <a:solidFill>
          <a:srgbClr val="0070C0"/>
        </a:solidFill>
      </dgm:spPr>
      <dgm:t>
        <a:bodyPr/>
        <a:lstStyle/>
        <a:p>
          <a:r>
            <a:rPr lang="pt-BR" b="1" i="1" dirty="0"/>
            <a:t>Christophe: </a:t>
          </a:r>
          <a:r>
            <a:rPr lang="pt-BR" i="1" dirty="0" err="1"/>
            <a:t>Je</a:t>
          </a:r>
          <a:r>
            <a:rPr lang="pt-BR" i="1" dirty="0"/>
            <a:t> vais </a:t>
          </a:r>
          <a:r>
            <a:rPr lang="pt-BR" i="1" dirty="0" err="1"/>
            <a:t>très</a:t>
          </a:r>
          <a:r>
            <a:rPr lang="pt-BR" i="1" dirty="0"/>
            <a:t> </a:t>
          </a:r>
          <a:r>
            <a:rPr lang="pt-BR" i="1" dirty="0" err="1"/>
            <a:t>bien</a:t>
          </a:r>
          <a:endParaRPr lang="en-US" dirty="0"/>
        </a:p>
      </dgm:t>
    </dgm:pt>
    <dgm:pt modelId="{41482542-3DCA-4095-A08D-9F55382C34A6}" type="parTrans" cxnId="{284EAE1F-E192-4917-B4E7-D46B1FF3A096}">
      <dgm:prSet/>
      <dgm:spPr/>
      <dgm:t>
        <a:bodyPr/>
        <a:lstStyle/>
        <a:p>
          <a:endParaRPr lang="en-US"/>
        </a:p>
      </dgm:t>
    </dgm:pt>
    <dgm:pt modelId="{6287686F-F837-492D-96F4-2116FC833563}" type="sibTrans" cxnId="{284EAE1F-E192-4917-B4E7-D46B1FF3A096}">
      <dgm:prSet/>
      <dgm:spPr/>
      <dgm:t>
        <a:bodyPr/>
        <a:lstStyle/>
        <a:p>
          <a:endParaRPr lang="en-US"/>
        </a:p>
      </dgm:t>
    </dgm:pt>
    <dgm:pt modelId="{C5910548-7AA7-4342-BFB0-0C6D4C200399}" type="pres">
      <dgm:prSet presAssocID="{87E3D0BB-04A8-4FDB-A23A-37560617928F}" presName="outerComposite" presStyleCnt="0">
        <dgm:presLayoutVars>
          <dgm:chMax val="5"/>
          <dgm:dir/>
          <dgm:resizeHandles val="exact"/>
        </dgm:presLayoutVars>
      </dgm:prSet>
      <dgm:spPr/>
    </dgm:pt>
    <dgm:pt modelId="{01EA823B-A3E6-4745-9616-B7174F70C22E}" type="pres">
      <dgm:prSet presAssocID="{87E3D0BB-04A8-4FDB-A23A-37560617928F}" presName="dummyMaxCanvas" presStyleCnt="0">
        <dgm:presLayoutVars/>
      </dgm:prSet>
      <dgm:spPr/>
    </dgm:pt>
    <dgm:pt modelId="{482786F3-EA3A-4CBE-A2D6-8050CA856B35}" type="pres">
      <dgm:prSet presAssocID="{87E3D0BB-04A8-4FDB-A23A-37560617928F}" presName="FiveNodes_1" presStyleLbl="node1" presStyleIdx="0" presStyleCnt="5">
        <dgm:presLayoutVars>
          <dgm:bulletEnabled val="1"/>
        </dgm:presLayoutVars>
      </dgm:prSet>
      <dgm:spPr/>
    </dgm:pt>
    <dgm:pt modelId="{9EC665CA-7346-45F9-B963-BE0DA20A4815}" type="pres">
      <dgm:prSet presAssocID="{87E3D0BB-04A8-4FDB-A23A-37560617928F}" presName="FiveNodes_2" presStyleLbl="node1" presStyleIdx="1" presStyleCnt="5">
        <dgm:presLayoutVars>
          <dgm:bulletEnabled val="1"/>
        </dgm:presLayoutVars>
      </dgm:prSet>
      <dgm:spPr/>
    </dgm:pt>
    <dgm:pt modelId="{9AA225A5-C88B-4BA6-A435-92796B917F89}" type="pres">
      <dgm:prSet presAssocID="{87E3D0BB-04A8-4FDB-A23A-37560617928F}" presName="FiveNodes_3" presStyleLbl="node1" presStyleIdx="2" presStyleCnt="5">
        <dgm:presLayoutVars>
          <dgm:bulletEnabled val="1"/>
        </dgm:presLayoutVars>
      </dgm:prSet>
      <dgm:spPr/>
    </dgm:pt>
    <dgm:pt modelId="{CAE45FD6-954A-446F-BD77-A5D469386400}" type="pres">
      <dgm:prSet presAssocID="{87E3D0BB-04A8-4FDB-A23A-37560617928F}" presName="FiveNodes_4" presStyleLbl="node1" presStyleIdx="3" presStyleCnt="5">
        <dgm:presLayoutVars>
          <dgm:bulletEnabled val="1"/>
        </dgm:presLayoutVars>
      </dgm:prSet>
      <dgm:spPr/>
    </dgm:pt>
    <dgm:pt modelId="{0840E137-E5AD-4238-8694-B7F388944FEE}" type="pres">
      <dgm:prSet presAssocID="{87E3D0BB-04A8-4FDB-A23A-37560617928F}" presName="FiveNodes_5" presStyleLbl="node1" presStyleIdx="4" presStyleCnt="5">
        <dgm:presLayoutVars>
          <dgm:bulletEnabled val="1"/>
        </dgm:presLayoutVars>
      </dgm:prSet>
      <dgm:spPr/>
    </dgm:pt>
    <dgm:pt modelId="{FC011BE2-5D98-40AD-9F76-5D341F790171}" type="pres">
      <dgm:prSet presAssocID="{87E3D0BB-04A8-4FDB-A23A-37560617928F}" presName="FiveConn_1-2" presStyleLbl="fgAccFollowNode1" presStyleIdx="0" presStyleCnt="4">
        <dgm:presLayoutVars>
          <dgm:bulletEnabled val="1"/>
        </dgm:presLayoutVars>
      </dgm:prSet>
      <dgm:spPr/>
    </dgm:pt>
    <dgm:pt modelId="{F8AD8319-E522-4A0D-80F7-505AAFC154BC}" type="pres">
      <dgm:prSet presAssocID="{87E3D0BB-04A8-4FDB-A23A-37560617928F}" presName="FiveConn_2-3" presStyleLbl="fgAccFollowNode1" presStyleIdx="1" presStyleCnt="4">
        <dgm:presLayoutVars>
          <dgm:bulletEnabled val="1"/>
        </dgm:presLayoutVars>
      </dgm:prSet>
      <dgm:spPr/>
    </dgm:pt>
    <dgm:pt modelId="{5FB44C77-7870-43B5-8275-1A6203100C61}" type="pres">
      <dgm:prSet presAssocID="{87E3D0BB-04A8-4FDB-A23A-37560617928F}" presName="FiveConn_3-4" presStyleLbl="fgAccFollowNode1" presStyleIdx="2" presStyleCnt="4">
        <dgm:presLayoutVars>
          <dgm:bulletEnabled val="1"/>
        </dgm:presLayoutVars>
      </dgm:prSet>
      <dgm:spPr/>
    </dgm:pt>
    <dgm:pt modelId="{314C4762-6548-45B3-B2AB-EF91AE397D8C}" type="pres">
      <dgm:prSet presAssocID="{87E3D0BB-04A8-4FDB-A23A-37560617928F}" presName="FiveConn_4-5" presStyleLbl="fgAccFollowNode1" presStyleIdx="3" presStyleCnt="4">
        <dgm:presLayoutVars>
          <dgm:bulletEnabled val="1"/>
        </dgm:presLayoutVars>
      </dgm:prSet>
      <dgm:spPr/>
    </dgm:pt>
    <dgm:pt modelId="{631E93AC-07F0-4649-A4D2-CCF72B5E3666}" type="pres">
      <dgm:prSet presAssocID="{87E3D0BB-04A8-4FDB-A23A-37560617928F}" presName="FiveNodes_1_text" presStyleLbl="node1" presStyleIdx="4" presStyleCnt="5">
        <dgm:presLayoutVars>
          <dgm:bulletEnabled val="1"/>
        </dgm:presLayoutVars>
      </dgm:prSet>
      <dgm:spPr/>
    </dgm:pt>
    <dgm:pt modelId="{849B5034-715C-44A0-A3DF-9DD7927975C9}" type="pres">
      <dgm:prSet presAssocID="{87E3D0BB-04A8-4FDB-A23A-37560617928F}" presName="FiveNodes_2_text" presStyleLbl="node1" presStyleIdx="4" presStyleCnt="5">
        <dgm:presLayoutVars>
          <dgm:bulletEnabled val="1"/>
        </dgm:presLayoutVars>
      </dgm:prSet>
      <dgm:spPr/>
    </dgm:pt>
    <dgm:pt modelId="{DC596D85-AA85-4506-A966-1E419D0C0E5F}" type="pres">
      <dgm:prSet presAssocID="{87E3D0BB-04A8-4FDB-A23A-37560617928F}" presName="FiveNodes_3_text" presStyleLbl="node1" presStyleIdx="4" presStyleCnt="5">
        <dgm:presLayoutVars>
          <dgm:bulletEnabled val="1"/>
        </dgm:presLayoutVars>
      </dgm:prSet>
      <dgm:spPr/>
    </dgm:pt>
    <dgm:pt modelId="{C4865634-2EEC-473E-9CF6-22708CE1449F}" type="pres">
      <dgm:prSet presAssocID="{87E3D0BB-04A8-4FDB-A23A-37560617928F}" presName="FiveNodes_4_text" presStyleLbl="node1" presStyleIdx="4" presStyleCnt="5">
        <dgm:presLayoutVars>
          <dgm:bulletEnabled val="1"/>
        </dgm:presLayoutVars>
      </dgm:prSet>
      <dgm:spPr/>
    </dgm:pt>
    <dgm:pt modelId="{64DB2559-8506-4238-A63A-A56CF5CF9324}" type="pres">
      <dgm:prSet presAssocID="{87E3D0BB-04A8-4FDB-A23A-37560617928F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53567103-A99B-4BD5-B89E-21614979EC53}" type="presOf" srcId="{F692AE33-8169-4D3F-94C5-9320C4404346}" destId="{DC596D85-AA85-4506-A966-1E419D0C0E5F}" srcOrd="1" destOrd="0" presId="urn:microsoft.com/office/officeart/2005/8/layout/vProcess5"/>
    <dgm:cxn modelId="{284EAE1F-E192-4917-B4E7-D46B1FF3A096}" srcId="{87E3D0BB-04A8-4FDB-A23A-37560617928F}" destId="{0A446E69-E4DA-4229-AA04-7A8ED8622B0A}" srcOrd="4" destOrd="0" parTransId="{41482542-3DCA-4095-A08D-9F55382C34A6}" sibTransId="{6287686F-F837-492D-96F4-2116FC833563}"/>
    <dgm:cxn modelId="{EF310229-E3BB-46A9-8B59-2C7D769D3774}" type="presOf" srcId="{DA29731D-4F41-405F-8E77-41920049F33A}" destId="{5FB44C77-7870-43B5-8275-1A6203100C61}" srcOrd="0" destOrd="0" presId="urn:microsoft.com/office/officeart/2005/8/layout/vProcess5"/>
    <dgm:cxn modelId="{6DE4662B-D3C2-4937-B6B9-43E0B1562D1D}" srcId="{87E3D0BB-04A8-4FDB-A23A-37560617928F}" destId="{C00CF619-94DF-45D5-8BB2-927F9130BD86}" srcOrd="0" destOrd="0" parTransId="{14D79271-6E8F-4646-BAC9-A40558ECC1A8}" sibTransId="{5C410B71-0ABD-4409-B75F-6A339B723B24}"/>
    <dgm:cxn modelId="{068C9F2D-E83A-40E3-89CE-534FEF4C23EC}" type="presOf" srcId="{4B1D150C-97CA-481D-B0D8-5A2213B75A8C}" destId="{C4865634-2EEC-473E-9CF6-22708CE1449F}" srcOrd="1" destOrd="0" presId="urn:microsoft.com/office/officeart/2005/8/layout/vProcess5"/>
    <dgm:cxn modelId="{E6688430-51F0-4921-9C8C-B2446776456F}" type="presOf" srcId="{4B1D150C-97CA-481D-B0D8-5A2213B75A8C}" destId="{CAE45FD6-954A-446F-BD77-A5D469386400}" srcOrd="0" destOrd="0" presId="urn:microsoft.com/office/officeart/2005/8/layout/vProcess5"/>
    <dgm:cxn modelId="{29124346-D540-4BF9-A1F9-8B1929AE9266}" type="presOf" srcId="{0A446E69-E4DA-4229-AA04-7A8ED8622B0A}" destId="{64DB2559-8506-4238-A63A-A56CF5CF9324}" srcOrd="1" destOrd="0" presId="urn:microsoft.com/office/officeart/2005/8/layout/vProcess5"/>
    <dgm:cxn modelId="{DB9CFF6D-1E22-47EB-891D-BC1C6895E4AD}" type="presOf" srcId="{C00CF619-94DF-45D5-8BB2-927F9130BD86}" destId="{631E93AC-07F0-4649-A4D2-CCF72B5E3666}" srcOrd="1" destOrd="0" presId="urn:microsoft.com/office/officeart/2005/8/layout/vProcess5"/>
    <dgm:cxn modelId="{EEECD051-3916-44DE-AF72-14A13B7FA731}" srcId="{87E3D0BB-04A8-4FDB-A23A-37560617928F}" destId="{4B1D150C-97CA-481D-B0D8-5A2213B75A8C}" srcOrd="3" destOrd="0" parTransId="{BC75DC3A-1261-4587-80EF-A3458CA9B828}" sibTransId="{0C299E65-B8A4-4B08-A95B-A90EF7BDCC69}"/>
    <dgm:cxn modelId="{33E6F174-F99A-4D6A-9BE4-6E9A0AEB8704}" type="presOf" srcId="{F692AE33-8169-4D3F-94C5-9320C4404346}" destId="{9AA225A5-C88B-4BA6-A435-92796B917F89}" srcOrd="0" destOrd="0" presId="urn:microsoft.com/office/officeart/2005/8/layout/vProcess5"/>
    <dgm:cxn modelId="{173B3C8F-C9F7-4812-BCEB-42119DD3AAF3}" type="presOf" srcId="{5C410B71-0ABD-4409-B75F-6A339B723B24}" destId="{FC011BE2-5D98-40AD-9F76-5D341F790171}" srcOrd="0" destOrd="0" presId="urn:microsoft.com/office/officeart/2005/8/layout/vProcess5"/>
    <dgm:cxn modelId="{D48FDBA7-E7A7-45A3-B284-8D469613FEB9}" type="presOf" srcId="{0C299E65-B8A4-4B08-A95B-A90EF7BDCC69}" destId="{314C4762-6548-45B3-B2AB-EF91AE397D8C}" srcOrd="0" destOrd="0" presId="urn:microsoft.com/office/officeart/2005/8/layout/vProcess5"/>
    <dgm:cxn modelId="{2685E7C5-C7BA-430A-9FF3-31EC9CCCAD5B}" srcId="{87E3D0BB-04A8-4FDB-A23A-37560617928F}" destId="{B314AE96-5B2D-4534-A7F1-1AE7563BF221}" srcOrd="1" destOrd="0" parTransId="{4CD117A1-885F-41C1-AC18-D770C8C9B9D3}" sibTransId="{9190B445-B851-48AA-AEEF-E3A63C86C4F8}"/>
    <dgm:cxn modelId="{E7D097C9-1717-43C8-A884-47D00C010EE0}" srcId="{87E3D0BB-04A8-4FDB-A23A-37560617928F}" destId="{F692AE33-8169-4D3F-94C5-9320C4404346}" srcOrd="2" destOrd="0" parTransId="{6BEAD4F1-335F-485C-A6FA-D34AE845BB9C}" sibTransId="{DA29731D-4F41-405F-8E77-41920049F33A}"/>
    <dgm:cxn modelId="{BB6016CC-9ABD-486D-A548-6E5D11B15E01}" type="presOf" srcId="{87E3D0BB-04A8-4FDB-A23A-37560617928F}" destId="{C5910548-7AA7-4342-BFB0-0C6D4C200399}" srcOrd="0" destOrd="0" presId="urn:microsoft.com/office/officeart/2005/8/layout/vProcess5"/>
    <dgm:cxn modelId="{D70763DE-710F-439B-B698-14093C1F9DE3}" type="presOf" srcId="{C00CF619-94DF-45D5-8BB2-927F9130BD86}" destId="{482786F3-EA3A-4CBE-A2D6-8050CA856B35}" srcOrd="0" destOrd="0" presId="urn:microsoft.com/office/officeart/2005/8/layout/vProcess5"/>
    <dgm:cxn modelId="{6A3EEDE5-CDEC-4DF3-81CC-20E1C4636604}" type="presOf" srcId="{0A446E69-E4DA-4229-AA04-7A8ED8622B0A}" destId="{0840E137-E5AD-4238-8694-B7F388944FEE}" srcOrd="0" destOrd="0" presId="urn:microsoft.com/office/officeart/2005/8/layout/vProcess5"/>
    <dgm:cxn modelId="{D8053AEC-149A-447D-A6F6-364580E9F356}" type="presOf" srcId="{9190B445-B851-48AA-AEEF-E3A63C86C4F8}" destId="{F8AD8319-E522-4A0D-80F7-505AAFC154BC}" srcOrd="0" destOrd="0" presId="urn:microsoft.com/office/officeart/2005/8/layout/vProcess5"/>
    <dgm:cxn modelId="{CB5D74FA-12BC-4D85-BB51-3CBD61B1912A}" type="presOf" srcId="{B314AE96-5B2D-4534-A7F1-1AE7563BF221}" destId="{9EC665CA-7346-45F9-B963-BE0DA20A4815}" srcOrd="0" destOrd="0" presId="urn:microsoft.com/office/officeart/2005/8/layout/vProcess5"/>
    <dgm:cxn modelId="{63FEDEFF-BF97-46E4-9436-8643F12C248B}" type="presOf" srcId="{B314AE96-5B2D-4534-A7F1-1AE7563BF221}" destId="{849B5034-715C-44A0-A3DF-9DD7927975C9}" srcOrd="1" destOrd="0" presId="urn:microsoft.com/office/officeart/2005/8/layout/vProcess5"/>
    <dgm:cxn modelId="{B6BF37B3-35B7-4648-8E2D-485F02BF7920}" type="presParOf" srcId="{C5910548-7AA7-4342-BFB0-0C6D4C200399}" destId="{01EA823B-A3E6-4745-9616-B7174F70C22E}" srcOrd="0" destOrd="0" presId="urn:microsoft.com/office/officeart/2005/8/layout/vProcess5"/>
    <dgm:cxn modelId="{E7EE8E82-03C8-489C-A089-09A407173603}" type="presParOf" srcId="{C5910548-7AA7-4342-BFB0-0C6D4C200399}" destId="{482786F3-EA3A-4CBE-A2D6-8050CA856B35}" srcOrd="1" destOrd="0" presId="urn:microsoft.com/office/officeart/2005/8/layout/vProcess5"/>
    <dgm:cxn modelId="{7F4EBF37-BE2A-401A-A4FF-9B95594073B4}" type="presParOf" srcId="{C5910548-7AA7-4342-BFB0-0C6D4C200399}" destId="{9EC665CA-7346-45F9-B963-BE0DA20A4815}" srcOrd="2" destOrd="0" presId="urn:microsoft.com/office/officeart/2005/8/layout/vProcess5"/>
    <dgm:cxn modelId="{51D6DB0B-C45E-40F8-9786-1944D5A9C54A}" type="presParOf" srcId="{C5910548-7AA7-4342-BFB0-0C6D4C200399}" destId="{9AA225A5-C88B-4BA6-A435-92796B917F89}" srcOrd="3" destOrd="0" presId="urn:microsoft.com/office/officeart/2005/8/layout/vProcess5"/>
    <dgm:cxn modelId="{02FFD9A9-F1A9-4E0D-86C2-48ACD67D252C}" type="presParOf" srcId="{C5910548-7AA7-4342-BFB0-0C6D4C200399}" destId="{CAE45FD6-954A-446F-BD77-A5D469386400}" srcOrd="4" destOrd="0" presId="urn:microsoft.com/office/officeart/2005/8/layout/vProcess5"/>
    <dgm:cxn modelId="{36B525D8-B6F9-4405-9901-07A55833FAF2}" type="presParOf" srcId="{C5910548-7AA7-4342-BFB0-0C6D4C200399}" destId="{0840E137-E5AD-4238-8694-B7F388944FEE}" srcOrd="5" destOrd="0" presId="urn:microsoft.com/office/officeart/2005/8/layout/vProcess5"/>
    <dgm:cxn modelId="{3FE0B6BB-FE8A-4B53-BDD3-51B87719FF6C}" type="presParOf" srcId="{C5910548-7AA7-4342-BFB0-0C6D4C200399}" destId="{FC011BE2-5D98-40AD-9F76-5D341F790171}" srcOrd="6" destOrd="0" presId="urn:microsoft.com/office/officeart/2005/8/layout/vProcess5"/>
    <dgm:cxn modelId="{A14747ED-5C9E-4FFE-812E-5BB842F01A89}" type="presParOf" srcId="{C5910548-7AA7-4342-BFB0-0C6D4C200399}" destId="{F8AD8319-E522-4A0D-80F7-505AAFC154BC}" srcOrd="7" destOrd="0" presId="urn:microsoft.com/office/officeart/2005/8/layout/vProcess5"/>
    <dgm:cxn modelId="{644096B0-AE43-4295-B2DA-B405135E8684}" type="presParOf" srcId="{C5910548-7AA7-4342-BFB0-0C6D4C200399}" destId="{5FB44C77-7870-43B5-8275-1A6203100C61}" srcOrd="8" destOrd="0" presId="urn:microsoft.com/office/officeart/2005/8/layout/vProcess5"/>
    <dgm:cxn modelId="{7CFC9FB0-0CFA-4F85-8522-047E35F921F8}" type="presParOf" srcId="{C5910548-7AA7-4342-BFB0-0C6D4C200399}" destId="{314C4762-6548-45B3-B2AB-EF91AE397D8C}" srcOrd="9" destOrd="0" presId="urn:microsoft.com/office/officeart/2005/8/layout/vProcess5"/>
    <dgm:cxn modelId="{45C08A69-F7A9-43B4-AA0D-D907311B048E}" type="presParOf" srcId="{C5910548-7AA7-4342-BFB0-0C6D4C200399}" destId="{631E93AC-07F0-4649-A4D2-CCF72B5E3666}" srcOrd="10" destOrd="0" presId="urn:microsoft.com/office/officeart/2005/8/layout/vProcess5"/>
    <dgm:cxn modelId="{7131E4F8-22D1-4FAB-96AC-9630EAF22520}" type="presParOf" srcId="{C5910548-7AA7-4342-BFB0-0C6D4C200399}" destId="{849B5034-715C-44A0-A3DF-9DD7927975C9}" srcOrd="11" destOrd="0" presId="urn:microsoft.com/office/officeart/2005/8/layout/vProcess5"/>
    <dgm:cxn modelId="{D9FD9954-DC98-4CFC-924D-FFE69D9FFFA6}" type="presParOf" srcId="{C5910548-7AA7-4342-BFB0-0C6D4C200399}" destId="{DC596D85-AA85-4506-A966-1E419D0C0E5F}" srcOrd="12" destOrd="0" presId="urn:microsoft.com/office/officeart/2005/8/layout/vProcess5"/>
    <dgm:cxn modelId="{0022BDAE-80E2-45BD-B24C-A1091BEF073B}" type="presParOf" srcId="{C5910548-7AA7-4342-BFB0-0C6D4C200399}" destId="{C4865634-2EEC-473E-9CF6-22708CE1449F}" srcOrd="13" destOrd="0" presId="urn:microsoft.com/office/officeart/2005/8/layout/vProcess5"/>
    <dgm:cxn modelId="{416A0776-36D2-4C71-9D5E-E50AF0B0A998}" type="presParOf" srcId="{C5910548-7AA7-4342-BFB0-0C6D4C200399}" destId="{64DB2559-8506-4238-A63A-A56CF5CF9324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7E3D0BB-04A8-4FDB-A23A-37560617928F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00CF619-94DF-45D5-8BB2-927F9130BD86}">
      <dgm:prSet/>
      <dgm:spPr>
        <a:solidFill>
          <a:srgbClr val="FF0000"/>
        </a:solidFill>
      </dgm:spPr>
      <dgm:t>
        <a:bodyPr/>
        <a:lstStyle/>
        <a:p>
          <a:r>
            <a:rPr lang="pt-BR" b="1"/>
            <a:t>Salutations</a:t>
          </a:r>
          <a:endParaRPr lang="en-US"/>
        </a:p>
      </dgm:t>
    </dgm:pt>
    <dgm:pt modelId="{14D79271-6E8F-4646-BAC9-A40558ECC1A8}" type="parTrans" cxnId="{6DE4662B-D3C2-4937-B6B9-43E0B1562D1D}">
      <dgm:prSet/>
      <dgm:spPr/>
      <dgm:t>
        <a:bodyPr/>
        <a:lstStyle/>
        <a:p>
          <a:endParaRPr lang="en-US"/>
        </a:p>
      </dgm:t>
    </dgm:pt>
    <dgm:pt modelId="{5C410B71-0ABD-4409-B75F-6A339B723B24}" type="sibTrans" cxnId="{6DE4662B-D3C2-4937-B6B9-43E0B1562D1D}">
      <dgm:prSet/>
      <dgm:spPr/>
      <dgm:t>
        <a:bodyPr/>
        <a:lstStyle/>
        <a:p>
          <a:endParaRPr lang="en-US"/>
        </a:p>
      </dgm:t>
    </dgm:pt>
    <dgm:pt modelId="{B314AE96-5B2D-4534-A7F1-1AE7563BF221}">
      <dgm:prSet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pt-BR" i="1" dirty="0"/>
            <a:t>Dialogue 3</a:t>
          </a:r>
          <a:endParaRPr lang="en-US" dirty="0"/>
        </a:p>
      </dgm:t>
    </dgm:pt>
    <dgm:pt modelId="{4CD117A1-885F-41C1-AC18-D770C8C9B9D3}" type="parTrans" cxnId="{2685E7C5-C7BA-430A-9FF3-31EC9CCCAD5B}">
      <dgm:prSet/>
      <dgm:spPr/>
      <dgm:t>
        <a:bodyPr/>
        <a:lstStyle/>
        <a:p>
          <a:endParaRPr lang="en-US"/>
        </a:p>
      </dgm:t>
    </dgm:pt>
    <dgm:pt modelId="{9190B445-B851-48AA-AEEF-E3A63C86C4F8}" type="sibTrans" cxnId="{2685E7C5-C7BA-430A-9FF3-31EC9CCCAD5B}">
      <dgm:prSet/>
      <dgm:spPr/>
      <dgm:t>
        <a:bodyPr/>
        <a:lstStyle/>
        <a:p>
          <a:endParaRPr lang="en-US"/>
        </a:p>
      </dgm:t>
    </dgm:pt>
    <dgm:pt modelId="{F692AE33-8169-4D3F-94C5-9320C4404346}">
      <dgm:prSet/>
      <dgm:spPr>
        <a:solidFill>
          <a:srgbClr val="0070C0"/>
        </a:solidFill>
      </dgm:spPr>
      <dgm:t>
        <a:bodyPr/>
        <a:lstStyle/>
        <a:p>
          <a:r>
            <a:rPr lang="pt-BR" b="1" i="1" dirty="0"/>
            <a:t>Monsieur Saint-Martin: </a:t>
          </a:r>
          <a:r>
            <a:rPr lang="pt-BR" b="0" i="1" dirty="0" err="1"/>
            <a:t>Bonjour</a:t>
          </a:r>
          <a:r>
            <a:rPr lang="pt-BR" b="0" i="1" dirty="0"/>
            <a:t>, </a:t>
          </a:r>
          <a:r>
            <a:rPr lang="pt-BR" b="0" i="1" dirty="0" err="1"/>
            <a:t>docteur</a:t>
          </a:r>
          <a:r>
            <a:rPr lang="pt-BR" b="0" i="1" dirty="0"/>
            <a:t>.  </a:t>
          </a:r>
          <a:r>
            <a:rPr lang="pt-BR" b="0" i="1" dirty="0" err="1"/>
            <a:t>Comment-allez</a:t>
          </a:r>
          <a:r>
            <a:rPr lang="pt-BR" b="0" i="1" dirty="0"/>
            <a:t> </a:t>
          </a:r>
          <a:r>
            <a:rPr lang="pt-BR" b="0" i="1" dirty="0" err="1"/>
            <a:t>vous</a:t>
          </a:r>
          <a:r>
            <a:rPr lang="pt-BR" b="0" i="1" dirty="0"/>
            <a:t>?</a:t>
          </a:r>
          <a:endParaRPr lang="en-US" dirty="0"/>
        </a:p>
      </dgm:t>
    </dgm:pt>
    <dgm:pt modelId="{6BEAD4F1-335F-485C-A6FA-D34AE845BB9C}" type="parTrans" cxnId="{E7D097C9-1717-43C8-A884-47D00C010EE0}">
      <dgm:prSet/>
      <dgm:spPr/>
      <dgm:t>
        <a:bodyPr/>
        <a:lstStyle/>
        <a:p>
          <a:endParaRPr lang="en-US"/>
        </a:p>
      </dgm:t>
    </dgm:pt>
    <dgm:pt modelId="{DA29731D-4F41-405F-8E77-41920049F33A}" type="sibTrans" cxnId="{E7D097C9-1717-43C8-A884-47D00C010EE0}">
      <dgm:prSet/>
      <dgm:spPr/>
      <dgm:t>
        <a:bodyPr/>
        <a:lstStyle/>
        <a:p>
          <a:endParaRPr lang="en-US"/>
        </a:p>
      </dgm:t>
    </dgm:pt>
    <dgm:pt modelId="{4B1D150C-97CA-481D-B0D8-5A2213B75A8C}">
      <dgm:prSet/>
      <dgm:spPr>
        <a:solidFill>
          <a:srgbClr val="0070C0"/>
        </a:solidFill>
      </dgm:spPr>
      <dgm:t>
        <a:bodyPr/>
        <a:lstStyle/>
        <a:p>
          <a:r>
            <a:rPr lang="pt-BR" b="1" i="1" dirty="0"/>
            <a:t>Dr. </a:t>
          </a:r>
          <a:r>
            <a:rPr lang="pt-BR" b="1" i="1" dirty="0" err="1"/>
            <a:t>Mouny</a:t>
          </a:r>
          <a:r>
            <a:rPr lang="pt-BR" b="1" i="1" dirty="0"/>
            <a:t>: </a:t>
          </a:r>
          <a:r>
            <a:rPr lang="pt-BR" b="0" i="1" dirty="0" err="1"/>
            <a:t>Très</a:t>
          </a:r>
          <a:r>
            <a:rPr lang="pt-BR" b="0" i="1" dirty="0"/>
            <a:t> </a:t>
          </a:r>
          <a:r>
            <a:rPr lang="pt-BR" b="0" i="1" dirty="0" err="1"/>
            <a:t>bien</a:t>
          </a:r>
          <a:r>
            <a:rPr lang="pt-BR" b="0" i="1" dirty="0"/>
            <a:t>, </a:t>
          </a:r>
          <a:r>
            <a:rPr lang="pt-BR" b="0" i="1" dirty="0" err="1"/>
            <a:t>merci</a:t>
          </a:r>
          <a:r>
            <a:rPr lang="pt-BR" b="0" i="1" dirty="0"/>
            <a:t>. Et </a:t>
          </a:r>
          <a:r>
            <a:rPr lang="pt-BR" b="0" i="1" dirty="0" err="1"/>
            <a:t>vous</a:t>
          </a:r>
          <a:r>
            <a:rPr lang="pt-BR" b="0" i="1" dirty="0"/>
            <a:t>?</a:t>
          </a:r>
          <a:endParaRPr lang="en-US" dirty="0"/>
        </a:p>
      </dgm:t>
    </dgm:pt>
    <dgm:pt modelId="{BC75DC3A-1261-4587-80EF-A3458CA9B828}" type="parTrans" cxnId="{EEECD051-3916-44DE-AF72-14A13B7FA731}">
      <dgm:prSet/>
      <dgm:spPr/>
      <dgm:t>
        <a:bodyPr/>
        <a:lstStyle/>
        <a:p>
          <a:endParaRPr lang="en-US"/>
        </a:p>
      </dgm:t>
    </dgm:pt>
    <dgm:pt modelId="{0C299E65-B8A4-4B08-A95B-A90EF7BDCC69}" type="sibTrans" cxnId="{EEECD051-3916-44DE-AF72-14A13B7FA731}">
      <dgm:prSet/>
      <dgm:spPr/>
      <dgm:t>
        <a:bodyPr/>
        <a:lstStyle/>
        <a:p>
          <a:endParaRPr lang="en-US"/>
        </a:p>
      </dgm:t>
    </dgm:pt>
    <dgm:pt modelId="{0A446E69-E4DA-4229-AA04-7A8ED8622B0A}">
      <dgm:prSet/>
      <dgm:spPr>
        <a:solidFill>
          <a:srgbClr val="0070C0"/>
        </a:solidFill>
      </dgm:spPr>
      <dgm:t>
        <a:bodyPr/>
        <a:lstStyle/>
        <a:p>
          <a:r>
            <a:rPr lang="pt-BR" b="1" i="1" dirty="0"/>
            <a:t>Monsieur Saint-Martin: </a:t>
          </a:r>
          <a:r>
            <a:rPr lang="pt-BR" b="0" i="1" dirty="0" err="1"/>
            <a:t>Comme</a:t>
          </a:r>
          <a:r>
            <a:rPr lang="pt-BR" b="0" i="1" dirty="0"/>
            <a:t> </a:t>
          </a:r>
          <a:r>
            <a:rPr lang="pt-BR" b="0" i="1" dirty="0" err="1"/>
            <a:t>ci</a:t>
          </a:r>
          <a:r>
            <a:rPr lang="pt-BR" b="0" i="1" dirty="0"/>
            <a:t>, </a:t>
          </a:r>
          <a:r>
            <a:rPr lang="pt-BR" b="0" i="1" dirty="0" err="1"/>
            <a:t>comme</a:t>
          </a:r>
          <a:r>
            <a:rPr lang="pt-BR" b="0" i="1" dirty="0"/>
            <a:t> </a:t>
          </a:r>
          <a:r>
            <a:rPr lang="pt-BR" b="0" i="1" dirty="0" err="1"/>
            <a:t>ça</a:t>
          </a:r>
          <a:endParaRPr lang="en-US" dirty="0"/>
        </a:p>
      </dgm:t>
    </dgm:pt>
    <dgm:pt modelId="{41482542-3DCA-4095-A08D-9F55382C34A6}" type="parTrans" cxnId="{284EAE1F-E192-4917-B4E7-D46B1FF3A096}">
      <dgm:prSet/>
      <dgm:spPr/>
      <dgm:t>
        <a:bodyPr/>
        <a:lstStyle/>
        <a:p>
          <a:endParaRPr lang="en-US"/>
        </a:p>
      </dgm:t>
    </dgm:pt>
    <dgm:pt modelId="{6287686F-F837-492D-96F4-2116FC833563}" type="sibTrans" cxnId="{284EAE1F-E192-4917-B4E7-D46B1FF3A096}">
      <dgm:prSet/>
      <dgm:spPr/>
      <dgm:t>
        <a:bodyPr/>
        <a:lstStyle/>
        <a:p>
          <a:endParaRPr lang="en-US"/>
        </a:p>
      </dgm:t>
    </dgm:pt>
    <dgm:pt modelId="{C5910548-7AA7-4342-BFB0-0C6D4C200399}" type="pres">
      <dgm:prSet presAssocID="{87E3D0BB-04A8-4FDB-A23A-37560617928F}" presName="outerComposite" presStyleCnt="0">
        <dgm:presLayoutVars>
          <dgm:chMax val="5"/>
          <dgm:dir/>
          <dgm:resizeHandles val="exact"/>
        </dgm:presLayoutVars>
      </dgm:prSet>
      <dgm:spPr/>
    </dgm:pt>
    <dgm:pt modelId="{01EA823B-A3E6-4745-9616-B7174F70C22E}" type="pres">
      <dgm:prSet presAssocID="{87E3D0BB-04A8-4FDB-A23A-37560617928F}" presName="dummyMaxCanvas" presStyleCnt="0">
        <dgm:presLayoutVars/>
      </dgm:prSet>
      <dgm:spPr/>
    </dgm:pt>
    <dgm:pt modelId="{482786F3-EA3A-4CBE-A2D6-8050CA856B35}" type="pres">
      <dgm:prSet presAssocID="{87E3D0BB-04A8-4FDB-A23A-37560617928F}" presName="FiveNodes_1" presStyleLbl="node1" presStyleIdx="0" presStyleCnt="5">
        <dgm:presLayoutVars>
          <dgm:bulletEnabled val="1"/>
        </dgm:presLayoutVars>
      </dgm:prSet>
      <dgm:spPr/>
    </dgm:pt>
    <dgm:pt modelId="{9EC665CA-7346-45F9-B963-BE0DA20A4815}" type="pres">
      <dgm:prSet presAssocID="{87E3D0BB-04A8-4FDB-A23A-37560617928F}" presName="FiveNodes_2" presStyleLbl="node1" presStyleIdx="1" presStyleCnt="5">
        <dgm:presLayoutVars>
          <dgm:bulletEnabled val="1"/>
        </dgm:presLayoutVars>
      </dgm:prSet>
      <dgm:spPr/>
    </dgm:pt>
    <dgm:pt modelId="{9AA225A5-C88B-4BA6-A435-92796B917F89}" type="pres">
      <dgm:prSet presAssocID="{87E3D0BB-04A8-4FDB-A23A-37560617928F}" presName="FiveNodes_3" presStyleLbl="node1" presStyleIdx="2" presStyleCnt="5">
        <dgm:presLayoutVars>
          <dgm:bulletEnabled val="1"/>
        </dgm:presLayoutVars>
      </dgm:prSet>
      <dgm:spPr/>
    </dgm:pt>
    <dgm:pt modelId="{CAE45FD6-954A-446F-BD77-A5D469386400}" type="pres">
      <dgm:prSet presAssocID="{87E3D0BB-04A8-4FDB-A23A-37560617928F}" presName="FiveNodes_4" presStyleLbl="node1" presStyleIdx="3" presStyleCnt="5">
        <dgm:presLayoutVars>
          <dgm:bulletEnabled val="1"/>
        </dgm:presLayoutVars>
      </dgm:prSet>
      <dgm:spPr/>
    </dgm:pt>
    <dgm:pt modelId="{0840E137-E5AD-4238-8694-B7F388944FEE}" type="pres">
      <dgm:prSet presAssocID="{87E3D0BB-04A8-4FDB-A23A-37560617928F}" presName="FiveNodes_5" presStyleLbl="node1" presStyleIdx="4" presStyleCnt="5">
        <dgm:presLayoutVars>
          <dgm:bulletEnabled val="1"/>
        </dgm:presLayoutVars>
      </dgm:prSet>
      <dgm:spPr/>
    </dgm:pt>
    <dgm:pt modelId="{FC011BE2-5D98-40AD-9F76-5D341F790171}" type="pres">
      <dgm:prSet presAssocID="{87E3D0BB-04A8-4FDB-A23A-37560617928F}" presName="FiveConn_1-2" presStyleLbl="fgAccFollowNode1" presStyleIdx="0" presStyleCnt="4">
        <dgm:presLayoutVars>
          <dgm:bulletEnabled val="1"/>
        </dgm:presLayoutVars>
      </dgm:prSet>
      <dgm:spPr/>
    </dgm:pt>
    <dgm:pt modelId="{F8AD8319-E522-4A0D-80F7-505AAFC154BC}" type="pres">
      <dgm:prSet presAssocID="{87E3D0BB-04A8-4FDB-A23A-37560617928F}" presName="FiveConn_2-3" presStyleLbl="fgAccFollowNode1" presStyleIdx="1" presStyleCnt="4">
        <dgm:presLayoutVars>
          <dgm:bulletEnabled val="1"/>
        </dgm:presLayoutVars>
      </dgm:prSet>
      <dgm:spPr/>
    </dgm:pt>
    <dgm:pt modelId="{5FB44C77-7870-43B5-8275-1A6203100C61}" type="pres">
      <dgm:prSet presAssocID="{87E3D0BB-04A8-4FDB-A23A-37560617928F}" presName="FiveConn_3-4" presStyleLbl="fgAccFollowNode1" presStyleIdx="2" presStyleCnt="4">
        <dgm:presLayoutVars>
          <dgm:bulletEnabled val="1"/>
        </dgm:presLayoutVars>
      </dgm:prSet>
      <dgm:spPr/>
    </dgm:pt>
    <dgm:pt modelId="{314C4762-6548-45B3-B2AB-EF91AE397D8C}" type="pres">
      <dgm:prSet presAssocID="{87E3D0BB-04A8-4FDB-A23A-37560617928F}" presName="FiveConn_4-5" presStyleLbl="fgAccFollowNode1" presStyleIdx="3" presStyleCnt="4">
        <dgm:presLayoutVars>
          <dgm:bulletEnabled val="1"/>
        </dgm:presLayoutVars>
      </dgm:prSet>
      <dgm:spPr/>
    </dgm:pt>
    <dgm:pt modelId="{631E93AC-07F0-4649-A4D2-CCF72B5E3666}" type="pres">
      <dgm:prSet presAssocID="{87E3D0BB-04A8-4FDB-A23A-37560617928F}" presName="FiveNodes_1_text" presStyleLbl="node1" presStyleIdx="4" presStyleCnt="5">
        <dgm:presLayoutVars>
          <dgm:bulletEnabled val="1"/>
        </dgm:presLayoutVars>
      </dgm:prSet>
      <dgm:spPr/>
    </dgm:pt>
    <dgm:pt modelId="{849B5034-715C-44A0-A3DF-9DD7927975C9}" type="pres">
      <dgm:prSet presAssocID="{87E3D0BB-04A8-4FDB-A23A-37560617928F}" presName="FiveNodes_2_text" presStyleLbl="node1" presStyleIdx="4" presStyleCnt="5">
        <dgm:presLayoutVars>
          <dgm:bulletEnabled val="1"/>
        </dgm:presLayoutVars>
      </dgm:prSet>
      <dgm:spPr/>
    </dgm:pt>
    <dgm:pt modelId="{DC596D85-AA85-4506-A966-1E419D0C0E5F}" type="pres">
      <dgm:prSet presAssocID="{87E3D0BB-04A8-4FDB-A23A-37560617928F}" presName="FiveNodes_3_text" presStyleLbl="node1" presStyleIdx="4" presStyleCnt="5">
        <dgm:presLayoutVars>
          <dgm:bulletEnabled val="1"/>
        </dgm:presLayoutVars>
      </dgm:prSet>
      <dgm:spPr/>
    </dgm:pt>
    <dgm:pt modelId="{C4865634-2EEC-473E-9CF6-22708CE1449F}" type="pres">
      <dgm:prSet presAssocID="{87E3D0BB-04A8-4FDB-A23A-37560617928F}" presName="FiveNodes_4_text" presStyleLbl="node1" presStyleIdx="4" presStyleCnt="5">
        <dgm:presLayoutVars>
          <dgm:bulletEnabled val="1"/>
        </dgm:presLayoutVars>
      </dgm:prSet>
      <dgm:spPr/>
    </dgm:pt>
    <dgm:pt modelId="{64DB2559-8506-4238-A63A-A56CF5CF9324}" type="pres">
      <dgm:prSet presAssocID="{87E3D0BB-04A8-4FDB-A23A-37560617928F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53567103-A99B-4BD5-B89E-21614979EC53}" type="presOf" srcId="{F692AE33-8169-4D3F-94C5-9320C4404346}" destId="{DC596D85-AA85-4506-A966-1E419D0C0E5F}" srcOrd="1" destOrd="0" presId="urn:microsoft.com/office/officeart/2005/8/layout/vProcess5"/>
    <dgm:cxn modelId="{284EAE1F-E192-4917-B4E7-D46B1FF3A096}" srcId="{87E3D0BB-04A8-4FDB-A23A-37560617928F}" destId="{0A446E69-E4DA-4229-AA04-7A8ED8622B0A}" srcOrd="4" destOrd="0" parTransId="{41482542-3DCA-4095-A08D-9F55382C34A6}" sibTransId="{6287686F-F837-492D-96F4-2116FC833563}"/>
    <dgm:cxn modelId="{EF310229-E3BB-46A9-8B59-2C7D769D3774}" type="presOf" srcId="{DA29731D-4F41-405F-8E77-41920049F33A}" destId="{5FB44C77-7870-43B5-8275-1A6203100C61}" srcOrd="0" destOrd="0" presId="urn:microsoft.com/office/officeart/2005/8/layout/vProcess5"/>
    <dgm:cxn modelId="{6DE4662B-D3C2-4937-B6B9-43E0B1562D1D}" srcId="{87E3D0BB-04A8-4FDB-A23A-37560617928F}" destId="{C00CF619-94DF-45D5-8BB2-927F9130BD86}" srcOrd="0" destOrd="0" parTransId="{14D79271-6E8F-4646-BAC9-A40558ECC1A8}" sibTransId="{5C410B71-0ABD-4409-B75F-6A339B723B24}"/>
    <dgm:cxn modelId="{068C9F2D-E83A-40E3-89CE-534FEF4C23EC}" type="presOf" srcId="{4B1D150C-97CA-481D-B0D8-5A2213B75A8C}" destId="{C4865634-2EEC-473E-9CF6-22708CE1449F}" srcOrd="1" destOrd="0" presId="urn:microsoft.com/office/officeart/2005/8/layout/vProcess5"/>
    <dgm:cxn modelId="{E6688430-51F0-4921-9C8C-B2446776456F}" type="presOf" srcId="{4B1D150C-97CA-481D-B0D8-5A2213B75A8C}" destId="{CAE45FD6-954A-446F-BD77-A5D469386400}" srcOrd="0" destOrd="0" presId="urn:microsoft.com/office/officeart/2005/8/layout/vProcess5"/>
    <dgm:cxn modelId="{29124346-D540-4BF9-A1F9-8B1929AE9266}" type="presOf" srcId="{0A446E69-E4DA-4229-AA04-7A8ED8622B0A}" destId="{64DB2559-8506-4238-A63A-A56CF5CF9324}" srcOrd="1" destOrd="0" presId="urn:microsoft.com/office/officeart/2005/8/layout/vProcess5"/>
    <dgm:cxn modelId="{DB9CFF6D-1E22-47EB-891D-BC1C6895E4AD}" type="presOf" srcId="{C00CF619-94DF-45D5-8BB2-927F9130BD86}" destId="{631E93AC-07F0-4649-A4D2-CCF72B5E3666}" srcOrd="1" destOrd="0" presId="urn:microsoft.com/office/officeart/2005/8/layout/vProcess5"/>
    <dgm:cxn modelId="{EEECD051-3916-44DE-AF72-14A13B7FA731}" srcId="{87E3D0BB-04A8-4FDB-A23A-37560617928F}" destId="{4B1D150C-97CA-481D-B0D8-5A2213B75A8C}" srcOrd="3" destOrd="0" parTransId="{BC75DC3A-1261-4587-80EF-A3458CA9B828}" sibTransId="{0C299E65-B8A4-4B08-A95B-A90EF7BDCC69}"/>
    <dgm:cxn modelId="{33E6F174-F99A-4D6A-9BE4-6E9A0AEB8704}" type="presOf" srcId="{F692AE33-8169-4D3F-94C5-9320C4404346}" destId="{9AA225A5-C88B-4BA6-A435-92796B917F89}" srcOrd="0" destOrd="0" presId="urn:microsoft.com/office/officeart/2005/8/layout/vProcess5"/>
    <dgm:cxn modelId="{173B3C8F-C9F7-4812-BCEB-42119DD3AAF3}" type="presOf" srcId="{5C410B71-0ABD-4409-B75F-6A339B723B24}" destId="{FC011BE2-5D98-40AD-9F76-5D341F790171}" srcOrd="0" destOrd="0" presId="urn:microsoft.com/office/officeart/2005/8/layout/vProcess5"/>
    <dgm:cxn modelId="{D48FDBA7-E7A7-45A3-B284-8D469613FEB9}" type="presOf" srcId="{0C299E65-B8A4-4B08-A95B-A90EF7BDCC69}" destId="{314C4762-6548-45B3-B2AB-EF91AE397D8C}" srcOrd="0" destOrd="0" presId="urn:microsoft.com/office/officeart/2005/8/layout/vProcess5"/>
    <dgm:cxn modelId="{2685E7C5-C7BA-430A-9FF3-31EC9CCCAD5B}" srcId="{87E3D0BB-04A8-4FDB-A23A-37560617928F}" destId="{B314AE96-5B2D-4534-A7F1-1AE7563BF221}" srcOrd="1" destOrd="0" parTransId="{4CD117A1-885F-41C1-AC18-D770C8C9B9D3}" sibTransId="{9190B445-B851-48AA-AEEF-E3A63C86C4F8}"/>
    <dgm:cxn modelId="{E7D097C9-1717-43C8-A884-47D00C010EE0}" srcId="{87E3D0BB-04A8-4FDB-A23A-37560617928F}" destId="{F692AE33-8169-4D3F-94C5-9320C4404346}" srcOrd="2" destOrd="0" parTransId="{6BEAD4F1-335F-485C-A6FA-D34AE845BB9C}" sibTransId="{DA29731D-4F41-405F-8E77-41920049F33A}"/>
    <dgm:cxn modelId="{BB6016CC-9ABD-486D-A548-6E5D11B15E01}" type="presOf" srcId="{87E3D0BB-04A8-4FDB-A23A-37560617928F}" destId="{C5910548-7AA7-4342-BFB0-0C6D4C200399}" srcOrd="0" destOrd="0" presId="urn:microsoft.com/office/officeart/2005/8/layout/vProcess5"/>
    <dgm:cxn modelId="{D70763DE-710F-439B-B698-14093C1F9DE3}" type="presOf" srcId="{C00CF619-94DF-45D5-8BB2-927F9130BD86}" destId="{482786F3-EA3A-4CBE-A2D6-8050CA856B35}" srcOrd="0" destOrd="0" presId="urn:microsoft.com/office/officeart/2005/8/layout/vProcess5"/>
    <dgm:cxn modelId="{6A3EEDE5-CDEC-4DF3-81CC-20E1C4636604}" type="presOf" srcId="{0A446E69-E4DA-4229-AA04-7A8ED8622B0A}" destId="{0840E137-E5AD-4238-8694-B7F388944FEE}" srcOrd="0" destOrd="0" presId="urn:microsoft.com/office/officeart/2005/8/layout/vProcess5"/>
    <dgm:cxn modelId="{D8053AEC-149A-447D-A6F6-364580E9F356}" type="presOf" srcId="{9190B445-B851-48AA-AEEF-E3A63C86C4F8}" destId="{F8AD8319-E522-4A0D-80F7-505AAFC154BC}" srcOrd="0" destOrd="0" presId="urn:microsoft.com/office/officeart/2005/8/layout/vProcess5"/>
    <dgm:cxn modelId="{CB5D74FA-12BC-4D85-BB51-3CBD61B1912A}" type="presOf" srcId="{B314AE96-5B2D-4534-A7F1-1AE7563BF221}" destId="{9EC665CA-7346-45F9-B963-BE0DA20A4815}" srcOrd="0" destOrd="0" presId="urn:microsoft.com/office/officeart/2005/8/layout/vProcess5"/>
    <dgm:cxn modelId="{63FEDEFF-BF97-46E4-9436-8643F12C248B}" type="presOf" srcId="{B314AE96-5B2D-4534-A7F1-1AE7563BF221}" destId="{849B5034-715C-44A0-A3DF-9DD7927975C9}" srcOrd="1" destOrd="0" presId="urn:microsoft.com/office/officeart/2005/8/layout/vProcess5"/>
    <dgm:cxn modelId="{B6BF37B3-35B7-4648-8E2D-485F02BF7920}" type="presParOf" srcId="{C5910548-7AA7-4342-BFB0-0C6D4C200399}" destId="{01EA823B-A3E6-4745-9616-B7174F70C22E}" srcOrd="0" destOrd="0" presId="urn:microsoft.com/office/officeart/2005/8/layout/vProcess5"/>
    <dgm:cxn modelId="{E7EE8E82-03C8-489C-A089-09A407173603}" type="presParOf" srcId="{C5910548-7AA7-4342-BFB0-0C6D4C200399}" destId="{482786F3-EA3A-4CBE-A2D6-8050CA856B35}" srcOrd="1" destOrd="0" presId="urn:microsoft.com/office/officeart/2005/8/layout/vProcess5"/>
    <dgm:cxn modelId="{7F4EBF37-BE2A-401A-A4FF-9B95594073B4}" type="presParOf" srcId="{C5910548-7AA7-4342-BFB0-0C6D4C200399}" destId="{9EC665CA-7346-45F9-B963-BE0DA20A4815}" srcOrd="2" destOrd="0" presId="urn:microsoft.com/office/officeart/2005/8/layout/vProcess5"/>
    <dgm:cxn modelId="{51D6DB0B-C45E-40F8-9786-1944D5A9C54A}" type="presParOf" srcId="{C5910548-7AA7-4342-BFB0-0C6D4C200399}" destId="{9AA225A5-C88B-4BA6-A435-92796B917F89}" srcOrd="3" destOrd="0" presId="urn:microsoft.com/office/officeart/2005/8/layout/vProcess5"/>
    <dgm:cxn modelId="{02FFD9A9-F1A9-4E0D-86C2-48ACD67D252C}" type="presParOf" srcId="{C5910548-7AA7-4342-BFB0-0C6D4C200399}" destId="{CAE45FD6-954A-446F-BD77-A5D469386400}" srcOrd="4" destOrd="0" presId="urn:microsoft.com/office/officeart/2005/8/layout/vProcess5"/>
    <dgm:cxn modelId="{36B525D8-B6F9-4405-9901-07A55833FAF2}" type="presParOf" srcId="{C5910548-7AA7-4342-BFB0-0C6D4C200399}" destId="{0840E137-E5AD-4238-8694-B7F388944FEE}" srcOrd="5" destOrd="0" presId="urn:microsoft.com/office/officeart/2005/8/layout/vProcess5"/>
    <dgm:cxn modelId="{3FE0B6BB-FE8A-4B53-BDD3-51B87719FF6C}" type="presParOf" srcId="{C5910548-7AA7-4342-BFB0-0C6D4C200399}" destId="{FC011BE2-5D98-40AD-9F76-5D341F790171}" srcOrd="6" destOrd="0" presId="urn:microsoft.com/office/officeart/2005/8/layout/vProcess5"/>
    <dgm:cxn modelId="{A14747ED-5C9E-4FFE-812E-5BB842F01A89}" type="presParOf" srcId="{C5910548-7AA7-4342-BFB0-0C6D4C200399}" destId="{F8AD8319-E522-4A0D-80F7-505AAFC154BC}" srcOrd="7" destOrd="0" presId="urn:microsoft.com/office/officeart/2005/8/layout/vProcess5"/>
    <dgm:cxn modelId="{644096B0-AE43-4295-B2DA-B405135E8684}" type="presParOf" srcId="{C5910548-7AA7-4342-BFB0-0C6D4C200399}" destId="{5FB44C77-7870-43B5-8275-1A6203100C61}" srcOrd="8" destOrd="0" presId="urn:microsoft.com/office/officeart/2005/8/layout/vProcess5"/>
    <dgm:cxn modelId="{7CFC9FB0-0CFA-4F85-8522-047E35F921F8}" type="presParOf" srcId="{C5910548-7AA7-4342-BFB0-0C6D4C200399}" destId="{314C4762-6548-45B3-B2AB-EF91AE397D8C}" srcOrd="9" destOrd="0" presId="urn:microsoft.com/office/officeart/2005/8/layout/vProcess5"/>
    <dgm:cxn modelId="{45C08A69-F7A9-43B4-AA0D-D907311B048E}" type="presParOf" srcId="{C5910548-7AA7-4342-BFB0-0C6D4C200399}" destId="{631E93AC-07F0-4649-A4D2-CCF72B5E3666}" srcOrd="10" destOrd="0" presId="urn:microsoft.com/office/officeart/2005/8/layout/vProcess5"/>
    <dgm:cxn modelId="{7131E4F8-22D1-4FAB-96AC-9630EAF22520}" type="presParOf" srcId="{C5910548-7AA7-4342-BFB0-0C6D4C200399}" destId="{849B5034-715C-44A0-A3DF-9DD7927975C9}" srcOrd="11" destOrd="0" presId="urn:microsoft.com/office/officeart/2005/8/layout/vProcess5"/>
    <dgm:cxn modelId="{D9FD9954-DC98-4CFC-924D-FFE69D9FFFA6}" type="presParOf" srcId="{C5910548-7AA7-4342-BFB0-0C6D4C200399}" destId="{DC596D85-AA85-4506-A966-1E419D0C0E5F}" srcOrd="12" destOrd="0" presId="urn:microsoft.com/office/officeart/2005/8/layout/vProcess5"/>
    <dgm:cxn modelId="{0022BDAE-80E2-45BD-B24C-A1091BEF073B}" type="presParOf" srcId="{C5910548-7AA7-4342-BFB0-0C6D4C200399}" destId="{C4865634-2EEC-473E-9CF6-22708CE1449F}" srcOrd="13" destOrd="0" presId="urn:microsoft.com/office/officeart/2005/8/layout/vProcess5"/>
    <dgm:cxn modelId="{416A0776-36D2-4C71-9D5E-E50AF0B0A998}" type="presParOf" srcId="{C5910548-7AA7-4342-BFB0-0C6D4C200399}" destId="{64DB2559-8506-4238-A63A-A56CF5CF9324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7E3D0BB-04A8-4FDB-A23A-37560617928F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00CF619-94DF-45D5-8BB2-927F9130BD86}">
      <dgm:prSet/>
      <dgm:spPr>
        <a:solidFill>
          <a:srgbClr val="FF0000"/>
        </a:solidFill>
      </dgm:spPr>
      <dgm:t>
        <a:bodyPr/>
        <a:lstStyle/>
        <a:p>
          <a:r>
            <a:rPr lang="pt-BR" b="1"/>
            <a:t>Salutations</a:t>
          </a:r>
          <a:endParaRPr lang="en-US"/>
        </a:p>
      </dgm:t>
    </dgm:pt>
    <dgm:pt modelId="{14D79271-6E8F-4646-BAC9-A40558ECC1A8}" type="parTrans" cxnId="{6DE4662B-D3C2-4937-B6B9-43E0B1562D1D}">
      <dgm:prSet/>
      <dgm:spPr/>
      <dgm:t>
        <a:bodyPr/>
        <a:lstStyle/>
        <a:p>
          <a:endParaRPr lang="en-US"/>
        </a:p>
      </dgm:t>
    </dgm:pt>
    <dgm:pt modelId="{5C410B71-0ABD-4409-B75F-6A339B723B24}" type="sibTrans" cxnId="{6DE4662B-D3C2-4937-B6B9-43E0B1562D1D}">
      <dgm:prSet/>
      <dgm:spPr/>
      <dgm:t>
        <a:bodyPr/>
        <a:lstStyle/>
        <a:p>
          <a:endParaRPr lang="en-US"/>
        </a:p>
      </dgm:t>
    </dgm:pt>
    <dgm:pt modelId="{B314AE96-5B2D-4534-A7F1-1AE7563BF221}">
      <dgm:prSet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pt-BR" i="1" dirty="0"/>
            <a:t>Dialogue 4</a:t>
          </a:r>
          <a:endParaRPr lang="en-US" dirty="0"/>
        </a:p>
      </dgm:t>
    </dgm:pt>
    <dgm:pt modelId="{4CD117A1-885F-41C1-AC18-D770C8C9B9D3}" type="parTrans" cxnId="{2685E7C5-C7BA-430A-9FF3-31EC9CCCAD5B}">
      <dgm:prSet/>
      <dgm:spPr/>
      <dgm:t>
        <a:bodyPr/>
        <a:lstStyle/>
        <a:p>
          <a:endParaRPr lang="en-US"/>
        </a:p>
      </dgm:t>
    </dgm:pt>
    <dgm:pt modelId="{9190B445-B851-48AA-AEEF-E3A63C86C4F8}" type="sibTrans" cxnId="{2685E7C5-C7BA-430A-9FF3-31EC9CCCAD5B}">
      <dgm:prSet/>
      <dgm:spPr/>
      <dgm:t>
        <a:bodyPr/>
        <a:lstStyle/>
        <a:p>
          <a:endParaRPr lang="en-US"/>
        </a:p>
      </dgm:t>
    </dgm:pt>
    <dgm:pt modelId="{F692AE33-8169-4D3F-94C5-9320C4404346}">
      <dgm:prSet/>
      <dgm:spPr>
        <a:solidFill>
          <a:srgbClr val="0070C0"/>
        </a:solidFill>
      </dgm:spPr>
      <dgm:t>
        <a:bodyPr/>
        <a:lstStyle/>
        <a:p>
          <a:r>
            <a:rPr lang="pt-BR" b="1" i="1" dirty="0"/>
            <a:t>Madame </a:t>
          </a:r>
          <a:r>
            <a:rPr lang="pt-BR" b="1" i="1" dirty="0" err="1"/>
            <a:t>Gestel</a:t>
          </a:r>
          <a:r>
            <a:rPr lang="pt-BR" b="1" i="1" dirty="0"/>
            <a:t>: </a:t>
          </a:r>
          <a:r>
            <a:rPr lang="pt-BR" b="0" i="1" dirty="0" err="1"/>
            <a:t>Bonsoir</a:t>
          </a:r>
          <a:r>
            <a:rPr lang="pt-BR" b="0" i="1" dirty="0"/>
            <a:t>, madame. </a:t>
          </a:r>
          <a:r>
            <a:rPr lang="pt-BR" b="0" i="1" dirty="0" err="1"/>
            <a:t>Comment-allez</a:t>
          </a:r>
          <a:r>
            <a:rPr lang="pt-BR" b="0" i="1" dirty="0"/>
            <a:t> </a:t>
          </a:r>
          <a:r>
            <a:rPr lang="pt-BR" b="0" i="1" dirty="0" err="1"/>
            <a:t>vous</a:t>
          </a:r>
          <a:r>
            <a:rPr lang="pt-BR" b="0" i="1" dirty="0"/>
            <a:t>?</a:t>
          </a:r>
          <a:endParaRPr lang="en-US" dirty="0"/>
        </a:p>
      </dgm:t>
    </dgm:pt>
    <dgm:pt modelId="{6BEAD4F1-335F-485C-A6FA-D34AE845BB9C}" type="parTrans" cxnId="{E7D097C9-1717-43C8-A884-47D00C010EE0}">
      <dgm:prSet/>
      <dgm:spPr/>
      <dgm:t>
        <a:bodyPr/>
        <a:lstStyle/>
        <a:p>
          <a:endParaRPr lang="en-US"/>
        </a:p>
      </dgm:t>
    </dgm:pt>
    <dgm:pt modelId="{DA29731D-4F41-405F-8E77-41920049F33A}" type="sibTrans" cxnId="{E7D097C9-1717-43C8-A884-47D00C010EE0}">
      <dgm:prSet/>
      <dgm:spPr/>
      <dgm:t>
        <a:bodyPr/>
        <a:lstStyle/>
        <a:p>
          <a:endParaRPr lang="en-US"/>
        </a:p>
      </dgm:t>
    </dgm:pt>
    <dgm:pt modelId="{4B1D150C-97CA-481D-B0D8-5A2213B75A8C}">
      <dgm:prSet/>
      <dgm:spPr>
        <a:solidFill>
          <a:srgbClr val="0070C0"/>
        </a:solidFill>
      </dgm:spPr>
      <dgm:t>
        <a:bodyPr/>
        <a:lstStyle/>
        <a:p>
          <a:r>
            <a:rPr lang="pt-BR" b="1" i="1" dirty="0"/>
            <a:t>Madame </a:t>
          </a:r>
          <a:r>
            <a:rPr lang="pt-BR" b="1" i="1" dirty="0" err="1"/>
            <a:t>Trussard</a:t>
          </a:r>
          <a:r>
            <a:rPr lang="pt-BR" b="1" i="1" dirty="0"/>
            <a:t>: </a:t>
          </a:r>
          <a:r>
            <a:rPr lang="pt-BR" b="0" i="1" dirty="0" err="1"/>
            <a:t>Bonsoir</a:t>
          </a:r>
          <a:r>
            <a:rPr lang="pt-BR" b="0" i="1" dirty="0"/>
            <a:t>. </a:t>
          </a:r>
          <a:r>
            <a:rPr lang="pt-BR" b="0" i="1" dirty="0" err="1"/>
            <a:t>Je</a:t>
          </a:r>
          <a:r>
            <a:rPr lang="pt-BR" b="0" i="1" dirty="0"/>
            <a:t> vais </a:t>
          </a:r>
          <a:r>
            <a:rPr lang="pt-BR" b="0" i="1" dirty="0" err="1"/>
            <a:t>bien</a:t>
          </a:r>
          <a:r>
            <a:rPr lang="pt-BR" b="0" i="1" dirty="0"/>
            <a:t>, </a:t>
          </a:r>
          <a:r>
            <a:rPr lang="pt-BR" b="0" i="1" dirty="0" err="1"/>
            <a:t>merci</a:t>
          </a:r>
          <a:r>
            <a:rPr lang="pt-BR" b="0" i="1" dirty="0"/>
            <a:t>. Et </a:t>
          </a:r>
          <a:r>
            <a:rPr lang="pt-BR" b="0" i="1" dirty="0" err="1"/>
            <a:t>vous</a:t>
          </a:r>
          <a:r>
            <a:rPr lang="pt-BR" b="0" i="1" dirty="0"/>
            <a:t>?</a:t>
          </a:r>
          <a:endParaRPr lang="en-US" dirty="0"/>
        </a:p>
      </dgm:t>
    </dgm:pt>
    <dgm:pt modelId="{BC75DC3A-1261-4587-80EF-A3458CA9B828}" type="parTrans" cxnId="{EEECD051-3916-44DE-AF72-14A13B7FA731}">
      <dgm:prSet/>
      <dgm:spPr/>
      <dgm:t>
        <a:bodyPr/>
        <a:lstStyle/>
        <a:p>
          <a:endParaRPr lang="en-US"/>
        </a:p>
      </dgm:t>
    </dgm:pt>
    <dgm:pt modelId="{0C299E65-B8A4-4B08-A95B-A90EF7BDCC69}" type="sibTrans" cxnId="{EEECD051-3916-44DE-AF72-14A13B7FA731}">
      <dgm:prSet/>
      <dgm:spPr/>
      <dgm:t>
        <a:bodyPr/>
        <a:lstStyle/>
        <a:p>
          <a:endParaRPr lang="en-US"/>
        </a:p>
      </dgm:t>
    </dgm:pt>
    <dgm:pt modelId="{0A446E69-E4DA-4229-AA04-7A8ED8622B0A}">
      <dgm:prSet/>
      <dgm:spPr>
        <a:solidFill>
          <a:srgbClr val="0070C0"/>
        </a:solidFill>
      </dgm:spPr>
      <dgm:t>
        <a:bodyPr/>
        <a:lstStyle/>
        <a:p>
          <a:r>
            <a:rPr lang="pt-BR" b="1" i="1" dirty="0"/>
            <a:t>Madame </a:t>
          </a:r>
          <a:r>
            <a:rPr lang="pt-BR" b="1" i="1" dirty="0" err="1"/>
            <a:t>Gestel</a:t>
          </a:r>
          <a:r>
            <a:rPr lang="pt-BR" b="1" i="1" dirty="0"/>
            <a:t>: </a:t>
          </a:r>
          <a:r>
            <a:rPr lang="pt-BR" b="0" i="1" dirty="0" err="1"/>
            <a:t>Malheureusement</a:t>
          </a:r>
          <a:r>
            <a:rPr lang="pt-BR" b="0" i="1" dirty="0"/>
            <a:t>, </a:t>
          </a:r>
          <a:r>
            <a:rPr lang="pt-BR" b="0" i="1" dirty="0" err="1"/>
            <a:t>je</a:t>
          </a:r>
          <a:r>
            <a:rPr lang="pt-BR" b="0" i="1" dirty="0"/>
            <a:t> ne vais </a:t>
          </a:r>
          <a:r>
            <a:rPr lang="pt-BR" b="0" i="1" dirty="0" err="1"/>
            <a:t>pas</a:t>
          </a:r>
          <a:r>
            <a:rPr lang="pt-BR" b="0" i="1" dirty="0"/>
            <a:t> </a:t>
          </a:r>
          <a:r>
            <a:rPr lang="pt-BR" b="0" i="1" dirty="0" err="1"/>
            <a:t>bien</a:t>
          </a:r>
          <a:r>
            <a:rPr lang="pt-BR" b="0" i="1" dirty="0"/>
            <a:t>.</a:t>
          </a:r>
          <a:endParaRPr lang="en-US" dirty="0"/>
        </a:p>
      </dgm:t>
    </dgm:pt>
    <dgm:pt modelId="{41482542-3DCA-4095-A08D-9F55382C34A6}" type="parTrans" cxnId="{284EAE1F-E192-4917-B4E7-D46B1FF3A096}">
      <dgm:prSet/>
      <dgm:spPr/>
      <dgm:t>
        <a:bodyPr/>
        <a:lstStyle/>
        <a:p>
          <a:endParaRPr lang="en-US"/>
        </a:p>
      </dgm:t>
    </dgm:pt>
    <dgm:pt modelId="{6287686F-F837-492D-96F4-2116FC833563}" type="sibTrans" cxnId="{284EAE1F-E192-4917-B4E7-D46B1FF3A096}">
      <dgm:prSet/>
      <dgm:spPr/>
      <dgm:t>
        <a:bodyPr/>
        <a:lstStyle/>
        <a:p>
          <a:endParaRPr lang="en-US"/>
        </a:p>
      </dgm:t>
    </dgm:pt>
    <dgm:pt modelId="{C5910548-7AA7-4342-BFB0-0C6D4C200399}" type="pres">
      <dgm:prSet presAssocID="{87E3D0BB-04A8-4FDB-A23A-37560617928F}" presName="outerComposite" presStyleCnt="0">
        <dgm:presLayoutVars>
          <dgm:chMax val="5"/>
          <dgm:dir/>
          <dgm:resizeHandles val="exact"/>
        </dgm:presLayoutVars>
      </dgm:prSet>
      <dgm:spPr/>
    </dgm:pt>
    <dgm:pt modelId="{01EA823B-A3E6-4745-9616-B7174F70C22E}" type="pres">
      <dgm:prSet presAssocID="{87E3D0BB-04A8-4FDB-A23A-37560617928F}" presName="dummyMaxCanvas" presStyleCnt="0">
        <dgm:presLayoutVars/>
      </dgm:prSet>
      <dgm:spPr/>
    </dgm:pt>
    <dgm:pt modelId="{482786F3-EA3A-4CBE-A2D6-8050CA856B35}" type="pres">
      <dgm:prSet presAssocID="{87E3D0BB-04A8-4FDB-A23A-37560617928F}" presName="FiveNodes_1" presStyleLbl="node1" presStyleIdx="0" presStyleCnt="5">
        <dgm:presLayoutVars>
          <dgm:bulletEnabled val="1"/>
        </dgm:presLayoutVars>
      </dgm:prSet>
      <dgm:spPr/>
    </dgm:pt>
    <dgm:pt modelId="{9EC665CA-7346-45F9-B963-BE0DA20A4815}" type="pres">
      <dgm:prSet presAssocID="{87E3D0BB-04A8-4FDB-A23A-37560617928F}" presName="FiveNodes_2" presStyleLbl="node1" presStyleIdx="1" presStyleCnt="5">
        <dgm:presLayoutVars>
          <dgm:bulletEnabled val="1"/>
        </dgm:presLayoutVars>
      </dgm:prSet>
      <dgm:spPr/>
    </dgm:pt>
    <dgm:pt modelId="{9AA225A5-C88B-4BA6-A435-92796B917F89}" type="pres">
      <dgm:prSet presAssocID="{87E3D0BB-04A8-4FDB-A23A-37560617928F}" presName="FiveNodes_3" presStyleLbl="node1" presStyleIdx="2" presStyleCnt="5">
        <dgm:presLayoutVars>
          <dgm:bulletEnabled val="1"/>
        </dgm:presLayoutVars>
      </dgm:prSet>
      <dgm:spPr/>
    </dgm:pt>
    <dgm:pt modelId="{CAE45FD6-954A-446F-BD77-A5D469386400}" type="pres">
      <dgm:prSet presAssocID="{87E3D0BB-04A8-4FDB-A23A-37560617928F}" presName="FiveNodes_4" presStyleLbl="node1" presStyleIdx="3" presStyleCnt="5">
        <dgm:presLayoutVars>
          <dgm:bulletEnabled val="1"/>
        </dgm:presLayoutVars>
      </dgm:prSet>
      <dgm:spPr/>
    </dgm:pt>
    <dgm:pt modelId="{0840E137-E5AD-4238-8694-B7F388944FEE}" type="pres">
      <dgm:prSet presAssocID="{87E3D0BB-04A8-4FDB-A23A-37560617928F}" presName="FiveNodes_5" presStyleLbl="node1" presStyleIdx="4" presStyleCnt="5">
        <dgm:presLayoutVars>
          <dgm:bulletEnabled val="1"/>
        </dgm:presLayoutVars>
      </dgm:prSet>
      <dgm:spPr/>
    </dgm:pt>
    <dgm:pt modelId="{FC011BE2-5D98-40AD-9F76-5D341F790171}" type="pres">
      <dgm:prSet presAssocID="{87E3D0BB-04A8-4FDB-A23A-37560617928F}" presName="FiveConn_1-2" presStyleLbl="fgAccFollowNode1" presStyleIdx="0" presStyleCnt="4">
        <dgm:presLayoutVars>
          <dgm:bulletEnabled val="1"/>
        </dgm:presLayoutVars>
      </dgm:prSet>
      <dgm:spPr/>
    </dgm:pt>
    <dgm:pt modelId="{F8AD8319-E522-4A0D-80F7-505AAFC154BC}" type="pres">
      <dgm:prSet presAssocID="{87E3D0BB-04A8-4FDB-A23A-37560617928F}" presName="FiveConn_2-3" presStyleLbl="fgAccFollowNode1" presStyleIdx="1" presStyleCnt="4">
        <dgm:presLayoutVars>
          <dgm:bulletEnabled val="1"/>
        </dgm:presLayoutVars>
      </dgm:prSet>
      <dgm:spPr/>
    </dgm:pt>
    <dgm:pt modelId="{5FB44C77-7870-43B5-8275-1A6203100C61}" type="pres">
      <dgm:prSet presAssocID="{87E3D0BB-04A8-4FDB-A23A-37560617928F}" presName="FiveConn_3-4" presStyleLbl="fgAccFollowNode1" presStyleIdx="2" presStyleCnt="4">
        <dgm:presLayoutVars>
          <dgm:bulletEnabled val="1"/>
        </dgm:presLayoutVars>
      </dgm:prSet>
      <dgm:spPr/>
    </dgm:pt>
    <dgm:pt modelId="{314C4762-6548-45B3-B2AB-EF91AE397D8C}" type="pres">
      <dgm:prSet presAssocID="{87E3D0BB-04A8-4FDB-A23A-37560617928F}" presName="FiveConn_4-5" presStyleLbl="fgAccFollowNode1" presStyleIdx="3" presStyleCnt="4">
        <dgm:presLayoutVars>
          <dgm:bulletEnabled val="1"/>
        </dgm:presLayoutVars>
      </dgm:prSet>
      <dgm:spPr/>
    </dgm:pt>
    <dgm:pt modelId="{631E93AC-07F0-4649-A4D2-CCF72B5E3666}" type="pres">
      <dgm:prSet presAssocID="{87E3D0BB-04A8-4FDB-A23A-37560617928F}" presName="FiveNodes_1_text" presStyleLbl="node1" presStyleIdx="4" presStyleCnt="5">
        <dgm:presLayoutVars>
          <dgm:bulletEnabled val="1"/>
        </dgm:presLayoutVars>
      </dgm:prSet>
      <dgm:spPr/>
    </dgm:pt>
    <dgm:pt modelId="{849B5034-715C-44A0-A3DF-9DD7927975C9}" type="pres">
      <dgm:prSet presAssocID="{87E3D0BB-04A8-4FDB-A23A-37560617928F}" presName="FiveNodes_2_text" presStyleLbl="node1" presStyleIdx="4" presStyleCnt="5">
        <dgm:presLayoutVars>
          <dgm:bulletEnabled val="1"/>
        </dgm:presLayoutVars>
      </dgm:prSet>
      <dgm:spPr/>
    </dgm:pt>
    <dgm:pt modelId="{DC596D85-AA85-4506-A966-1E419D0C0E5F}" type="pres">
      <dgm:prSet presAssocID="{87E3D0BB-04A8-4FDB-A23A-37560617928F}" presName="FiveNodes_3_text" presStyleLbl="node1" presStyleIdx="4" presStyleCnt="5">
        <dgm:presLayoutVars>
          <dgm:bulletEnabled val="1"/>
        </dgm:presLayoutVars>
      </dgm:prSet>
      <dgm:spPr/>
    </dgm:pt>
    <dgm:pt modelId="{C4865634-2EEC-473E-9CF6-22708CE1449F}" type="pres">
      <dgm:prSet presAssocID="{87E3D0BB-04A8-4FDB-A23A-37560617928F}" presName="FiveNodes_4_text" presStyleLbl="node1" presStyleIdx="4" presStyleCnt="5">
        <dgm:presLayoutVars>
          <dgm:bulletEnabled val="1"/>
        </dgm:presLayoutVars>
      </dgm:prSet>
      <dgm:spPr/>
    </dgm:pt>
    <dgm:pt modelId="{64DB2559-8506-4238-A63A-A56CF5CF9324}" type="pres">
      <dgm:prSet presAssocID="{87E3D0BB-04A8-4FDB-A23A-37560617928F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53567103-A99B-4BD5-B89E-21614979EC53}" type="presOf" srcId="{F692AE33-8169-4D3F-94C5-9320C4404346}" destId="{DC596D85-AA85-4506-A966-1E419D0C0E5F}" srcOrd="1" destOrd="0" presId="urn:microsoft.com/office/officeart/2005/8/layout/vProcess5"/>
    <dgm:cxn modelId="{284EAE1F-E192-4917-B4E7-D46B1FF3A096}" srcId="{87E3D0BB-04A8-4FDB-A23A-37560617928F}" destId="{0A446E69-E4DA-4229-AA04-7A8ED8622B0A}" srcOrd="4" destOrd="0" parTransId="{41482542-3DCA-4095-A08D-9F55382C34A6}" sibTransId="{6287686F-F837-492D-96F4-2116FC833563}"/>
    <dgm:cxn modelId="{EF310229-E3BB-46A9-8B59-2C7D769D3774}" type="presOf" srcId="{DA29731D-4F41-405F-8E77-41920049F33A}" destId="{5FB44C77-7870-43B5-8275-1A6203100C61}" srcOrd="0" destOrd="0" presId="urn:microsoft.com/office/officeart/2005/8/layout/vProcess5"/>
    <dgm:cxn modelId="{6DE4662B-D3C2-4937-B6B9-43E0B1562D1D}" srcId="{87E3D0BB-04A8-4FDB-A23A-37560617928F}" destId="{C00CF619-94DF-45D5-8BB2-927F9130BD86}" srcOrd="0" destOrd="0" parTransId="{14D79271-6E8F-4646-BAC9-A40558ECC1A8}" sibTransId="{5C410B71-0ABD-4409-B75F-6A339B723B24}"/>
    <dgm:cxn modelId="{068C9F2D-E83A-40E3-89CE-534FEF4C23EC}" type="presOf" srcId="{4B1D150C-97CA-481D-B0D8-5A2213B75A8C}" destId="{C4865634-2EEC-473E-9CF6-22708CE1449F}" srcOrd="1" destOrd="0" presId="urn:microsoft.com/office/officeart/2005/8/layout/vProcess5"/>
    <dgm:cxn modelId="{E6688430-51F0-4921-9C8C-B2446776456F}" type="presOf" srcId="{4B1D150C-97CA-481D-B0D8-5A2213B75A8C}" destId="{CAE45FD6-954A-446F-BD77-A5D469386400}" srcOrd="0" destOrd="0" presId="urn:microsoft.com/office/officeart/2005/8/layout/vProcess5"/>
    <dgm:cxn modelId="{29124346-D540-4BF9-A1F9-8B1929AE9266}" type="presOf" srcId="{0A446E69-E4DA-4229-AA04-7A8ED8622B0A}" destId="{64DB2559-8506-4238-A63A-A56CF5CF9324}" srcOrd="1" destOrd="0" presId="urn:microsoft.com/office/officeart/2005/8/layout/vProcess5"/>
    <dgm:cxn modelId="{DB9CFF6D-1E22-47EB-891D-BC1C6895E4AD}" type="presOf" srcId="{C00CF619-94DF-45D5-8BB2-927F9130BD86}" destId="{631E93AC-07F0-4649-A4D2-CCF72B5E3666}" srcOrd="1" destOrd="0" presId="urn:microsoft.com/office/officeart/2005/8/layout/vProcess5"/>
    <dgm:cxn modelId="{EEECD051-3916-44DE-AF72-14A13B7FA731}" srcId="{87E3D0BB-04A8-4FDB-A23A-37560617928F}" destId="{4B1D150C-97CA-481D-B0D8-5A2213B75A8C}" srcOrd="3" destOrd="0" parTransId="{BC75DC3A-1261-4587-80EF-A3458CA9B828}" sibTransId="{0C299E65-B8A4-4B08-A95B-A90EF7BDCC69}"/>
    <dgm:cxn modelId="{33E6F174-F99A-4D6A-9BE4-6E9A0AEB8704}" type="presOf" srcId="{F692AE33-8169-4D3F-94C5-9320C4404346}" destId="{9AA225A5-C88B-4BA6-A435-92796B917F89}" srcOrd="0" destOrd="0" presId="urn:microsoft.com/office/officeart/2005/8/layout/vProcess5"/>
    <dgm:cxn modelId="{173B3C8F-C9F7-4812-BCEB-42119DD3AAF3}" type="presOf" srcId="{5C410B71-0ABD-4409-B75F-6A339B723B24}" destId="{FC011BE2-5D98-40AD-9F76-5D341F790171}" srcOrd="0" destOrd="0" presId="urn:microsoft.com/office/officeart/2005/8/layout/vProcess5"/>
    <dgm:cxn modelId="{D48FDBA7-E7A7-45A3-B284-8D469613FEB9}" type="presOf" srcId="{0C299E65-B8A4-4B08-A95B-A90EF7BDCC69}" destId="{314C4762-6548-45B3-B2AB-EF91AE397D8C}" srcOrd="0" destOrd="0" presId="urn:microsoft.com/office/officeart/2005/8/layout/vProcess5"/>
    <dgm:cxn modelId="{2685E7C5-C7BA-430A-9FF3-31EC9CCCAD5B}" srcId="{87E3D0BB-04A8-4FDB-A23A-37560617928F}" destId="{B314AE96-5B2D-4534-A7F1-1AE7563BF221}" srcOrd="1" destOrd="0" parTransId="{4CD117A1-885F-41C1-AC18-D770C8C9B9D3}" sibTransId="{9190B445-B851-48AA-AEEF-E3A63C86C4F8}"/>
    <dgm:cxn modelId="{E7D097C9-1717-43C8-A884-47D00C010EE0}" srcId="{87E3D0BB-04A8-4FDB-A23A-37560617928F}" destId="{F692AE33-8169-4D3F-94C5-9320C4404346}" srcOrd="2" destOrd="0" parTransId="{6BEAD4F1-335F-485C-A6FA-D34AE845BB9C}" sibTransId="{DA29731D-4F41-405F-8E77-41920049F33A}"/>
    <dgm:cxn modelId="{BB6016CC-9ABD-486D-A548-6E5D11B15E01}" type="presOf" srcId="{87E3D0BB-04A8-4FDB-A23A-37560617928F}" destId="{C5910548-7AA7-4342-BFB0-0C6D4C200399}" srcOrd="0" destOrd="0" presId="urn:microsoft.com/office/officeart/2005/8/layout/vProcess5"/>
    <dgm:cxn modelId="{D70763DE-710F-439B-B698-14093C1F9DE3}" type="presOf" srcId="{C00CF619-94DF-45D5-8BB2-927F9130BD86}" destId="{482786F3-EA3A-4CBE-A2D6-8050CA856B35}" srcOrd="0" destOrd="0" presId="urn:microsoft.com/office/officeart/2005/8/layout/vProcess5"/>
    <dgm:cxn modelId="{6A3EEDE5-CDEC-4DF3-81CC-20E1C4636604}" type="presOf" srcId="{0A446E69-E4DA-4229-AA04-7A8ED8622B0A}" destId="{0840E137-E5AD-4238-8694-B7F388944FEE}" srcOrd="0" destOrd="0" presId="urn:microsoft.com/office/officeart/2005/8/layout/vProcess5"/>
    <dgm:cxn modelId="{D8053AEC-149A-447D-A6F6-364580E9F356}" type="presOf" srcId="{9190B445-B851-48AA-AEEF-E3A63C86C4F8}" destId="{F8AD8319-E522-4A0D-80F7-505AAFC154BC}" srcOrd="0" destOrd="0" presId="urn:microsoft.com/office/officeart/2005/8/layout/vProcess5"/>
    <dgm:cxn modelId="{CB5D74FA-12BC-4D85-BB51-3CBD61B1912A}" type="presOf" srcId="{B314AE96-5B2D-4534-A7F1-1AE7563BF221}" destId="{9EC665CA-7346-45F9-B963-BE0DA20A4815}" srcOrd="0" destOrd="0" presId="urn:microsoft.com/office/officeart/2005/8/layout/vProcess5"/>
    <dgm:cxn modelId="{63FEDEFF-BF97-46E4-9436-8643F12C248B}" type="presOf" srcId="{B314AE96-5B2D-4534-A7F1-1AE7563BF221}" destId="{849B5034-715C-44A0-A3DF-9DD7927975C9}" srcOrd="1" destOrd="0" presId="urn:microsoft.com/office/officeart/2005/8/layout/vProcess5"/>
    <dgm:cxn modelId="{B6BF37B3-35B7-4648-8E2D-485F02BF7920}" type="presParOf" srcId="{C5910548-7AA7-4342-BFB0-0C6D4C200399}" destId="{01EA823B-A3E6-4745-9616-B7174F70C22E}" srcOrd="0" destOrd="0" presId="urn:microsoft.com/office/officeart/2005/8/layout/vProcess5"/>
    <dgm:cxn modelId="{E7EE8E82-03C8-489C-A089-09A407173603}" type="presParOf" srcId="{C5910548-7AA7-4342-BFB0-0C6D4C200399}" destId="{482786F3-EA3A-4CBE-A2D6-8050CA856B35}" srcOrd="1" destOrd="0" presId="urn:microsoft.com/office/officeart/2005/8/layout/vProcess5"/>
    <dgm:cxn modelId="{7F4EBF37-BE2A-401A-A4FF-9B95594073B4}" type="presParOf" srcId="{C5910548-7AA7-4342-BFB0-0C6D4C200399}" destId="{9EC665CA-7346-45F9-B963-BE0DA20A4815}" srcOrd="2" destOrd="0" presId="urn:microsoft.com/office/officeart/2005/8/layout/vProcess5"/>
    <dgm:cxn modelId="{51D6DB0B-C45E-40F8-9786-1944D5A9C54A}" type="presParOf" srcId="{C5910548-7AA7-4342-BFB0-0C6D4C200399}" destId="{9AA225A5-C88B-4BA6-A435-92796B917F89}" srcOrd="3" destOrd="0" presId="urn:microsoft.com/office/officeart/2005/8/layout/vProcess5"/>
    <dgm:cxn modelId="{02FFD9A9-F1A9-4E0D-86C2-48ACD67D252C}" type="presParOf" srcId="{C5910548-7AA7-4342-BFB0-0C6D4C200399}" destId="{CAE45FD6-954A-446F-BD77-A5D469386400}" srcOrd="4" destOrd="0" presId="urn:microsoft.com/office/officeart/2005/8/layout/vProcess5"/>
    <dgm:cxn modelId="{36B525D8-B6F9-4405-9901-07A55833FAF2}" type="presParOf" srcId="{C5910548-7AA7-4342-BFB0-0C6D4C200399}" destId="{0840E137-E5AD-4238-8694-B7F388944FEE}" srcOrd="5" destOrd="0" presId="urn:microsoft.com/office/officeart/2005/8/layout/vProcess5"/>
    <dgm:cxn modelId="{3FE0B6BB-FE8A-4B53-BDD3-51B87719FF6C}" type="presParOf" srcId="{C5910548-7AA7-4342-BFB0-0C6D4C200399}" destId="{FC011BE2-5D98-40AD-9F76-5D341F790171}" srcOrd="6" destOrd="0" presId="urn:microsoft.com/office/officeart/2005/8/layout/vProcess5"/>
    <dgm:cxn modelId="{A14747ED-5C9E-4FFE-812E-5BB842F01A89}" type="presParOf" srcId="{C5910548-7AA7-4342-BFB0-0C6D4C200399}" destId="{F8AD8319-E522-4A0D-80F7-505AAFC154BC}" srcOrd="7" destOrd="0" presId="urn:microsoft.com/office/officeart/2005/8/layout/vProcess5"/>
    <dgm:cxn modelId="{644096B0-AE43-4295-B2DA-B405135E8684}" type="presParOf" srcId="{C5910548-7AA7-4342-BFB0-0C6D4C200399}" destId="{5FB44C77-7870-43B5-8275-1A6203100C61}" srcOrd="8" destOrd="0" presId="urn:microsoft.com/office/officeart/2005/8/layout/vProcess5"/>
    <dgm:cxn modelId="{7CFC9FB0-0CFA-4F85-8522-047E35F921F8}" type="presParOf" srcId="{C5910548-7AA7-4342-BFB0-0C6D4C200399}" destId="{314C4762-6548-45B3-B2AB-EF91AE397D8C}" srcOrd="9" destOrd="0" presId="urn:microsoft.com/office/officeart/2005/8/layout/vProcess5"/>
    <dgm:cxn modelId="{45C08A69-F7A9-43B4-AA0D-D907311B048E}" type="presParOf" srcId="{C5910548-7AA7-4342-BFB0-0C6D4C200399}" destId="{631E93AC-07F0-4649-A4D2-CCF72B5E3666}" srcOrd="10" destOrd="0" presId="urn:microsoft.com/office/officeart/2005/8/layout/vProcess5"/>
    <dgm:cxn modelId="{7131E4F8-22D1-4FAB-96AC-9630EAF22520}" type="presParOf" srcId="{C5910548-7AA7-4342-BFB0-0C6D4C200399}" destId="{849B5034-715C-44A0-A3DF-9DD7927975C9}" srcOrd="11" destOrd="0" presId="urn:microsoft.com/office/officeart/2005/8/layout/vProcess5"/>
    <dgm:cxn modelId="{D9FD9954-DC98-4CFC-924D-FFE69D9FFFA6}" type="presParOf" srcId="{C5910548-7AA7-4342-BFB0-0C6D4C200399}" destId="{DC596D85-AA85-4506-A966-1E419D0C0E5F}" srcOrd="12" destOrd="0" presId="urn:microsoft.com/office/officeart/2005/8/layout/vProcess5"/>
    <dgm:cxn modelId="{0022BDAE-80E2-45BD-B24C-A1091BEF073B}" type="presParOf" srcId="{C5910548-7AA7-4342-BFB0-0C6D4C200399}" destId="{C4865634-2EEC-473E-9CF6-22708CE1449F}" srcOrd="13" destOrd="0" presId="urn:microsoft.com/office/officeart/2005/8/layout/vProcess5"/>
    <dgm:cxn modelId="{416A0776-36D2-4C71-9D5E-E50AF0B0A998}" type="presParOf" srcId="{C5910548-7AA7-4342-BFB0-0C6D4C200399}" destId="{64DB2559-8506-4238-A63A-A56CF5CF9324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2786F3-EA3A-4CBE-A2D6-8050CA856B35}">
      <dsp:nvSpPr>
        <dsp:cNvPr id="0" name=""/>
        <dsp:cNvSpPr/>
      </dsp:nvSpPr>
      <dsp:spPr>
        <a:xfrm>
          <a:off x="0" y="0"/>
          <a:ext cx="7411544" cy="555562"/>
        </a:xfrm>
        <a:prstGeom prst="roundRect">
          <a:avLst>
            <a:gd name="adj" fmla="val 10000"/>
          </a:avLst>
        </a:prstGeom>
        <a:solidFill>
          <a:srgbClr val="FF000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b="1" kern="1200"/>
            <a:t>Salutations</a:t>
          </a:r>
          <a:endParaRPr lang="en-US" sz="1700" kern="1200"/>
        </a:p>
      </dsp:txBody>
      <dsp:txXfrm>
        <a:off x="16272" y="16272"/>
        <a:ext cx="6747048" cy="523018"/>
      </dsp:txXfrm>
    </dsp:sp>
    <dsp:sp modelId="{9EC665CA-7346-45F9-B963-BE0DA20A4815}">
      <dsp:nvSpPr>
        <dsp:cNvPr id="0" name=""/>
        <dsp:cNvSpPr/>
      </dsp:nvSpPr>
      <dsp:spPr>
        <a:xfrm>
          <a:off x="553459" y="632724"/>
          <a:ext cx="7411544" cy="555562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i="1" kern="1200"/>
            <a:t>Dialogue 1</a:t>
          </a:r>
          <a:endParaRPr lang="en-US" sz="1700" kern="1200"/>
        </a:p>
      </dsp:txBody>
      <dsp:txXfrm>
        <a:off x="569731" y="648996"/>
        <a:ext cx="6464425" cy="523018"/>
      </dsp:txXfrm>
    </dsp:sp>
    <dsp:sp modelId="{9AA225A5-C88B-4BA6-A435-92796B917F89}">
      <dsp:nvSpPr>
        <dsp:cNvPr id="0" name=""/>
        <dsp:cNvSpPr/>
      </dsp:nvSpPr>
      <dsp:spPr>
        <a:xfrm>
          <a:off x="1106919" y="1265449"/>
          <a:ext cx="7411544" cy="555562"/>
        </a:xfrm>
        <a:prstGeom prst="roundRect">
          <a:avLst>
            <a:gd name="adj" fmla="val 10000"/>
          </a:avLst>
        </a:prstGeom>
        <a:solidFill>
          <a:srgbClr val="0070C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b="1" i="1" kern="1200" dirty="0" err="1"/>
            <a:t>Garçon</a:t>
          </a:r>
          <a:r>
            <a:rPr lang="pt-BR" sz="1700" b="1" i="1" kern="1200" dirty="0"/>
            <a:t>: </a:t>
          </a:r>
          <a:r>
            <a:rPr lang="pt-BR" sz="1700" i="1" kern="1200" dirty="0" err="1"/>
            <a:t>Comment</a:t>
          </a:r>
          <a:r>
            <a:rPr lang="pt-BR" sz="1700" i="1" kern="1200" dirty="0"/>
            <a:t> tu t’</a:t>
          </a:r>
          <a:r>
            <a:rPr lang="pt-BR" sz="1700" i="1" kern="1200" dirty="0" err="1"/>
            <a:t>appelles</a:t>
          </a:r>
          <a:r>
            <a:rPr lang="pt-BR" sz="1700" i="1" kern="1200" dirty="0"/>
            <a:t>?</a:t>
          </a:r>
          <a:endParaRPr lang="en-US" sz="1700" kern="1200" dirty="0"/>
        </a:p>
      </dsp:txBody>
      <dsp:txXfrm>
        <a:off x="1123191" y="1281721"/>
        <a:ext cx="6464425" cy="523018"/>
      </dsp:txXfrm>
    </dsp:sp>
    <dsp:sp modelId="{CAE45FD6-954A-446F-BD77-A5D469386400}">
      <dsp:nvSpPr>
        <dsp:cNvPr id="0" name=""/>
        <dsp:cNvSpPr/>
      </dsp:nvSpPr>
      <dsp:spPr>
        <a:xfrm>
          <a:off x="1660378" y="1898173"/>
          <a:ext cx="7411544" cy="555562"/>
        </a:xfrm>
        <a:prstGeom prst="roundRect">
          <a:avLst>
            <a:gd name="adj" fmla="val 10000"/>
          </a:avLst>
        </a:prstGeom>
        <a:solidFill>
          <a:srgbClr val="0070C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b="1" i="1" kern="1200" dirty="0" err="1"/>
            <a:t>Fille</a:t>
          </a:r>
          <a:r>
            <a:rPr lang="pt-BR" sz="1700" b="1" i="1" kern="1200" dirty="0"/>
            <a:t>: </a:t>
          </a:r>
          <a:r>
            <a:rPr lang="pt-BR" sz="1700" i="1" kern="1200" dirty="0" err="1"/>
            <a:t>Je</a:t>
          </a:r>
          <a:r>
            <a:rPr lang="pt-BR" sz="1700" i="1" kern="1200" dirty="0"/>
            <a:t> m’</a:t>
          </a:r>
          <a:r>
            <a:rPr lang="pt-BR" sz="1700" i="1" kern="1200" dirty="0" err="1"/>
            <a:t>appelle</a:t>
          </a:r>
          <a:r>
            <a:rPr lang="pt-BR" sz="1700" i="1" kern="1200" dirty="0"/>
            <a:t> Caroline. Et </a:t>
          </a:r>
          <a:r>
            <a:rPr lang="pt-BR" sz="1700" i="1" kern="1200" dirty="0" err="1"/>
            <a:t>toi</a:t>
          </a:r>
          <a:r>
            <a:rPr lang="pt-BR" sz="1700" i="1" kern="1200" dirty="0"/>
            <a:t>, </a:t>
          </a:r>
          <a:r>
            <a:rPr lang="pt-BR" sz="1700" i="1" kern="1200" dirty="0" err="1"/>
            <a:t>comment</a:t>
          </a:r>
          <a:r>
            <a:rPr lang="pt-BR" sz="1700" i="1" kern="1200" dirty="0"/>
            <a:t> tu t’</a:t>
          </a:r>
          <a:r>
            <a:rPr lang="pt-BR" sz="1700" i="1" kern="1200" dirty="0" err="1"/>
            <a:t>appelles</a:t>
          </a:r>
          <a:r>
            <a:rPr lang="pt-BR" sz="1700" i="1" kern="1200" dirty="0"/>
            <a:t>?</a:t>
          </a:r>
          <a:endParaRPr lang="en-US" sz="1700" kern="1200" dirty="0"/>
        </a:p>
      </dsp:txBody>
      <dsp:txXfrm>
        <a:off x="1676650" y="1914445"/>
        <a:ext cx="6464425" cy="523018"/>
      </dsp:txXfrm>
    </dsp:sp>
    <dsp:sp modelId="{0840E137-E5AD-4238-8694-B7F388944FEE}">
      <dsp:nvSpPr>
        <dsp:cNvPr id="0" name=""/>
        <dsp:cNvSpPr/>
      </dsp:nvSpPr>
      <dsp:spPr>
        <a:xfrm>
          <a:off x="2213838" y="2530898"/>
          <a:ext cx="7411544" cy="555562"/>
        </a:xfrm>
        <a:prstGeom prst="roundRect">
          <a:avLst>
            <a:gd name="adj" fmla="val 10000"/>
          </a:avLst>
        </a:prstGeom>
        <a:solidFill>
          <a:srgbClr val="0070C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b="1" i="1" kern="1200"/>
            <a:t>Garçon: </a:t>
          </a:r>
          <a:r>
            <a:rPr lang="pt-BR" sz="1700" i="1" kern="1200"/>
            <a:t>Je m’appelle Adam.</a:t>
          </a:r>
          <a:endParaRPr lang="en-US" sz="1700" kern="1200"/>
        </a:p>
      </dsp:txBody>
      <dsp:txXfrm>
        <a:off x="2230110" y="2547170"/>
        <a:ext cx="6464425" cy="523018"/>
      </dsp:txXfrm>
    </dsp:sp>
    <dsp:sp modelId="{FC011BE2-5D98-40AD-9F76-5D341F790171}">
      <dsp:nvSpPr>
        <dsp:cNvPr id="0" name=""/>
        <dsp:cNvSpPr/>
      </dsp:nvSpPr>
      <dsp:spPr>
        <a:xfrm>
          <a:off x="7050428" y="405869"/>
          <a:ext cx="361115" cy="361115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/>
        </a:p>
      </dsp:txBody>
      <dsp:txXfrm>
        <a:off x="7131679" y="405869"/>
        <a:ext cx="198613" cy="271739"/>
      </dsp:txXfrm>
    </dsp:sp>
    <dsp:sp modelId="{F8AD8319-E522-4A0D-80F7-505AAFC154BC}">
      <dsp:nvSpPr>
        <dsp:cNvPr id="0" name=""/>
        <dsp:cNvSpPr/>
      </dsp:nvSpPr>
      <dsp:spPr>
        <a:xfrm>
          <a:off x="7603888" y="1038594"/>
          <a:ext cx="361115" cy="361115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543256"/>
            <a:satOff val="-1571"/>
            <a:lumOff val="-33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543256"/>
              <a:satOff val="-1571"/>
              <a:lumOff val="-3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/>
        </a:p>
      </dsp:txBody>
      <dsp:txXfrm>
        <a:off x="7685139" y="1038594"/>
        <a:ext cx="198613" cy="271739"/>
      </dsp:txXfrm>
    </dsp:sp>
    <dsp:sp modelId="{5FB44C77-7870-43B5-8275-1A6203100C61}">
      <dsp:nvSpPr>
        <dsp:cNvPr id="0" name=""/>
        <dsp:cNvSpPr/>
      </dsp:nvSpPr>
      <dsp:spPr>
        <a:xfrm>
          <a:off x="8157348" y="1662059"/>
          <a:ext cx="361115" cy="361115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1086513"/>
            <a:satOff val="-3142"/>
            <a:lumOff val="-67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1086513"/>
              <a:satOff val="-3142"/>
              <a:lumOff val="-6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/>
        </a:p>
      </dsp:txBody>
      <dsp:txXfrm>
        <a:off x="8238599" y="1662059"/>
        <a:ext cx="198613" cy="271739"/>
      </dsp:txXfrm>
    </dsp:sp>
    <dsp:sp modelId="{314C4762-6548-45B3-B2AB-EF91AE397D8C}">
      <dsp:nvSpPr>
        <dsp:cNvPr id="0" name=""/>
        <dsp:cNvSpPr/>
      </dsp:nvSpPr>
      <dsp:spPr>
        <a:xfrm>
          <a:off x="8710807" y="2300956"/>
          <a:ext cx="361115" cy="361115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1629769"/>
            <a:satOff val="-4713"/>
            <a:lumOff val="-100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1629769"/>
              <a:satOff val="-4713"/>
              <a:lumOff val="-10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/>
        </a:p>
      </dsp:txBody>
      <dsp:txXfrm>
        <a:off x="8792058" y="2300956"/>
        <a:ext cx="198613" cy="27173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2786F3-EA3A-4CBE-A2D6-8050CA856B35}">
      <dsp:nvSpPr>
        <dsp:cNvPr id="0" name=""/>
        <dsp:cNvSpPr/>
      </dsp:nvSpPr>
      <dsp:spPr>
        <a:xfrm>
          <a:off x="0" y="0"/>
          <a:ext cx="7411544" cy="555562"/>
        </a:xfrm>
        <a:prstGeom prst="roundRect">
          <a:avLst>
            <a:gd name="adj" fmla="val 10000"/>
          </a:avLst>
        </a:prstGeom>
        <a:solidFill>
          <a:srgbClr val="FF000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b="1" kern="1200"/>
            <a:t>Salutations</a:t>
          </a:r>
          <a:endParaRPr lang="en-US" sz="2400" kern="1200"/>
        </a:p>
      </dsp:txBody>
      <dsp:txXfrm>
        <a:off x="16272" y="16272"/>
        <a:ext cx="6747048" cy="523018"/>
      </dsp:txXfrm>
    </dsp:sp>
    <dsp:sp modelId="{9EC665CA-7346-45F9-B963-BE0DA20A4815}">
      <dsp:nvSpPr>
        <dsp:cNvPr id="0" name=""/>
        <dsp:cNvSpPr/>
      </dsp:nvSpPr>
      <dsp:spPr>
        <a:xfrm>
          <a:off x="553459" y="632724"/>
          <a:ext cx="7411544" cy="555562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i="1" kern="1200" dirty="0"/>
            <a:t>Dialogue 2</a:t>
          </a:r>
          <a:endParaRPr lang="en-US" sz="2400" kern="1200" dirty="0"/>
        </a:p>
      </dsp:txBody>
      <dsp:txXfrm>
        <a:off x="569731" y="648996"/>
        <a:ext cx="6464425" cy="523018"/>
      </dsp:txXfrm>
    </dsp:sp>
    <dsp:sp modelId="{9AA225A5-C88B-4BA6-A435-92796B917F89}">
      <dsp:nvSpPr>
        <dsp:cNvPr id="0" name=""/>
        <dsp:cNvSpPr/>
      </dsp:nvSpPr>
      <dsp:spPr>
        <a:xfrm>
          <a:off x="1106919" y="1265449"/>
          <a:ext cx="7411544" cy="555562"/>
        </a:xfrm>
        <a:prstGeom prst="roundRect">
          <a:avLst>
            <a:gd name="adj" fmla="val 10000"/>
          </a:avLst>
        </a:prstGeom>
        <a:solidFill>
          <a:srgbClr val="0070C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b="1" i="1" kern="1200" dirty="0"/>
            <a:t>Christophe: </a:t>
          </a:r>
          <a:r>
            <a:rPr lang="pt-BR" sz="2400" b="0" i="1" kern="1200" dirty="0" err="1"/>
            <a:t>Salut</a:t>
          </a:r>
          <a:r>
            <a:rPr lang="pt-BR" sz="2400" b="0" i="1" kern="1200" dirty="0"/>
            <a:t>. </a:t>
          </a:r>
          <a:r>
            <a:rPr lang="pt-BR" sz="2400" b="0" i="1" kern="1200" dirty="0" err="1"/>
            <a:t>Ça</a:t>
          </a:r>
          <a:r>
            <a:rPr lang="pt-BR" sz="2400" b="0" i="1" kern="1200" dirty="0"/>
            <a:t> </a:t>
          </a:r>
          <a:r>
            <a:rPr lang="pt-BR" sz="2400" b="0" i="1" kern="1200" dirty="0" err="1"/>
            <a:t>va</a:t>
          </a:r>
          <a:r>
            <a:rPr lang="pt-BR" sz="2400" i="1" kern="1200" dirty="0"/>
            <a:t>?</a:t>
          </a:r>
          <a:endParaRPr lang="en-US" sz="2400" kern="1200" dirty="0"/>
        </a:p>
      </dsp:txBody>
      <dsp:txXfrm>
        <a:off x="1123191" y="1281721"/>
        <a:ext cx="6464425" cy="523018"/>
      </dsp:txXfrm>
    </dsp:sp>
    <dsp:sp modelId="{CAE45FD6-954A-446F-BD77-A5D469386400}">
      <dsp:nvSpPr>
        <dsp:cNvPr id="0" name=""/>
        <dsp:cNvSpPr/>
      </dsp:nvSpPr>
      <dsp:spPr>
        <a:xfrm>
          <a:off x="1660378" y="1898173"/>
          <a:ext cx="7411544" cy="555562"/>
        </a:xfrm>
        <a:prstGeom prst="roundRect">
          <a:avLst>
            <a:gd name="adj" fmla="val 10000"/>
          </a:avLst>
        </a:prstGeom>
        <a:solidFill>
          <a:srgbClr val="0070C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b="1" i="1" kern="1200" dirty="0"/>
            <a:t>Marie: </a:t>
          </a:r>
          <a:r>
            <a:rPr lang="pt-BR" sz="2400" b="0" i="1" kern="1200" dirty="0" err="1"/>
            <a:t>Oui</a:t>
          </a:r>
          <a:r>
            <a:rPr lang="pt-BR" sz="2400" b="0" i="1" kern="1200" dirty="0"/>
            <a:t>, </a:t>
          </a:r>
          <a:r>
            <a:rPr lang="pt-BR" sz="2400" b="0" i="1" kern="1200" dirty="0" err="1"/>
            <a:t>ça</a:t>
          </a:r>
          <a:r>
            <a:rPr lang="pt-BR" sz="2400" b="0" i="1" kern="1200" dirty="0"/>
            <a:t> </a:t>
          </a:r>
          <a:r>
            <a:rPr lang="pt-BR" sz="2400" b="0" i="1" kern="1200" dirty="0" err="1"/>
            <a:t>va</a:t>
          </a:r>
          <a:r>
            <a:rPr lang="pt-BR" sz="2400" b="0" i="1" kern="1200" dirty="0"/>
            <a:t>. Et </a:t>
          </a:r>
          <a:r>
            <a:rPr lang="pt-BR" sz="2400" b="0" i="1" kern="1200" dirty="0" err="1"/>
            <a:t>toi</a:t>
          </a:r>
          <a:r>
            <a:rPr lang="pt-BR" sz="2400" b="0" i="1" kern="1200" dirty="0"/>
            <a:t>?</a:t>
          </a:r>
          <a:endParaRPr lang="en-US" sz="2400" kern="1200" dirty="0"/>
        </a:p>
      </dsp:txBody>
      <dsp:txXfrm>
        <a:off x="1676650" y="1914445"/>
        <a:ext cx="6464425" cy="523018"/>
      </dsp:txXfrm>
    </dsp:sp>
    <dsp:sp modelId="{0840E137-E5AD-4238-8694-B7F388944FEE}">
      <dsp:nvSpPr>
        <dsp:cNvPr id="0" name=""/>
        <dsp:cNvSpPr/>
      </dsp:nvSpPr>
      <dsp:spPr>
        <a:xfrm>
          <a:off x="2213838" y="2530898"/>
          <a:ext cx="7411544" cy="555562"/>
        </a:xfrm>
        <a:prstGeom prst="roundRect">
          <a:avLst>
            <a:gd name="adj" fmla="val 10000"/>
          </a:avLst>
        </a:prstGeom>
        <a:solidFill>
          <a:srgbClr val="0070C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b="1" i="1" kern="1200" dirty="0"/>
            <a:t>Christophe: </a:t>
          </a:r>
          <a:r>
            <a:rPr lang="pt-BR" sz="2400" i="1" kern="1200" dirty="0" err="1"/>
            <a:t>Je</a:t>
          </a:r>
          <a:r>
            <a:rPr lang="pt-BR" sz="2400" i="1" kern="1200" dirty="0"/>
            <a:t> vais </a:t>
          </a:r>
          <a:r>
            <a:rPr lang="pt-BR" sz="2400" i="1" kern="1200" dirty="0" err="1"/>
            <a:t>très</a:t>
          </a:r>
          <a:r>
            <a:rPr lang="pt-BR" sz="2400" i="1" kern="1200" dirty="0"/>
            <a:t> </a:t>
          </a:r>
          <a:r>
            <a:rPr lang="pt-BR" sz="2400" i="1" kern="1200" dirty="0" err="1"/>
            <a:t>bien</a:t>
          </a:r>
          <a:endParaRPr lang="en-US" sz="2400" kern="1200" dirty="0"/>
        </a:p>
      </dsp:txBody>
      <dsp:txXfrm>
        <a:off x="2230110" y="2547170"/>
        <a:ext cx="6464425" cy="523018"/>
      </dsp:txXfrm>
    </dsp:sp>
    <dsp:sp modelId="{FC011BE2-5D98-40AD-9F76-5D341F790171}">
      <dsp:nvSpPr>
        <dsp:cNvPr id="0" name=""/>
        <dsp:cNvSpPr/>
      </dsp:nvSpPr>
      <dsp:spPr>
        <a:xfrm>
          <a:off x="7050428" y="405869"/>
          <a:ext cx="361115" cy="361115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/>
        </a:p>
      </dsp:txBody>
      <dsp:txXfrm>
        <a:off x="7131679" y="405869"/>
        <a:ext cx="198613" cy="271739"/>
      </dsp:txXfrm>
    </dsp:sp>
    <dsp:sp modelId="{F8AD8319-E522-4A0D-80F7-505AAFC154BC}">
      <dsp:nvSpPr>
        <dsp:cNvPr id="0" name=""/>
        <dsp:cNvSpPr/>
      </dsp:nvSpPr>
      <dsp:spPr>
        <a:xfrm>
          <a:off x="7603888" y="1038594"/>
          <a:ext cx="361115" cy="361115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543256"/>
            <a:satOff val="-1571"/>
            <a:lumOff val="-33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543256"/>
              <a:satOff val="-1571"/>
              <a:lumOff val="-3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/>
        </a:p>
      </dsp:txBody>
      <dsp:txXfrm>
        <a:off x="7685139" y="1038594"/>
        <a:ext cx="198613" cy="271739"/>
      </dsp:txXfrm>
    </dsp:sp>
    <dsp:sp modelId="{5FB44C77-7870-43B5-8275-1A6203100C61}">
      <dsp:nvSpPr>
        <dsp:cNvPr id="0" name=""/>
        <dsp:cNvSpPr/>
      </dsp:nvSpPr>
      <dsp:spPr>
        <a:xfrm>
          <a:off x="8157348" y="1662059"/>
          <a:ext cx="361115" cy="361115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1086513"/>
            <a:satOff val="-3142"/>
            <a:lumOff val="-67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1086513"/>
              <a:satOff val="-3142"/>
              <a:lumOff val="-6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/>
        </a:p>
      </dsp:txBody>
      <dsp:txXfrm>
        <a:off x="8238599" y="1662059"/>
        <a:ext cx="198613" cy="271739"/>
      </dsp:txXfrm>
    </dsp:sp>
    <dsp:sp modelId="{314C4762-6548-45B3-B2AB-EF91AE397D8C}">
      <dsp:nvSpPr>
        <dsp:cNvPr id="0" name=""/>
        <dsp:cNvSpPr/>
      </dsp:nvSpPr>
      <dsp:spPr>
        <a:xfrm>
          <a:off x="8710807" y="2300956"/>
          <a:ext cx="361115" cy="361115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1629769"/>
            <a:satOff val="-4713"/>
            <a:lumOff val="-100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1629769"/>
              <a:satOff val="-4713"/>
              <a:lumOff val="-10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/>
        </a:p>
      </dsp:txBody>
      <dsp:txXfrm>
        <a:off x="8792058" y="2300956"/>
        <a:ext cx="198613" cy="27173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2786F3-EA3A-4CBE-A2D6-8050CA856B35}">
      <dsp:nvSpPr>
        <dsp:cNvPr id="0" name=""/>
        <dsp:cNvSpPr/>
      </dsp:nvSpPr>
      <dsp:spPr>
        <a:xfrm>
          <a:off x="0" y="0"/>
          <a:ext cx="7411544" cy="555562"/>
        </a:xfrm>
        <a:prstGeom prst="roundRect">
          <a:avLst>
            <a:gd name="adj" fmla="val 10000"/>
          </a:avLst>
        </a:prstGeom>
        <a:solidFill>
          <a:srgbClr val="FF000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1" kern="1200"/>
            <a:t>Salutations</a:t>
          </a:r>
          <a:endParaRPr lang="en-US" sz="1600" kern="1200"/>
        </a:p>
      </dsp:txBody>
      <dsp:txXfrm>
        <a:off x="16272" y="16272"/>
        <a:ext cx="6747048" cy="523018"/>
      </dsp:txXfrm>
    </dsp:sp>
    <dsp:sp modelId="{9EC665CA-7346-45F9-B963-BE0DA20A4815}">
      <dsp:nvSpPr>
        <dsp:cNvPr id="0" name=""/>
        <dsp:cNvSpPr/>
      </dsp:nvSpPr>
      <dsp:spPr>
        <a:xfrm>
          <a:off x="553459" y="632724"/>
          <a:ext cx="7411544" cy="555562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i="1" kern="1200" dirty="0"/>
            <a:t>Dialogue 3</a:t>
          </a:r>
          <a:endParaRPr lang="en-US" sz="1600" kern="1200" dirty="0"/>
        </a:p>
      </dsp:txBody>
      <dsp:txXfrm>
        <a:off x="569731" y="648996"/>
        <a:ext cx="6464425" cy="523018"/>
      </dsp:txXfrm>
    </dsp:sp>
    <dsp:sp modelId="{9AA225A5-C88B-4BA6-A435-92796B917F89}">
      <dsp:nvSpPr>
        <dsp:cNvPr id="0" name=""/>
        <dsp:cNvSpPr/>
      </dsp:nvSpPr>
      <dsp:spPr>
        <a:xfrm>
          <a:off x="1106919" y="1265449"/>
          <a:ext cx="7411544" cy="555562"/>
        </a:xfrm>
        <a:prstGeom prst="roundRect">
          <a:avLst>
            <a:gd name="adj" fmla="val 10000"/>
          </a:avLst>
        </a:prstGeom>
        <a:solidFill>
          <a:srgbClr val="0070C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1" i="1" kern="1200" dirty="0"/>
            <a:t>Monsieur Saint-Martin: </a:t>
          </a:r>
          <a:r>
            <a:rPr lang="pt-BR" sz="1600" b="0" i="1" kern="1200" dirty="0" err="1"/>
            <a:t>Bonjour</a:t>
          </a:r>
          <a:r>
            <a:rPr lang="pt-BR" sz="1600" b="0" i="1" kern="1200" dirty="0"/>
            <a:t>, </a:t>
          </a:r>
          <a:r>
            <a:rPr lang="pt-BR" sz="1600" b="0" i="1" kern="1200" dirty="0" err="1"/>
            <a:t>docteur</a:t>
          </a:r>
          <a:r>
            <a:rPr lang="pt-BR" sz="1600" b="0" i="1" kern="1200" dirty="0"/>
            <a:t>.  </a:t>
          </a:r>
          <a:r>
            <a:rPr lang="pt-BR" sz="1600" b="0" i="1" kern="1200" dirty="0" err="1"/>
            <a:t>Comment-allez</a:t>
          </a:r>
          <a:r>
            <a:rPr lang="pt-BR" sz="1600" b="0" i="1" kern="1200" dirty="0"/>
            <a:t> </a:t>
          </a:r>
          <a:r>
            <a:rPr lang="pt-BR" sz="1600" b="0" i="1" kern="1200" dirty="0" err="1"/>
            <a:t>vous</a:t>
          </a:r>
          <a:r>
            <a:rPr lang="pt-BR" sz="1600" b="0" i="1" kern="1200" dirty="0"/>
            <a:t>?</a:t>
          </a:r>
          <a:endParaRPr lang="en-US" sz="1600" kern="1200" dirty="0"/>
        </a:p>
      </dsp:txBody>
      <dsp:txXfrm>
        <a:off x="1123191" y="1281721"/>
        <a:ext cx="6464425" cy="523018"/>
      </dsp:txXfrm>
    </dsp:sp>
    <dsp:sp modelId="{CAE45FD6-954A-446F-BD77-A5D469386400}">
      <dsp:nvSpPr>
        <dsp:cNvPr id="0" name=""/>
        <dsp:cNvSpPr/>
      </dsp:nvSpPr>
      <dsp:spPr>
        <a:xfrm>
          <a:off x="1660378" y="1898173"/>
          <a:ext cx="7411544" cy="555562"/>
        </a:xfrm>
        <a:prstGeom prst="roundRect">
          <a:avLst>
            <a:gd name="adj" fmla="val 10000"/>
          </a:avLst>
        </a:prstGeom>
        <a:solidFill>
          <a:srgbClr val="0070C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1" i="1" kern="1200" dirty="0"/>
            <a:t>Dr. </a:t>
          </a:r>
          <a:r>
            <a:rPr lang="pt-BR" sz="1600" b="1" i="1" kern="1200" dirty="0" err="1"/>
            <a:t>Mouny</a:t>
          </a:r>
          <a:r>
            <a:rPr lang="pt-BR" sz="1600" b="1" i="1" kern="1200" dirty="0"/>
            <a:t>: </a:t>
          </a:r>
          <a:r>
            <a:rPr lang="pt-BR" sz="1600" b="0" i="1" kern="1200" dirty="0" err="1"/>
            <a:t>Très</a:t>
          </a:r>
          <a:r>
            <a:rPr lang="pt-BR" sz="1600" b="0" i="1" kern="1200" dirty="0"/>
            <a:t> </a:t>
          </a:r>
          <a:r>
            <a:rPr lang="pt-BR" sz="1600" b="0" i="1" kern="1200" dirty="0" err="1"/>
            <a:t>bien</a:t>
          </a:r>
          <a:r>
            <a:rPr lang="pt-BR" sz="1600" b="0" i="1" kern="1200" dirty="0"/>
            <a:t>, </a:t>
          </a:r>
          <a:r>
            <a:rPr lang="pt-BR" sz="1600" b="0" i="1" kern="1200" dirty="0" err="1"/>
            <a:t>merci</a:t>
          </a:r>
          <a:r>
            <a:rPr lang="pt-BR" sz="1600" b="0" i="1" kern="1200" dirty="0"/>
            <a:t>. Et </a:t>
          </a:r>
          <a:r>
            <a:rPr lang="pt-BR" sz="1600" b="0" i="1" kern="1200" dirty="0" err="1"/>
            <a:t>vous</a:t>
          </a:r>
          <a:r>
            <a:rPr lang="pt-BR" sz="1600" b="0" i="1" kern="1200" dirty="0"/>
            <a:t>?</a:t>
          </a:r>
          <a:endParaRPr lang="en-US" sz="1600" kern="1200" dirty="0"/>
        </a:p>
      </dsp:txBody>
      <dsp:txXfrm>
        <a:off x="1676650" y="1914445"/>
        <a:ext cx="6464425" cy="523018"/>
      </dsp:txXfrm>
    </dsp:sp>
    <dsp:sp modelId="{0840E137-E5AD-4238-8694-B7F388944FEE}">
      <dsp:nvSpPr>
        <dsp:cNvPr id="0" name=""/>
        <dsp:cNvSpPr/>
      </dsp:nvSpPr>
      <dsp:spPr>
        <a:xfrm>
          <a:off x="2213838" y="2530898"/>
          <a:ext cx="7411544" cy="555562"/>
        </a:xfrm>
        <a:prstGeom prst="roundRect">
          <a:avLst>
            <a:gd name="adj" fmla="val 10000"/>
          </a:avLst>
        </a:prstGeom>
        <a:solidFill>
          <a:srgbClr val="0070C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1" i="1" kern="1200" dirty="0"/>
            <a:t>Monsieur Saint-Martin: </a:t>
          </a:r>
          <a:r>
            <a:rPr lang="pt-BR" sz="1600" b="0" i="1" kern="1200" dirty="0" err="1"/>
            <a:t>Comme</a:t>
          </a:r>
          <a:r>
            <a:rPr lang="pt-BR" sz="1600" b="0" i="1" kern="1200" dirty="0"/>
            <a:t> </a:t>
          </a:r>
          <a:r>
            <a:rPr lang="pt-BR" sz="1600" b="0" i="1" kern="1200" dirty="0" err="1"/>
            <a:t>ci</a:t>
          </a:r>
          <a:r>
            <a:rPr lang="pt-BR" sz="1600" b="0" i="1" kern="1200" dirty="0"/>
            <a:t>, </a:t>
          </a:r>
          <a:r>
            <a:rPr lang="pt-BR" sz="1600" b="0" i="1" kern="1200" dirty="0" err="1"/>
            <a:t>comme</a:t>
          </a:r>
          <a:r>
            <a:rPr lang="pt-BR" sz="1600" b="0" i="1" kern="1200" dirty="0"/>
            <a:t> </a:t>
          </a:r>
          <a:r>
            <a:rPr lang="pt-BR" sz="1600" b="0" i="1" kern="1200" dirty="0" err="1"/>
            <a:t>ça</a:t>
          </a:r>
          <a:endParaRPr lang="en-US" sz="1600" kern="1200" dirty="0"/>
        </a:p>
      </dsp:txBody>
      <dsp:txXfrm>
        <a:off x="2230110" y="2547170"/>
        <a:ext cx="6464425" cy="523018"/>
      </dsp:txXfrm>
    </dsp:sp>
    <dsp:sp modelId="{FC011BE2-5D98-40AD-9F76-5D341F790171}">
      <dsp:nvSpPr>
        <dsp:cNvPr id="0" name=""/>
        <dsp:cNvSpPr/>
      </dsp:nvSpPr>
      <dsp:spPr>
        <a:xfrm>
          <a:off x="7050428" y="405869"/>
          <a:ext cx="361115" cy="361115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/>
        </a:p>
      </dsp:txBody>
      <dsp:txXfrm>
        <a:off x="7131679" y="405869"/>
        <a:ext cx="198613" cy="271739"/>
      </dsp:txXfrm>
    </dsp:sp>
    <dsp:sp modelId="{F8AD8319-E522-4A0D-80F7-505AAFC154BC}">
      <dsp:nvSpPr>
        <dsp:cNvPr id="0" name=""/>
        <dsp:cNvSpPr/>
      </dsp:nvSpPr>
      <dsp:spPr>
        <a:xfrm>
          <a:off x="7603888" y="1038594"/>
          <a:ext cx="361115" cy="361115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543256"/>
            <a:satOff val="-1571"/>
            <a:lumOff val="-33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543256"/>
              <a:satOff val="-1571"/>
              <a:lumOff val="-3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/>
        </a:p>
      </dsp:txBody>
      <dsp:txXfrm>
        <a:off x="7685139" y="1038594"/>
        <a:ext cx="198613" cy="271739"/>
      </dsp:txXfrm>
    </dsp:sp>
    <dsp:sp modelId="{5FB44C77-7870-43B5-8275-1A6203100C61}">
      <dsp:nvSpPr>
        <dsp:cNvPr id="0" name=""/>
        <dsp:cNvSpPr/>
      </dsp:nvSpPr>
      <dsp:spPr>
        <a:xfrm>
          <a:off x="8157348" y="1662059"/>
          <a:ext cx="361115" cy="361115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1086513"/>
            <a:satOff val="-3142"/>
            <a:lumOff val="-67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1086513"/>
              <a:satOff val="-3142"/>
              <a:lumOff val="-6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/>
        </a:p>
      </dsp:txBody>
      <dsp:txXfrm>
        <a:off x="8238599" y="1662059"/>
        <a:ext cx="198613" cy="271739"/>
      </dsp:txXfrm>
    </dsp:sp>
    <dsp:sp modelId="{314C4762-6548-45B3-B2AB-EF91AE397D8C}">
      <dsp:nvSpPr>
        <dsp:cNvPr id="0" name=""/>
        <dsp:cNvSpPr/>
      </dsp:nvSpPr>
      <dsp:spPr>
        <a:xfrm>
          <a:off x="8710807" y="2300956"/>
          <a:ext cx="361115" cy="361115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1629769"/>
            <a:satOff val="-4713"/>
            <a:lumOff val="-100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1629769"/>
              <a:satOff val="-4713"/>
              <a:lumOff val="-10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/>
        </a:p>
      </dsp:txBody>
      <dsp:txXfrm>
        <a:off x="8792058" y="2300956"/>
        <a:ext cx="198613" cy="27173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2786F3-EA3A-4CBE-A2D6-8050CA856B35}">
      <dsp:nvSpPr>
        <dsp:cNvPr id="0" name=""/>
        <dsp:cNvSpPr/>
      </dsp:nvSpPr>
      <dsp:spPr>
        <a:xfrm>
          <a:off x="0" y="0"/>
          <a:ext cx="7411544" cy="555562"/>
        </a:xfrm>
        <a:prstGeom prst="roundRect">
          <a:avLst>
            <a:gd name="adj" fmla="val 10000"/>
          </a:avLst>
        </a:prstGeom>
        <a:solidFill>
          <a:srgbClr val="FF000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b="1" kern="1200"/>
            <a:t>Salutations</a:t>
          </a:r>
          <a:endParaRPr lang="en-US" sz="1700" kern="1200"/>
        </a:p>
      </dsp:txBody>
      <dsp:txXfrm>
        <a:off x="16272" y="16272"/>
        <a:ext cx="6747048" cy="523018"/>
      </dsp:txXfrm>
    </dsp:sp>
    <dsp:sp modelId="{9EC665CA-7346-45F9-B963-BE0DA20A4815}">
      <dsp:nvSpPr>
        <dsp:cNvPr id="0" name=""/>
        <dsp:cNvSpPr/>
      </dsp:nvSpPr>
      <dsp:spPr>
        <a:xfrm>
          <a:off x="553459" y="632724"/>
          <a:ext cx="7411544" cy="555562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i="1" kern="1200" dirty="0"/>
            <a:t>Dialogue 4</a:t>
          </a:r>
          <a:endParaRPr lang="en-US" sz="1700" kern="1200" dirty="0"/>
        </a:p>
      </dsp:txBody>
      <dsp:txXfrm>
        <a:off x="569731" y="648996"/>
        <a:ext cx="6464425" cy="523018"/>
      </dsp:txXfrm>
    </dsp:sp>
    <dsp:sp modelId="{9AA225A5-C88B-4BA6-A435-92796B917F89}">
      <dsp:nvSpPr>
        <dsp:cNvPr id="0" name=""/>
        <dsp:cNvSpPr/>
      </dsp:nvSpPr>
      <dsp:spPr>
        <a:xfrm>
          <a:off x="1106919" y="1265449"/>
          <a:ext cx="7411544" cy="555562"/>
        </a:xfrm>
        <a:prstGeom prst="roundRect">
          <a:avLst>
            <a:gd name="adj" fmla="val 10000"/>
          </a:avLst>
        </a:prstGeom>
        <a:solidFill>
          <a:srgbClr val="0070C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b="1" i="1" kern="1200" dirty="0"/>
            <a:t>Madame </a:t>
          </a:r>
          <a:r>
            <a:rPr lang="pt-BR" sz="1700" b="1" i="1" kern="1200" dirty="0" err="1"/>
            <a:t>Gestel</a:t>
          </a:r>
          <a:r>
            <a:rPr lang="pt-BR" sz="1700" b="1" i="1" kern="1200" dirty="0"/>
            <a:t>: </a:t>
          </a:r>
          <a:r>
            <a:rPr lang="pt-BR" sz="1700" b="0" i="1" kern="1200" dirty="0" err="1"/>
            <a:t>Bonsoir</a:t>
          </a:r>
          <a:r>
            <a:rPr lang="pt-BR" sz="1700" b="0" i="1" kern="1200" dirty="0"/>
            <a:t>, madame. </a:t>
          </a:r>
          <a:r>
            <a:rPr lang="pt-BR" sz="1700" b="0" i="1" kern="1200" dirty="0" err="1"/>
            <a:t>Comment-allez</a:t>
          </a:r>
          <a:r>
            <a:rPr lang="pt-BR" sz="1700" b="0" i="1" kern="1200" dirty="0"/>
            <a:t> </a:t>
          </a:r>
          <a:r>
            <a:rPr lang="pt-BR" sz="1700" b="0" i="1" kern="1200" dirty="0" err="1"/>
            <a:t>vous</a:t>
          </a:r>
          <a:r>
            <a:rPr lang="pt-BR" sz="1700" b="0" i="1" kern="1200" dirty="0"/>
            <a:t>?</a:t>
          </a:r>
          <a:endParaRPr lang="en-US" sz="1700" kern="1200" dirty="0"/>
        </a:p>
      </dsp:txBody>
      <dsp:txXfrm>
        <a:off x="1123191" y="1281721"/>
        <a:ext cx="6464425" cy="523018"/>
      </dsp:txXfrm>
    </dsp:sp>
    <dsp:sp modelId="{CAE45FD6-954A-446F-BD77-A5D469386400}">
      <dsp:nvSpPr>
        <dsp:cNvPr id="0" name=""/>
        <dsp:cNvSpPr/>
      </dsp:nvSpPr>
      <dsp:spPr>
        <a:xfrm>
          <a:off x="1660378" y="1898173"/>
          <a:ext cx="7411544" cy="555562"/>
        </a:xfrm>
        <a:prstGeom prst="roundRect">
          <a:avLst>
            <a:gd name="adj" fmla="val 10000"/>
          </a:avLst>
        </a:prstGeom>
        <a:solidFill>
          <a:srgbClr val="0070C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b="1" i="1" kern="1200" dirty="0"/>
            <a:t>Madame </a:t>
          </a:r>
          <a:r>
            <a:rPr lang="pt-BR" sz="1700" b="1" i="1" kern="1200" dirty="0" err="1"/>
            <a:t>Trussard</a:t>
          </a:r>
          <a:r>
            <a:rPr lang="pt-BR" sz="1700" b="1" i="1" kern="1200" dirty="0"/>
            <a:t>: </a:t>
          </a:r>
          <a:r>
            <a:rPr lang="pt-BR" sz="1700" b="0" i="1" kern="1200" dirty="0" err="1"/>
            <a:t>Bonsoir</a:t>
          </a:r>
          <a:r>
            <a:rPr lang="pt-BR" sz="1700" b="0" i="1" kern="1200" dirty="0"/>
            <a:t>. </a:t>
          </a:r>
          <a:r>
            <a:rPr lang="pt-BR" sz="1700" b="0" i="1" kern="1200" dirty="0" err="1"/>
            <a:t>Je</a:t>
          </a:r>
          <a:r>
            <a:rPr lang="pt-BR" sz="1700" b="0" i="1" kern="1200" dirty="0"/>
            <a:t> vais </a:t>
          </a:r>
          <a:r>
            <a:rPr lang="pt-BR" sz="1700" b="0" i="1" kern="1200" dirty="0" err="1"/>
            <a:t>bien</a:t>
          </a:r>
          <a:r>
            <a:rPr lang="pt-BR" sz="1700" b="0" i="1" kern="1200" dirty="0"/>
            <a:t>, </a:t>
          </a:r>
          <a:r>
            <a:rPr lang="pt-BR" sz="1700" b="0" i="1" kern="1200" dirty="0" err="1"/>
            <a:t>merci</a:t>
          </a:r>
          <a:r>
            <a:rPr lang="pt-BR" sz="1700" b="0" i="1" kern="1200" dirty="0"/>
            <a:t>. Et </a:t>
          </a:r>
          <a:r>
            <a:rPr lang="pt-BR" sz="1700" b="0" i="1" kern="1200" dirty="0" err="1"/>
            <a:t>vous</a:t>
          </a:r>
          <a:r>
            <a:rPr lang="pt-BR" sz="1700" b="0" i="1" kern="1200" dirty="0"/>
            <a:t>?</a:t>
          </a:r>
          <a:endParaRPr lang="en-US" sz="1700" kern="1200" dirty="0"/>
        </a:p>
      </dsp:txBody>
      <dsp:txXfrm>
        <a:off x="1676650" y="1914445"/>
        <a:ext cx="6464425" cy="523018"/>
      </dsp:txXfrm>
    </dsp:sp>
    <dsp:sp modelId="{0840E137-E5AD-4238-8694-B7F388944FEE}">
      <dsp:nvSpPr>
        <dsp:cNvPr id="0" name=""/>
        <dsp:cNvSpPr/>
      </dsp:nvSpPr>
      <dsp:spPr>
        <a:xfrm>
          <a:off x="2213838" y="2530898"/>
          <a:ext cx="7411544" cy="555562"/>
        </a:xfrm>
        <a:prstGeom prst="roundRect">
          <a:avLst>
            <a:gd name="adj" fmla="val 10000"/>
          </a:avLst>
        </a:prstGeom>
        <a:solidFill>
          <a:srgbClr val="0070C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b="1" i="1" kern="1200" dirty="0"/>
            <a:t>Madame </a:t>
          </a:r>
          <a:r>
            <a:rPr lang="pt-BR" sz="1700" b="1" i="1" kern="1200" dirty="0" err="1"/>
            <a:t>Gestel</a:t>
          </a:r>
          <a:r>
            <a:rPr lang="pt-BR" sz="1700" b="1" i="1" kern="1200" dirty="0"/>
            <a:t>: </a:t>
          </a:r>
          <a:r>
            <a:rPr lang="pt-BR" sz="1700" b="0" i="1" kern="1200" dirty="0" err="1"/>
            <a:t>Malheureusement</a:t>
          </a:r>
          <a:r>
            <a:rPr lang="pt-BR" sz="1700" b="0" i="1" kern="1200" dirty="0"/>
            <a:t>, </a:t>
          </a:r>
          <a:r>
            <a:rPr lang="pt-BR" sz="1700" b="0" i="1" kern="1200" dirty="0" err="1"/>
            <a:t>je</a:t>
          </a:r>
          <a:r>
            <a:rPr lang="pt-BR" sz="1700" b="0" i="1" kern="1200" dirty="0"/>
            <a:t> ne vais </a:t>
          </a:r>
          <a:r>
            <a:rPr lang="pt-BR" sz="1700" b="0" i="1" kern="1200" dirty="0" err="1"/>
            <a:t>pas</a:t>
          </a:r>
          <a:r>
            <a:rPr lang="pt-BR" sz="1700" b="0" i="1" kern="1200" dirty="0"/>
            <a:t> </a:t>
          </a:r>
          <a:r>
            <a:rPr lang="pt-BR" sz="1700" b="0" i="1" kern="1200" dirty="0" err="1"/>
            <a:t>bien</a:t>
          </a:r>
          <a:r>
            <a:rPr lang="pt-BR" sz="1700" b="0" i="1" kern="1200" dirty="0"/>
            <a:t>.</a:t>
          </a:r>
          <a:endParaRPr lang="en-US" sz="1700" kern="1200" dirty="0"/>
        </a:p>
      </dsp:txBody>
      <dsp:txXfrm>
        <a:off x="2230110" y="2547170"/>
        <a:ext cx="6464425" cy="523018"/>
      </dsp:txXfrm>
    </dsp:sp>
    <dsp:sp modelId="{FC011BE2-5D98-40AD-9F76-5D341F790171}">
      <dsp:nvSpPr>
        <dsp:cNvPr id="0" name=""/>
        <dsp:cNvSpPr/>
      </dsp:nvSpPr>
      <dsp:spPr>
        <a:xfrm>
          <a:off x="7050428" y="405869"/>
          <a:ext cx="361115" cy="361115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/>
        </a:p>
      </dsp:txBody>
      <dsp:txXfrm>
        <a:off x="7131679" y="405869"/>
        <a:ext cx="198613" cy="271739"/>
      </dsp:txXfrm>
    </dsp:sp>
    <dsp:sp modelId="{F8AD8319-E522-4A0D-80F7-505AAFC154BC}">
      <dsp:nvSpPr>
        <dsp:cNvPr id="0" name=""/>
        <dsp:cNvSpPr/>
      </dsp:nvSpPr>
      <dsp:spPr>
        <a:xfrm>
          <a:off x="7603888" y="1038594"/>
          <a:ext cx="361115" cy="361115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543256"/>
            <a:satOff val="-1571"/>
            <a:lumOff val="-33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543256"/>
              <a:satOff val="-1571"/>
              <a:lumOff val="-3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/>
        </a:p>
      </dsp:txBody>
      <dsp:txXfrm>
        <a:off x="7685139" y="1038594"/>
        <a:ext cx="198613" cy="271739"/>
      </dsp:txXfrm>
    </dsp:sp>
    <dsp:sp modelId="{5FB44C77-7870-43B5-8275-1A6203100C61}">
      <dsp:nvSpPr>
        <dsp:cNvPr id="0" name=""/>
        <dsp:cNvSpPr/>
      </dsp:nvSpPr>
      <dsp:spPr>
        <a:xfrm>
          <a:off x="8157348" y="1662059"/>
          <a:ext cx="361115" cy="361115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1086513"/>
            <a:satOff val="-3142"/>
            <a:lumOff val="-67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1086513"/>
              <a:satOff val="-3142"/>
              <a:lumOff val="-6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/>
        </a:p>
      </dsp:txBody>
      <dsp:txXfrm>
        <a:off x="8238599" y="1662059"/>
        <a:ext cx="198613" cy="271739"/>
      </dsp:txXfrm>
    </dsp:sp>
    <dsp:sp modelId="{314C4762-6548-45B3-B2AB-EF91AE397D8C}">
      <dsp:nvSpPr>
        <dsp:cNvPr id="0" name=""/>
        <dsp:cNvSpPr/>
      </dsp:nvSpPr>
      <dsp:spPr>
        <a:xfrm>
          <a:off x="8710807" y="2300956"/>
          <a:ext cx="361115" cy="361115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1629769"/>
            <a:satOff val="-4713"/>
            <a:lumOff val="-100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1629769"/>
              <a:satOff val="-4713"/>
              <a:lumOff val="-10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/>
        </a:p>
      </dsp:txBody>
      <dsp:txXfrm>
        <a:off x="8792058" y="2300956"/>
        <a:ext cx="198613" cy="2717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A8366B-6127-4F7E-8327-B822D647E8D8}" type="datetimeFigureOut">
              <a:rPr lang="pt-BR" smtClean="0"/>
              <a:t>15/03/2019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07AB83-C48E-43FE-830B-986C1D45B4A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42076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CFC0BD9E-17CF-41C2-A6F6-F8F79A7D2437}" type="datetime1">
              <a:rPr lang="en-US" smtClean="0"/>
              <a:t>3/15/2019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r>
              <a:rPr lang="en-US"/>
              <a:t>Aula 8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741EF-997A-4947-914C-29DEDA0C15FA}" type="datetime1">
              <a:rPr lang="en-US" smtClean="0"/>
              <a:t>3/15/2019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8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F0F68-3F94-463D-A7BF-B069A039F18A}" type="datetime1">
              <a:rPr lang="en-US" smtClean="0"/>
              <a:t>3/15/2019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8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C17D8-CA23-4F53-ABEA-B08F0579F6FC}" type="datetime1">
              <a:rPr lang="en-US" smtClean="0"/>
              <a:t>3/15/2019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8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A2F9B-8BE9-419D-AE48-62ECCDB8F63B}" type="datetime1">
              <a:rPr lang="en-US" smtClean="0"/>
              <a:t>3/15/2019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8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C3B9B-6969-4807-95E5-81ED075BFAB6}" type="datetime1">
              <a:rPr lang="en-US" smtClean="0"/>
              <a:t>3/15/2019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8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14AF7-3B60-4380-8C8F-91D24AECC07D}" type="datetime1">
              <a:rPr lang="en-US" smtClean="0"/>
              <a:t>3/15/2019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8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14B56-DB64-4357-BDF7-E1B471C84DDB}" type="datetime1">
              <a:rPr lang="en-US" smtClean="0"/>
              <a:t>3/15/2019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A9CE5-4F37-41CF-B851-D0B2AB0FD307}" type="datetime1">
              <a:rPr lang="en-US" smtClean="0"/>
              <a:t>3/15/2019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8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924E4-E121-4B60-9D5A-36B34DCEA064}" type="datetime1">
              <a:rPr lang="en-US" smtClean="0"/>
              <a:t>3/15/2019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r>
              <a:rPr lang="en-US"/>
              <a:t>Aula 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40270-56EC-4F40-B52C-59EEFBE858B1}" type="datetime1">
              <a:rPr lang="en-US" smtClean="0"/>
              <a:t>3/15/2019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r>
              <a:rPr lang="en-US"/>
              <a:t>Aula 8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9ACD0-081B-4183-AD83-9CE9CBE6F6BD}" type="datetime1">
              <a:rPr lang="en-US" smtClean="0"/>
              <a:t>3/15/2019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BC835-B188-4511-8E4D-00528CB4A205}" type="datetime1">
              <a:rPr lang="en-US" smtClean="0"/>
              <a:t>3/15/2019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8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D2968-281E-42D9-B428-A7B93F4717CC}" type="datetime1">
              <a:rPr lang="en-US" smtClean="0"/>
              <a:t>3/15/2019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3D813-00D2-472A-891D-F8B7EE023896}" type="datetime1">
              <a:rPr lang="en-US" smtClean="0"/>
              <a:t>3/15/2019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8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22218-E237-48AE-9CFA-029A456C667E}" type="datetime1">
              <a:rPr lang="en-US" smtClean="0"/>
              <a:t>3/15/2019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8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521A7-3FD6-4ADA-B63E-B86F68F49A8F}" type="datetime1">
              <a:rPr lang="en-US" smtClean="0"/>
              <a:t>3/15/2019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8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7CB5094E-5556-4344-B210-1F1B7373207D}" type="datetime1">
              <a:rPr lang="en-US" smtClean="0"/>
              <a:t>3/15/2019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/>
              <a:t>Aula 8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EBAAA1-1832-440E-9559-66430C843FF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3A2F129-A281-4F3E-A625-9189C8C483C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 dirty="0" err="1"/>
              <a:t>débutant</a:t>
            </a: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E6C2676D-9013-43D6-9D4C-C08B53C81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97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EBAAA1-1832-440E-9559-66430C843F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r>
              <a:rPr lang="pt-BR" dirty="0"/>
              <a:t> – </a:t>
            </a:r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 dirty="0" err="1"/>
              <a:t>Débutant</a:t>
            </a:r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3A2F129-A281-4F3E-A625-9189C8C483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r>
              <a:rPr lang="pt-BR" dirty="0" err="1"/>
              <a:t>Comment</a:t>
            </a:r>
            <a:r>
              <a:rPr lang="pt-BR" dirty="0"/>
              <a:t> se </a:t>
            </a:r>
            <a:r>
              <a:rPr lang="pt-BR" dirty="0" err="1"/>
              <a:t>présenter</a:t>
            </a:r>
            <a:r>
              <a:rPr lang="pt-BR"/>
              <a:t> - I</a:t>
            </a: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F27BB9FD-87B6-4696-B01E-D72FC80E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4656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EBAAA1-1832-440E-9559-66430C843F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</p:spPr>
        <p:txBody>
          <a:bodyPr>
            <a:normAutofit/>
          </a:bodyPr>
          <a:lstStyle/>
          <a:p>
            <a:r>
              <a:rPr lang="pt-BR">
                <a:solidFill>
                  <a:srgbClr val="EBEBEB"/>
                </a:solidFill>
              </a:rPr>
              <a:t>Cours de Français – Niveau Débutant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F27BB9FD-87B6-4696-B01E-D72FC80E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7784" y="6391656"/>
            <a:ext cx="3867912" cy="310896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Aula 8</a:t>
            </a:r>
          </a:p>
        </p:txBody>
      </p:sp>
      <p:graphicFrame>
        <p:nvGraphicFramePr>
          <p:cNvPr id="6" name="Subtítulo 2">
            <a:extLst>
              <a:ext uri="{FF2B5EF4-FFF2-40B4-BE49-F238E27FC236}">
                <a16:creationId xmlns:a16="http://schemas.microsoft.com/office/drawing/2014/main" id="{7003792A-843E-4C91-A359-4C80D287FF0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7691182"/>
              </p:ext>
            </p:extLst>
          </p:nvPr>
        </p:nvGraphicFramePr>
        <p:xfrm>
          <a:off x="1286934" y="2925232"/>
          <a:ext cx="9625383" cy="30864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180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EBAAA1-1832-440E-9559-66430C843F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</p:spPr>
        <p:txBody>
          <a:bodyPr>
            <a:normAutofit/>
          </a:bodyPr>
          <a:lstStyle/>
          <a:p>
            <a:r>
              <a:rPr lang="pt-BR">
                <a:solidFill>
                  <a:srgbClr val="EBEBEB"/>
                </a:solidFill>
              </a:rPr>
              <a:t>Cours de Français – Niveau Débutant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F27BB9FD-87B6-4696-B01E-D72FC80E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7784" y="6391656"/>
            <a:ext cx="3867912" cy="310896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Aula 8</a:t>
            </a:r>
          </a:p>
        </p:txBody>
      </p:sp>
      <p:graphicFrame>
        <p:nvGraphicFramePr>
          <p:cNvPr id="6" name="Subtítulo 2">
            <a:extLst>
              <a:ext uri="{FF2B5EF4-FFF2-40B4-BE49-F238E27FC236}">
                <a16:creationId xmlns:a16="http://schemas.microsoft.com/office/drawing/2014/main" id="{7003792A-843E-4C91-A359-4C80D287FF0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4698366"/>
              </p:ext>
            </p:extLst>
          </p:nvPr>
        </p:nvGraphicFramePr>
        <p:xfrm>
          <a:off x="1286934" y="2925232"/>
          <a:ext cx="9625383" cy="30864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520809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EBAAA1-1832-440E-9559-66430C843F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</p:spPr>
        <p:txBody>
          <a:bodyPr>
            <a:normAutofit/>
          </a:bodyPr>
          <a:lstStyle/>
          <a:p>
            <a:r>
              <a:rPr lang="pt-BR">
                <a:solidFill>
                  <a:srgbClr val="EBEBEB"/>
                </a:solidFill>
              </a:rPr>
              <a:t>Cours de Français – Niveau Débutant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F27BB9FD-87B6-4696-B01E-D72FC80E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7784" y="6391656"/>
            <a:ext cx="3867912" cy="310896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Aula 8</a:t>
            </a:r>
          </a:p>
        </p:txBody>
      </p:sp>
      <p:graphicFrame>
        <p:nvGraphicFramePr>
          <p:cNvPr id="6" name="Subtítulo 2">
            <a:extLst>
              <a:ext uri="{FF2B5EF4-FFF2-40B4-BE49-F238E27FC236}">
                <a16:creationId xmlns:a16="http://schemas.microsoft.com/office/drawing/2014/main" id="{7003792A-843E-4C91-A359-4C80D287FF0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4165536"/>
              </p:ext>
            </p:extLst>
          </p:nvPr>
        </p:nvGraphicFramePr>
        <p:xfrm>
          <a:off x="1286934" y="2925232"/>
          <a:ext cx="9625383" cy="30864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295269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EBAAA1-1832-440E-9559-66430C843F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</p:spPr>
        <p:txBody>
          <a:bodyPr>
            <a:normAutofit/>
          </a:bodyPr>
          <a:lstStyle/>
          <a:p>
            <a:r>
              <a:rPr lang="pt-BR">
                <a:solidFill>
                  <a:srgbClr val="EBEBEB"/>
                </a:solidFill>
              </a:rPr>
              <a:t>Cours de Français – Niveau Débutant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F27BB9FD-87B6-4696-B01E-D72FC80E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7784" y="6391656"/>
            <a:ext cx="3867912" cy="310896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Aula 8</a:t>
            </a:r>
          </a:p>
        </p:txBody>
      </p:sp>
      <p:graphicFrame>
        <p:nvGraphicFramePr>
          <p:cNvPr id="6" name="Subtítulo 2">
            <a:extLst>
              <a:ext uri="{FF2B5EF4-FFF2-40B4-BE49-F238E27FC236}">
                <a16:creationId xmlns:a16="http://schemas.microsoft.com/office/drawing/2014/main" id="{7003792A-843E-4C91-A359-4C80D287FF0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5267736"/>
              </p:ext>
            </p:extLst>
          </p:nvPr>
        </p:nvGraphicFramePr>
        <p:xfrm>
          <a:off x="1286934" y="2925232"/>
          <a:ext cx="9625383" cy="30864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299814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A2FC4F8C-DCFB-41A7-9587-B6E49A2040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8CB8134D-DAA6-44DB-9A7B-8D5B04711D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25AD0F1C-BC8E-4CB4-BAC4-8F33C36F69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581087E9-D266-4B08-AAB1-F7439DF652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64A2B069-C853-43DD-8CC0-7CE6F331A7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7DDD86E2-5424-44EC-A189-3E2DDD38DD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4F8CFC5E-B977-45D3-A7A8-A4EDF8C88A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>
              <a:extLst>
                <a:ext uri="{FF2B5EF4-FFF2-40B4-BE49-F238E27FC236}">
                  <a16:creationId xmlns:a16="http://schemas.microsoft.com/office/drawing/2014/main" id="{A347F91F-7A0C-4FD7-AC29-DCAF67A2E5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>
              <a:extLst>
                <a:ext uri="{FF2B5EF4-FFF2-40B4-BE49-F238E27FC236}">
                  <a16:creationId xmlns:a16="http://schemas.microsoft.com/office/drawing/2014/main" id="{1FD264AA-C656-4350-AD8E-3E13639C02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B8EBAAA1-1832-440E-9559-66430C843F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5" y="973668"/>
            <a:ext cx="3178260" cy="102023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pt-BR" sz="2500" err="1"/>
              <a:t>Cours</a:t>
            </a:r>
            <a:r>
              <a:rPr lang="pt-BR" sz="2500"/>
              <a:t> de </a:t>
            </a:r>
            <a:r>
              <a:rPr lang="pt-BR" sz="2500" err="1"/>
              <a:t>Français</a:t>
            </a:r>
            <a:r>
              <a:rPr lang="pt-BR" sz="2500"/>
              <a:t> – </a:t>
            </a:r>
            <a:r>
              <a:rPr lang="pt-BR" sz="2500" err="1"/>
              <a:t>Niveau</a:t>
            </a:r>
            <a:r>
              <a:rPr lang="pt-BR" sz="2500"/>
              <a:t> </a:t>
            </a:r>
            <a:r>
              <a:rPr lang="pt-BR" sz="2500" err="1"/>
              <a:t>Débutant</a:t>
            </a:r>
            <a:endParaRPr lang="pt-BR" sz="250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3A2F129-A281-4F3E-A625-9189C8C483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5" y="2120900"/>
            <a:ext cx="3133726" cy="3898900"/>
          </a:xfrm>
        </p:spPr>
        <p:txBody>
          <a:bodyPr>
            <a:normAutofit/>
          </a:bodyPr>
          <a:lstStyle/>
          <a:p>
            <a:endParaRPr lang="pt-BR">
              <a:solidFill>
                <a:schemeClr val="bg1"/>
              </a:solidFill>
            </a:endParaRPr>
          </a:p>
          <a:p>
            <a:endParaRPr lang="pt-BR">
              <a:solidFill>
                <a:schemeClr val="bg1"/>
              </a:solidFill>
            </a:endParaRPr>
          </a:p>
          <a:p>
            <a:endParaRPr lang="pt-BR">
              <a:solidFill>
                <a:schemeClr val="bg1"/>
              </a:solidFill>
            </a:endParaRPr>
          </a:p>
          <a:p>
            <a:r>
              <a:rPr lang="pt-BR">
                <a:solidFill>
                  <a:schemeClr val="bg1"/>
                </a:solidFill>
              </a:rPr>
              <a:t>Prepare seu próprio diálogo!!!!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E1BAC103-6BED-4D63-9668-54F63F8464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835059" y="803751"/>
            <a:ext cx="5250498" cy="5250498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C4EF29AB-620C-4783-9B23-EACEB54D78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F27BB9FD-87B6-4696-B01E-D72FC80E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1110" y="6391838"/>
            <a:ext cx="3859795" cy="30480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Aula 8</a:t>
            </a:r>
          </a:p>
        </p:txBody>
      </p:sp>
    </p:spTree>
    <p:extLst>
      <p:ext uri="{BB962C8B-B14F-4D97-AF65-F5344CB8AC3E}">
        <p14:creationId xmlns:p14="http://schemas.microsoft.com/office/powerpoint/2010/main" val="6423050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Íon - Sala da Diretoria">
  <a:themeElements>
    <a:clrScheme name="Ion Boardroom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38</TotalTime>
  <Words>190</Words>
  <Application>Microsoft Office PowerPoint</Application>
  <PresentationFormat>Widescreen</PresentationFormat>
  <Paragraphs>43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2" baseType="lpstr">
      <vt:lpstr>Arial</vt:lpstr>
      <vt:lpstr>Calibri</vt:lpstr>
      <vt:lpstr>Century Gothic</vt:lpstr>
      <vt:lpstr>Wingdings 3</vt:lpstr>
      <vt:lpstr>Íon - Sala da Diretoria</vt:lpstr>
      <vt:lpstr>Cours de Français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 de Français</dc:title>
  <dc:creator>Noemia Cecilia Santos</dc:creator>
  <cp:lastModifiedBy>Noemia Cecilia Santos</cp:lastModifiedBy>
  <cp:revision>6</cp:revision>
  <dcterms:created xsi:type="dcterms:W3CDTF">2019-03-15T18:12:52Z</dcterms:created>
  <dcterms:modified xsi:type="dcterms:W3CDTF">2019-03-15T21:02:20Z</dcterms:modified>
</cp:coreProperties>
</file>