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052F0-B72F-425C-A8BB-2EA83F32E86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57AB-05FE-46CF-B7B8-2B24546D29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6B45F-F264-40A8-9DE3-B4F260A99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32070A-122F-46F3-AD8A-A3B2C743E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78ABBE-F1B1-4497-AA8B-95D13DA4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E22EE2-AF48-40F6-9D9E-F14A0F6F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5AE404-E8FB-4462-91A3-2C384C2F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8F9DD-D52C-42E0-87DB-8762916C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17193A-88BB-44A4-B942-03CDF2FC7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EDD78-A4F5-43D5-B595-1A726D33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99BD3-4BDF-4AAB-9C71-0A1C1180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76BE0-5D36-49F5-AC27-EC25AD16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0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BAE94F-AE0D-418B-B009-5AB040C4B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00C5E9-B1EA-427D-918A-3DA604AB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47910D-DC44-4F7D-B868-BB79A80F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98BD6-ED94-4FDA-8993-7ABF482B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CDEA89-FF2D-4B10-94DE-9E2063CA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81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4A4D7-2244-4A80-AD70-A74F2C0B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4463EA-D222-4F82-BA75-98DE3846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AC24E-E907-4636-8037-6B72DCA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1DF6EF-F052-49F1-8578-584AD8E8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F69C16-85F2-4DA4-857E-A0264F9C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0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8A2A6-28A7-4CBB-88D6-6F48FD9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A218BF-1D1B-4F31-AD54-116DDD6A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0918DB-13A5-41EE-B0F2-C81FFE50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AC31E-4546-4C92-A4DF-15C848D8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06030-6C32-40C1-A99A-70AEEA3C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16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BE884-4CCE-45B5-B0E0-D691220B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6FF6C-567D-4B6E-951D-060276EE6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6AA1D3-AAC8-42C4-8F8A-6CD357292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BB2DC0-600F-466F-9F63-8635787F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B9D6F3-EEBA-490E-BBFF-EB68032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C49160-B2B7-406E-928D-6506D335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0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F5F09-66C5-43A1-80D0-3B721438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E9CBA2-7B97-477D-BF54-3B8983F1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EE6527-AB9D-47A3-A279-D27D0986A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044294-0E2D-4C4B-9930-A3EAFFB19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BCFD8E-35DC-499C-8001-3BF2D52F5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836910-DDA3-42BD-94DB-2095025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CC4509-9A43-4C26-8731-8E11A3AD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8DF122-A3CE-4713-A34E-976FEBAB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46521-3CC3-484D-81A2-D3A95A72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C3BDD9-8503-4F55-9773-CEDA80CC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1790C-744D-42FC-A0F0-8DD8854C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EB757C-FA0A-4C25-9D2F-75F275D1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32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C8D1F3-AA5B-43CB-9A36-006AC2BF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2F2E0C-7B39-44E4-86A0-046732DB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078B7-CBA0-47CA-8387-A9AF0645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9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2385-D9B3-4A52-AFA8-AF6C5BDD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E965B-5DDE-426F-A476-D8ACCE1A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D2C0B6-2E01-4CE9-B8FE-84B45A36D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7CA6D-CEDA-4C22-AC6C-9FF4B51B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3A6F7C-F8A9-41E5-B764-0BDF8551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6F18C1-EEC4-4B66-AF15-1D928668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7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933CF-1F82-4D03-9D65-6239447E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70F819-7AD1-4034-AFDE-C45BBDFC2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4FE721-1291-402D-8D88-D80A18853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4A6DD8-A2B1-4441-B0F5-5E863B18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D37465-8523-48D4-90D2-3B670ACC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6BBC61-2B31-4DA3-896C-62777A7F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87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068E78-F06B-476C-A01C-EBBE931D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CF68CF-723F-40CE-B6E5-D6AEB910C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54DD5B-E027-40B7-8A4D-9DDAF0752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470C-63CC-4688-98D3-1EE41172641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720C3C-C6B9-4323-895B-C9E0287B9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626DE-AB2A-4748-9C23-0B43C7F5F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C387-009C-45BF-A803-8E596E197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test-english.com/reading/a1/about-my-family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-english.com/grammar-points/a1/this-that-these-those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est-english.com/listening/a1/daily-routines-listening-test/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kRCuxz9AnB2RokeCA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441646" y="744803"/>
            <a:ext cx="59830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At 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work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21 – 29.03.2021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760400"/>
            <a:ext cx="6521620" cy="46012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https://forms.gle/kRCuxz9AnB2RokeCA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- modulo 01 - 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21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https://test-english.com/listening/a1/daily-routines-listening-test/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https://test-english.com/grammar-points/a1/this-that-these-those/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https://test-english.com/reading/a1/about-my-family/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Ben and Holly on Prime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52" y="1642716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900" y="2331442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052242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142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</cp:revision>
  <dcterms:created xsi:type="dcterms:W3CDTF">2021-03-29T04:05:01Z</dcterms:created>
  <dcterms:modified xsi:type="dcterms:W3CDTF">2021-03-29T17:30:41Z</dcterms:modified>
</cp:coreProperties>
</file>