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4C1D1-E0F0-4A04-8885-8BF289F925DB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B793-9B68-4D6F-963A-CEE181C16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2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D28FB-B625-4E5D-B8E1-9FE18E73E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40C605-BC54-4CA3-AD0D-43A4B42F8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4E190-3B74-4A5D-814F-39EF3A78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08A267-BBCB-4DF9-8EFB-2D001584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DEE129-000F-4210-AB1C-312C4AA6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7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3B6F8-27EE-425F-BEEB-35BB8EC5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C9E7C7-6539-4A40-A244-198BDB17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DF85B1-F9BB-4577-BD85-940E9C55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938065-2386-44CD-AE3A-A62160D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09DC78-6ADC-4F6C-9640-888B2AC1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48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51A69F-94DB-4DBA-8BB2-777D652F4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A1C61E-CCDF-4F1C-B5DC-A0C12F38D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9443ED-89F5-42FF-AFC4-B8A76C0E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F06A3C-8369-47F1-A0F0-C0DA948F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B4203E-ED30-478A-964A-E9C91CB5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560D1-3A5E-4161-96BA-F3177532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C125F2-D661-4BA8-9ACC-6EE46D00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256BB-CE95-4906-B38A-BCA78403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CFF50-66D5-45E8-8178-8A5C69DE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1036B3-C7D3-4BDA-A5A8-2CD5234D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9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D71BC-3DC0-403F-B91C-88979CF3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812C83-88F8-455D-A91D-6A4FEB3F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286925-1097-4CD4-81BE-16F11998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3C86FF-2850-4CCF-8174-C08BBE37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46EC62-0C2C-4F5B-8C00-2A2B7F67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82229-6F7E-4B70-9531-F571ECB6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25D9AA-BE0F-40A5-B412-A3B156249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581C8B-7F2C-4887-AF5A-4222CF67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DDCC5C-018B-41F2-8A76-BCE746BF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42211D-1CEF-4E51-9B2B-0698354C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BC6AFC-A024-4B8E-91A3-AE9EAD86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785EF-EEDF-4550-918F-E3F054D7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B59EC1-63E1-49D6-8A0A-0A389CF27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2E7BDA-319B-4E85-816D-0E1E6367C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B93C94-BF2E-4E54-AA15-9BA42953F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7FA6B7-AEE5-48EE-BD7A-F6D9289D9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595557-BD15-418D-89DF-6918D0D7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29C7EE-BE21-4EEE-B433-FDFF77FB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8D43B3-CECE-42BA-9BCE-3729F253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E99B0-D6E2-4216-92F2-6E7DAA09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BD87E2-B825-457D-A586-CF1F6505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377427-0119-4AF9-A32C-F9587ACC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7B871B-05B0-4675-92EA-AB40BF3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71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C8FA05-811C-4F1C-BCED-C133D89E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C1463F-9CD5-4ADE-8B50-B63B7244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C21BDE-2C41-4E0C-8780-2CDD986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49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BB066-BCE2-443B-BE28-599B45F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C54608-2C81-429D-9992-F1F1A3F6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877FA9-CABC-4CD1-AE1D-7BDB72DFB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820CDD-C3EF-4F70-8B92-77D7C12D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D34943-9DAE-43A7-A21C-E7426A5B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0313A7-05B9-4F7C-840E-16DA703F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1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7DB64-AEE1-43B7-AC2C-BEC7945D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7F2DB1-9A9B-4395-B879-7DD95381C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4124C6-2816-42B1-BDF6-D9238ECFC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2644B9-C3A6-4D3A-AC7B-621F5B28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C0ED85-4A21-4BB8-BF5D-55F42F1D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169905-3AF6-4B71-94FF-CA5B2782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74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FE0FFF-0ADA-4068-82EF-B7B7D0F3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79DBFC-B827-446C-B36E-63E0B9548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FADED2-50D1-4198-8AD8-84D15584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F473-88D8-4FFC-8ADC-718700ADBA5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D5360-8B2D-4023-8210-EB39293F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C36B81-CE9F-4918-A7AF-5153BD0DE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D9C9-BCBA-475F-A4ED-6429698CB1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8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learnenglish.britishcouncil.org/skills/listening/beginner-a1/a-voicemail-message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english.britishcouncil.org/skills/reading/beginner-a1/a-poster-at-work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learnenglish.britishcouncil.org/skills/speaking/beginner-a1/meeting-new-people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j8DeFVtwjhTZm98g8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281298" y="775706"/>
            <a:ext cx="59830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0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19 - Common </a:t>
            </a:r>
            <a:r>
              <a:rPr lang="pt-BR" sz="20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Phrases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- 15.03.2021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94542" y="1900065"/>
            <a:ext cx="6521620" cy="43858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https://forms.gle/j8DeFVtwjhTZm98g8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modulo 01 -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19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https://learnenglish.britishcouncil.org/skills/speaking/beginner-a1/meeting-new-people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https://learnenglish.britishcouncil.org/skills/reading/beginner-a1/a-poster-at-work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https://learnenglish.britishcouncil.org/skills/listening/beginner-a1/a-voicemail-message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Ben and Holly on Prime or YouTube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</Words>
  <Application>Microsoft Office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2021-03-15T18:46:10Z</dcterms:created>
  <dcterms:modified xsi:type="dcterms:W3CDTF">2021-03-15T18:50:47Z</dcterms:modified>
</cp:coreProperties>
</file>