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BA748-EF56-4B68-A2CE-7FA4EFFEE3DA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C73F9-3999-4FBC-9BD2-3E5D5C744E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3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032FE4-E6BE-4054-97C7-D7ECD7DD2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6DADA9-138C-4DBA-9AB1-A8CE20F0A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81E7E7-6302-4039-B9B2-3828AE31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E163B7-BDDD-460A-9BB2-7436D4B4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5B0C7B-839A-45DF-924F-3F6545C5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18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28DB5-7A1F-48F3-ADB9-97C7BFA89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2F84327-7BA6-422F-90A2-AEA822F3F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572852-F959-49D0-8B6B-2D9DC47B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05E930-8FBB-4245-8D84-8AB49167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A0F504-AD9C-4A18-8994-67F1EDB51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84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6696-17A8-48D3-9E04-2E523093E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5FE35E-405D-40ED-8732-84CC41F05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03FA91-33A0-4FA9-BC99-7FB95799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48F70E-164E-4408-AF93-1AA138BCF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AB8197-718B-4C73-B64F-86F078C0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7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F0B25-422E-4C97-A607-F7B00E0B2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5E3606-C48A-4C1F-9E62-E997DC521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30DE705-191E-486D-8A3E-C6C163D52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45AEAE-C548-46C6-943C-9B82C3F0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0963A5-3FCD-4BD2-A66B-76381B96B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06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C08753-F1F1-4E6C-9628-B2C1CB245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572AE0-0C3D-4699-90AB-5FE964F83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61F8DD-0447-4FEC-AF54-9E7A95A7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E75B4D-F8AB-46B4-ABD3-89D14C48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596582-6068-47BC-82AB-E4E5779A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96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D416C2-DCF0-464B-B206-AB312645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C72AD3-FE0E-4C7F-BCAD-4F1E7DE1D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B41132-DC44-493A-B445-3B9DB50BB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A756A0-03BC-4BDC-8E99-2F17174FB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1BA58C8-7BA8-4BBA-8311-709BF5BF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05A9EB7-0D07-4E5C-B7F2-8DEC33014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43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61CAD-AA3C-456F-9603-3E359CCB0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684482-B0E5-4F60-BCF2-C9EC23983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C88E1A-10A8-4CB8-88FE-78EF1F858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1113079-BEDE-4874-A754-9D3CE8A12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943036C-C7D4-432F-B771-CB6E2B1CD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5BAAEE3-56E9-4182-A5AB-A15E2384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3748D46-864F-4C67-A285-FB90E421D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76B828A-AABE-41ED-986B-85BFA5CA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18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2CE9D-70A0-45C7-B6AB-CF8B1028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00021B9-488B-41A1-A483-8424A1F3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06C33C-6429-4725-A1B7-F8C1B3812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A42FFF3-C6A0-4DA2-A7E3-1599A2FC6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24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C005EE1-9974-4ECE-8A3E-1395B22CC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1174ADE-EA14-4B43-97DD-1C9C31E65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A77088-B96E-4619-B503-171D9584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05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E169A-69A1-48EF-9F90-882C0B29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2B51D7-7536-4725-BC3A-DC8B9279B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735D59C-04D0-418D-82B2-3718AF5BF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E67AA7-1506-469C-AA3B-A768C8A4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31A9A3-DBBB-40B6-9915-8757116E4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E57516-B5AC-4B17-9262-F9B874C9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31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AE4A6-793C-42E7-BC6B-D2451D532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08E4BF3-C82C-49BE-8DD7-18C6C1A08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AC5847-E246-4DCE-8A4B-06656BB70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45DCF3-768B-4680-B5E1-98C8563C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619537-D74F-4991-8974-68C1E28A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8A67B5-A05B-4EA3-B85D-C3CD3C19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965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6EFC6AE-CC5B-4B06-A6BB-CE42F55A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3EE22E-42D7-4962-AB63-7186E8916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9969D1-4BB9-49F1-9C7B-35FE804366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B139D-2C89-43B5-A7E4-22BF90FCE517}" type="datetimeFigureOut">
              <a:rPr lang="pt-BR" smtClean="0"/>
              <a:t>10/05/2021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4DDBA1-3E1B-4A1C-800C-2B296D3D4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5CF00AC-24C0-4682-909D-2ACF9148CA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3509-F736-4CBE-B4F6-C2FF784D7A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397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english.britishcouncil.org/general-english/audio-zone/marathon-running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skills/reading/advanced-c1/horror-film-clich-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www.grammar-quizzes.com/sent-cleft.html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1055473" y="850882"/>
            <a:ext cx="700871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Cleft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Sentences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26 – 10.05.2021 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Homework from lesson - Module 03 - Lesson 26 – for your homework, this week read this website and fill in the quizzes below </a:t>
            </a:r>
            <a:r>
              <a:rPr lang="en-US" sz="1500" dirty="0">
                <a:hlinkClick r:id="rId4"/>
              </a:rPr>
              <a:t>https://www.grammar-quizzes.com/sent-cleft.html</a:t>
            </a:r>
            <a:r>
              <a:rPr lang="en-US" sz="1500" dirty="0"/>
              <a:t> </a:t>
            </a:r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https://learnenglish.britishcouncil.org/skills/reading/advanced-c1/horror-film-clich-s</a:t>
            </a:r>
            <a:r>
              <a:rPr lang="en-US" sz="1500" dirty="0"/>
              <a:t> read the text and do tasks</a:t>
            </a:r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https://learnenglish.britishcouncil.org/general-english/audio-zone/marathon-running</a:t>
            </a:r>
            <a:r>
              <a:rPr lang="en-US" sz="1500" dirty="0"/>
              <a:t> listen and do tasks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00" y="4665808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752" y="1666289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162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Mariana Couto</dc:creator>
  <cp:lastModifiedBy>Mariana Couto</cp:lastModifiedBy>
  <cp:revision>1</cp:revision>
  <dcterms:created xsi:type="dcterms:W3CDTF">2021-05-10T18:40:28Z</dcterms:created>
  <dcterms:modified xsi:type="dcterms:W3CDTF">2021-05-10T18:48:52Z</dcterms:modified>
</cp:coreProperties>
</file>