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57"/>
  </p:notesMasterIdLst>
  <p:sldIdLst>
    <p:sldId id="256" r:id="rId2"/>
    <p:sldId id="257" r:id="rId3"/>
    <p:sldId id="277" r:id="rId4"/>
    <p:sldId id="258" r:id="rId5"/>
    <p:sldId id="278" r:id="rId6"/>
    <p:sldId id="308" r:id="rId7"/>
    <p:sldId id="259" r:id="rId8"/>
    <p:sldId id="260" r:id="rId9"/>
    <p:sldId id="261" r:id="rId10"/>
    <p:sldId id="262" r:id="rId11"/>
    <p:sldId id="307" r:id="rId12"/>
    <p:sldId id="263" r:id="rId13"/>
    <p:sldId id="265" r:id="rId14"/>
    <p:sldId id="282" r:id="rId15"/>
    <p:sldId id="283" r:id="rId16"/>
    <p:sldId id="284" r:id="rId17"/>
    <p:sldId id="285" r:id="rId18"/>
    <p:sldId id="305" r:id="rId19"/>
    <p:sldId id="264" r:id="rId20"/>
    <p:sldId id="286" r:id="rId21"/>
    <p:sldId id="267" r:id="rId22"/>
    <p:sldId id="268" r:id="rId23"/>
    <p:sldId id="314" r:id="rId24"/>
    <p:sldId id="309" r:id="rId25"/>
    <p:sldId id="266" r:id="rId26"/>
    <p:sldId id="269" r:id="rId27"/>
    <p:sldId id="287" r:id="rId28"/>
    <p:sldId id="303" r:id="rId29"/>
    <p:sldId id="288" r:id="rId30"/>
    <p:sldId id="289" r:id="rId31"/>
    <p:sldId id="310" r:id="rId32"/>
    <p:sldId id="270" r:id="rId33"/>
    <p:sldId id="290" r:id="rId34"/>
    <p:sldId id="291" r:id="rId35"/>
    <p:sldId id="311" r:id="rId36"/>
    <p:sldId id="293" r:id="rId37"/>
    <p:sldId id="271" r:id="rId38"/>
    <p:sldId id="294" r:id="rId39"/>
    <p:sldId id="272" r:id="rId40"/>
    <p:sldId id="296" r:id="rId41"/>
    <p:sldId id="295" r:id="rId42"/>
    <p:sldId id="273" r:id="rId43"/>
    <p:sldId id="297" r:id="rId44"/>
    <p:sldId id="304" r:id="rId45"/>
    <p:sldId id="312" r:id="rId46"/>
    <p:sldId id="298" r:id="rId47"/>
    <p:sldId id="274" r:id="rId48"/>
    <p:sldId id="302" r:id="rId49"/>
    <p:sldId id="299" r:id="rId50"/>
    <p:sldId id="300" r:id="rId51"/>
    <p:sldId id="301" r:id="rId52"/>
    <p:sldId id="281" r:id="rId53"/>
    <p:sldId id="275" r:id="rId54"/>
    <p:sldId id="276" r:id="rId55"/>
    <p:sldId id="313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83220" autoAdjust="0"/>
  </p:normalViewPr>
  <p:slideViewPr>
    <p:cSldViewPr>
      <p:cViewPr varScale="1">
        <p:scale>
          <a:sx n="60" d="100"/>
          <a:sy n="60" d="100"/>
        </p:scale>
        <p:origin x="9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25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25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544C2-E8C8-4BF4-8DD4-E4490FCAEB57}" type="doc">
      <dgm:prSet loTypeId="urn:microsoft.com/office/officeart/2005/8/layout/pyramid2" loCatId="pyramid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3A5EEE9-E4C3-4D88-9CD3-BFDBE670DE74}">
      <dgm:prSet phldrT="[Texto]"/>
      <dgm:spPr/>
      <dgm:t>
        <a:bodyPr/>
        <a:lstStyle/>
        <a:p>
          <a:r>
            <a:rPr lang="pt-BR" dirty="0"/>
            <a:t>Patrícios</a:t>
          </a:r>
        </a:p>
      </dgm:t>
    </dgm:pt>
    <dgm:pt modelId="{1987A191-2F39-47C6-B114-56B842554847}" type="parTrans" cxnId="{E46CDA54-560A-4F9C-8E35-5AD5848BBAB8}">
      <dgm:prSet/>
      <dgm:spPr/>
      <dgm:t>
        <a:bodyPr/>
        <a:lstStyle/>
        <a:p>
          <a:endParaRPr lang="pt-BR"/>
        </a:p>
      </dgm:t>
    </dgm:pt>
    <dgm:pt modelId="{6EC75BD9-8030-4CD0-9378-79C1139074EC}" type="sibTrans" cxnId="{E46CDA54-560A-4F9C-8E35-5AD5848BBAB8}">
      <dgm:prSet/>
      <dgm:spPr/>
      <dgm:t>
        <a:bodyPr/>
        <a:lstStyle/>
        <a:p>
          <a:endParaRPr lang="pt-BR"/>
        </a:p>
      </dgm:t>
    </dgm:pt>
    <dgm:pt modelId="{6BC0D8CA-6D39-42DF-81BD-1010CA786F6C}">
      <dgm:prSet phldrT="[Texto]"/>
      <dgm:spPr/>
      <dgm:t>
        <a:bodyPr/>
        <a:lstStyle/>
        <a:p>
          <a:r>
            <a:rPr lang="pt-BR" dirty="0"/>
            <a:t>Clientes</a:t>
          </a:r>
        </a:p>
      </dgm:t>
    </dgm:pt>
    <dgm:pt modelId="{1AEAAC42-CE7B-4B03-A602-ABBF271AE7DE}" type="parTrans" cxnId="{D5CA004F-FA44-4DA9-8C90-DA303CD7EFF9}">
      <dgm:prSet/>
      <dgm:spPr/>
      <dgm:t>
        <a:bodyPr/>
        <a:lstStyle/>
        <a:p>
          <a:endParaRPr lang="pt-BR"/>
        </a:p>
      </dgm:t>
    </dgm:pt>
    <dgm:pt modelId="{8C1CBDF3-B1D8-4147-955B-D407CE0CCF85}" type="sibTrans" cxnId="{D5CA004F-FA44-4DA9-8C90-DA303CD7EFF9}">
      <dgm:prSet/>
      <dgm:spPr/>
      <dgm:t>
        <a:bodyPr/>
        <a:lstStyle/>
        <a:p>
          <a:endParaRPr lang="pt-BR"/>
        </a:p>
      </dgm:t>
    </dgm:pt>
    <dgm:pt modelId="{89D830E0-2850-45EC-8164-363B7130F20D}">
      <dgm:prSet phldrT="[Texto]"/>
      <dgm:spPr/>
      <dgm:t>
        <a:bodyPr/>
        <a:lstStyle/>
        <a:p>
          <a:r>
            <a:rPr lang="pt-BR" dirty="0"/>
            <a:t>Plebeus</a:t>
          </a:r>
        </a:p>
      </dgm:t>
    </dgm:pt>
    <dgm:pt modelId="{0CC2420D-8D9E-4270-AD0D-7362A7ED4CBF}" type="parTrans" cxnId="{3AA644DB-C9E8-4B1E-B9B9-C70AE6F7E394}">
      <dgm:prSet/>
      <dgm:spPr/>
      <dgm:t>
        <a:bodyPr/>
        <a:lstStyle/>
        <a:p>
          <a:endParaRPr lang="pt-BR"/>
        </a:p>
      </dgm:t>
    </dgm:pt>
    <dgm:pt modelId="{176745F3-01C1-4DFC-BB8F-B9512D7DBE15}" type="sibTrans" cxnId="{3AA644DB-C9E8-4B1E-B9B9-C70AE6F7E394}">
      <dgm:prSet/>
      <dgm:spPr/>
      <dgm:t>
        <a:bodyPr/>
        <a:lstStyle/>
        <a:p>
          <a:endParaRPr lang="pt-BR"/>
        </a:p>
      </dgm:t>
    </dgm:pt>
    <dgm:pt modelId="{DF1B1EFC-1515-46ED-A7D2-7FD40419A0C3}">
      <dgm:prSet phldrT="[Texto]"/>
      <dgm:spPr/>
      <dgm:t>
        <a:bodyPr/>
        <a:lstStyle/>
        <a:p>
          <a:r>
            <a:rPr lang="pt-BR" dirty="0"/>
            <a:t>Escravos</a:t>
          </a:r>
        </a:p>
      </dgm:t>
    </dgm:pt>
    <dgm:pt modelId="{95D53CB4-ABBD-4CB0-9F29-49F7E133B272}" type="parTrans" cxnId="{A1C75E77-054B-4FC0-9E46-403C76C040D5}">
      <dgm:prSet/>
      <dgm:spPr/>
      <dgm:t>
        <a:bodyPr/>
        <a:lstStyle/>
        <a:p>
          <a:endParaRPr lang="pt-BR"/>
        </a:p>
      </dgm:t>
    </dgm:pt>
    <dgm:pt modelId="{CD5C89B8-073E-49D0-BFC1-79F56A3A6007}" type="sibTrans" cxnId="{A1C75E77-054B-4FC0-9E46-403C76C040D5}">
      <dgm:prSet/>
      <dgm:spPr/>
      <dgm:t>
        <a:bodyPr/>
        <a:lstStyle/>
        <a:p>
          <a:endParaRPr lang="pt-BR"/>
        </a:p>
      </dgm:t>
    </dgm:pt>
    <dgm:pt modelId="{4E499912-C838-449D-A133-9D5A74E36542}" type="pres">
      <dgm:prSet presAssocID="{BFC544C2-E8C8-4BF4-8DD4-E4490FCAEB57}" presName="compositeShape" presStyleCnt="0">
        <dgm:presLayoutVars>
          <dgm:dir/>
          <dgm:resizeHandles/>
        </dgm:presLayoutVars>
      </dgm:prSet>
      <dgm:spPr/>
    </dgm:pt>
    <dgm:pt modelId="{64AE2EC6-BB58-40D7-A71B-24DC6D792B7D}" type="pres">
      <dgm:prSet presAssocID="{BFC544C2-E8C8-4BF4-8DD4-E4490FCAEB57}" presName="pyramid" presStyleLbl="node1" presStyleIdx="0" presStyleCnt="1"/>
      <dgm:spPr/>
    </dgm:pt>
    <dgm:pt modelId="{024EC3D3-B660-4F83-81B7-A5293A3EF8F7}" type="pres">
      <dgm:prSet presAssocID="{BFC544C2-E8C8-4BF4-8DD4-E4490FCAEB57}" presName="theList" presStyleCnt="0"/>
      <dgm:spPr/>
    </dgm:pt>
    <dgm:pt modelId="{7194A877-679E-4BB2-AF42-1DE6C98C66A9}" type="pres">
      <dgm:prSet presAssocID="{93A5EEE9-E4C3-4D88-9CD3-BFDBE670DE74}" presName="aNode" presStyleLbl="fgAcc1" presStyleIdx="0" presStyleCnt="4">
        <dgm:presLayoutVars>
          <dgm:bulletEnabled val="1"/>
        </dgm:presLayoutVars>
      </dgm:prSet>
      <dgm:spPr/>
    </dgm:pt>
    <dgm:pt modelId="{B595013E-3E7D-4969-A56D-15DA88352D14}" type="pres">
      <dgm:prSet presAssocID="{93A5EEE9-E4C3-4D88-9CD3-BFDBE670DE74}" presName="aSpace" presStyleCnt="0"/>
      <dgm:spPr/>
    </dgm:pt>
    <dgm:pt modelId="{149A4EA6-FA2D-4386-99DE-7E02918265E7}" type="pres">
      <dgm:prSet presAssocID="{6BC0D8CA-6D39-42DF-81BD-1010CA786F6C}" presName="aNode" presStyleLbl="fgAcc1" presStyleIdx="1" presStyleCnt="4">
        <dgm:presLayoutVars>
          <dgm:bulletEnabled val="1"/>
        </dgm:presLayoutVars>
      </dgm:prSet>
      <dgm:spPr/>
    </dgm:pt>
    <dgm:pt modelId="{087BCE4C-B40C-4621-96B9-4CEBD79F601E}" type="pres">
      <dgm:prSet presAssocID="{6BC0D8CA-6D39-42DF-81BD-1010CA786F6C}" presName="aSpace" presStyleCnt="0"/>
      <dgm:spPr/>
    </dgm:pt>
    <dgm:pt modelId="{C9A8B36B-BE82-4B00-AB75-70F1D6024983}" type="pres">
      <dgm:prSet presAssocID="{89D830E0-2850-45EC-8164-363B7130F20D}" presName="aNode" presStyleLbl="fgAcc1" presStyleIdx="2" presStyleCnt="4">
        <dgm:presLayoutVars>
          <dgm:bulletEnabled val="1"/>
        </dgm:presLayoutVars>
      </dgm:prSet>
      <dgm:spPr/>
    </dgm:pt>
    <dgm:pt modelId="{67552EA7-81F3-4BA9-BED1-251D926DD904}" type="pres">
      <dgm:prSet presAssocID="{89D830E0-2850-45EC-8164-363B7130F20D}" presName="aSpace" presStyleCnt="0"/>
      <dgm:spPr/>
    </dgm:pt>
    <dgm:pt modelId="{9198C567-2243-41FE-B08B-BDD03ED04683}" type="pres">
      <dgm:prSet presAssocID="{DF1B1EFC-1515-46ED-A7D2-7FD40419A0C3}" presName="aNode" presStyleLbl="fgAcc1" presStyleIdx="3" presStyleCnt="4">
        <dgm:presLayoutVars>
          <dgm:bulletEnabled val="1"/>
        </dgm:presLayoutVars>
      </dgm:prSet>
      <dgm:spPr/>
    </dgm:pt>
    <dgm:pt modelId="{2E8309E6-277A-46EC-AD6A-4D78A9C62537}" type="pres">
      <dgm:prSet presAssocID="{DF1B1EFC-1515-46ED-A7D2-7FD40419A0C3}" presName="aSpace" presStyleCnt="0"/>
      <dgm:spPr/>
    </dgm:pt>
  </dgm:ptLst>
  <dgm:cxnLst>
    <dgm:cxn modelId="{7213491E-D49D-4AAD-84FB-AB79832B600D}" type="presOf" srcId="{BFC544C2-E8C8-4BF4-8DD4-E4490FCAEB57}" destId="{4E499912-C838-449D-A133-9D5A74E36542}" srcOrd="0" destOrd="0" presId="urn:microsoft.com/office/officeart/2005/8/layout/pyramid2"/>
    <dgm:cxn modelId="{F8B35F45-9711-49FA-A776-37FA7389778C}" type="presOf" srcId="{89D830E0-2850-45EC-8164-363B7130F20D}" destId="{C9A8B36B-BE82-4B00-AB75-70F1D6024983}" srcOrd="0" destOrd="0" presId="urn:microsoft.com/office/officeart/2005/8/layout/pyramid2"/>
    <dgm:cxn modelId="{D5CA004F-FA44-4DA9-8C90-DA303CD7EFF9}" srcId="{BFC544C2-E8C8-4BF4-8DD4-E4490FCAEB57}" destId="{6BC0D8CA-6D39-42DF-81BD-1010CA786F6C}" srcOrd="1" destOrd="0" parTransId="{1AEAAC42-CE7B-4B03-A602-ABBF271AE7DE}" sibTransId="{8C1CBDF3-B1D8-4147-955B-D407CE0CCF85}"/>
    <dgm:cxn modelId="{E46CDA54-560A-4F9C-8E35-5AD5848BBAB8}" srcId="{BFC544C2-E8C8-4BF4-8DD4-E4490FCAEB57}" destId="{93A5EEE9-E4C3-4D88-9CD3-BFDBE670DE74}" srcOrd="0" destOrd="0" parTransId="{1987A191-2F39-47C6-B114-56B842554847}" sibTransId="{6EC75BD9-8030-4CD0-9378-79C1139074EC}"/>
    <dgm:cxn modelId="{A1C75E77-054B-4FC0-9E46-403C76C040D5}" srcId="{BFC544C2-E8C8-4BF4-8DD4-E4490FCAEB57}" destId="{DF1B1EFC-1515-46ED-A7D2-7FD40419A0C3}" srcOrd="3" destOrd="0" parTransId="{95D53CB4-ABBD-4CB0-9F29-49F7E133B272}" sibTransId="{CD5C89B8-073E-49D0-BFC1-79F56A3A6007}"/>
    <dgm:cxn modelId="{25B96E7A-DA95-4FF5-8CB1-39E2921851D2}" type="presOf" srcId="{93A5EEE9-E4C3-4D88-9CD3-BFDBE670DE74}" destId="{7194A877-679E-4BB2-AF42-1DE6C98C66A9}" srcOrd="0" destOrd="0" presId="urn:microsoft.com/office/officeart/2005/8/layout/pyramid2"/>
    <dgm:cxn modelId="{B2C9A48A-239A-4381-A614-8C4D1D346AF3}" type="presOf" srcId="{6BC0D8CA-6D39-42DF-81BD-1010CA786F6C}" destId="{149A4EA6-FA2D-4386-99DE-7E02918265E7}" srcOrd="0" destOrd="0" presId="urn:microsoft.com/office/officeart/2005/8/layout/pyramid2"/>
    <dgm:cxn modelId="{3AA644DB-C9E8-4B1E-B9B9-C70AE6F7E394}" srcId="{BFC544C2-E8C8-4BF4-8DD4-E4490FCAEB57}" destId="{89D830E0-2850-45EC-8164-363B7130F20D}" srcOrd="2" destOrd="0" parTransId="{0CC2420D-8D9E-4270-AD0D-7362A7ED4CBF}" sibTransId="{176745F3-01C1-4DFC-BB8F-B9512D7DBE15}"/>
    <dgm:cxn modelId="{31EDA9FF-8401-44A7-92D0-D66888C944FA}" type="presOf" srcId="{DF1B1EFC-1515-46ED-A7D2-7FD40419A0C3}" destId="{9198C567-2243-41FE-B08B-BDD03ED04683}" srcOrd="0" destOrd="0" presId="urn:microsoft.com/office/officeart/2005/8/layout/pyramid2"/>
    <dgm:cxn modelId="{34C14867-4C8B-44EB-81F0-443FFFFE056D}" type="presParOf" srcId="{4E499912-C838-449D-A133-9D5A74E36542}" destId="{64AE2EC6-BB58-40D7-A71B-24DC6D792B7D}" srcOrd="0" destOrd="0" presId="urn:microsoft.com/office/officeart/2005/8/layout/pyramid2"/>
    <dgm:cxn modelId="{93F2EBF8-B5C9-47AA-B3BA-7B6BBF94A7D3}" type="presParOf" srcId="{4E499912-C838-449D-A133-9D5A74E36542}" destId="{024EC3D3-B660-4F83-81B7-A5293A3EF8F7}" srcOrd="1" destOrd="0" presId="urn:microsoft.com/office/officeart/2005/8/layout/pyramid2"/>
    <dgm:cxn modelId="{2382D749-E211-4873-9620-FC385A9353A0}" type="presParOf" srcId="{024EC3D3-B660-4F83-81B7-A5293A3EF8F7}" destId="{7194A877-679E-4BB2-AF42-1DE6C98C66A9}" srcOrd="0" destOrd="0" presId="urn:microsoft.com/office/officeart/2005/8/layout/pyramid2"/>
    <dgm:cxn modelId="{329100ED-DFE5-4AF4-A04D-E30504554F1E}" type="presParOf" srcId="{024EC3D3-B660-4F83-81B7-A5293A3EF8F7}" destId="{B595013E-3E7D-4969-A56D-15DA88352D14}" srcOrd="1" destOrd="0" presId="urn:microsoft.com/office/officeart/2005/8/layout/pyramid2"/>
    <dgm:cxn modelId="{29A5B433-2B6F-49DA-9C72-F4B082A1D520}" type="presParOf" srcId="{024EC3D3-B660-4F83-81B7-A5293A3EF8F7}" destId="{149A4EA6-FA2D-4386-99DE-7E02918265E7}" srcOrd="2" destOrd="0" presId="urn:microsoft.com/office/officeart/2005/8/layout/pyramid2"/>
    <dgm:cxn modelId="{F22221F4-75D0-4FD6-825B-164BF9D14A0F}" type="presParOf" srcId="{024EC3D3-B660-4F83-81B7-A5293A3EF8F7}" destId="{087BCE4C-B40C-4621-96B9-4CEBD79F601E}" srcOrd="3" destOrd="0" presId="urn:microsoft.com/office/officeart/2005/8/layout/pyramid2"/>
    <dgm:cxn modelId="{29CD3BDF-1335-427C-8E98-4066AE640C45}" type="presParOf" srcId="{024EC3D3-B660-4F83-81B7-A5293A3EF8F7}" destId="{C9A8B36B-BE82-4B00-AB75-70F1D6024983}" srcOrd="4" destOrd="0" presId="urn:microsoft.com/office/officeart/2005/8/layout/pyramid2"/>
    <dgm:cxn modelId="{2C323529-6228-442A-8D65-333847456868}" type="presParOf" srcId="{024EC3D3-B660-4F83-81B7-A5293A3EF8F7}" destId="{67552EA7-81F3-4BA9-BED1-251D926DD904}" srcOrd="5" destOrd="0" presId="urn:microsoft.com/office/officeart/2005/8/layout/pyramid2"/>
    <dgm:cxn modelId="{55873303-9299-47C9-A80E-6D226B76DEBA}" type="presParOf" srcId="{024EC3D3-B660-4F83-81B7-A5293A3EF8F7}" destId="{9198C567-2243-41FE-B08B-BDD03ED04683}" srcOrd="6" destOrd="0" presId="urn:microsoft.com/office/officeart/2005/8/layout/pyramid2"/>
    <dgm:cxn modelId="{AB5F094F-494B-4FBD-A6EC-17F4E9E62115}" type="presParOf" srcId="{024EC3D3-B660-4F83-81B7-A5293A3EF8F7}" destId="{2E8309E6-277A-46EC-AD6A-4D78A9C6253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48656B-344C-4D38-BD76-91D47EA6BE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pt-BR"/>
        </a:p>
      </dgm:t>
    </dgm:pt>
    <dgm:pt modelId="{6984EDC7-5617-4490-A06C-8DE5B5E98F17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Comício da plebe</a:t>
          </a:r>
        </a:p>
      </dgm:t>
    </dgm:pt>
    <dgm:pt modelId="{459E9708-5FDC-48E8-BF6B-A44BBFFCADA9}" type="parTrans" cxnId="{340DDE39-DCCF-4630-8F34-2D4B32618649}">
      <dgm:prSet/>
      <dgm:spPr/>
      <dgm:t>
        <a:bodyPr/>
        <a:lstStyle/>
        <a:p>
          <a:endParaRPr lang="pt-BR"/>
        </a:p>
      </dgm:t>
    </dgm:pt>
    <dgm:pt modelId="{1F3F87FB-7E9F-4FE2-BFAA-E7836384DB24}" type="sibTrans" cxnId="{340DDE39-DCCF-4630-8F34-2D4B32618649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2A5BD611-2322-4D5E-AA5B-5DB628E730CB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Lei das Doze Tábuas (450 </a:t>
          </a:r>
          <a:r>
            <a:rPr lang="pt-BR" dirty="0" err="1"/>
            <a:t>a.C</a:t>
          </a:r>
          <a:r>
            <a:rPr lang="pt-BR" dirty="0"/>
            <a:t>)</a:t>
          </a:r>
        </a:p>
      </dgm:t>
    </dgm:pt>
    <dgm:pt modelId="{50E2F970-4EDD-4A40-A0E5-085769A0D305}" type="parTrans" cxnId="{6D6BEC81-C15F-4875-9874-465247E5C38B}">
      <dgm:prSet/>
      <dgm:spPr/>
      <dgm:t>
        <a:bodyPr/>
        <a:lstStyle/>
        <a:p>
          <a:endParaRPr lang="pt-BR"/>
        </a:p>
      </dgm:t>
    </dgm:pt>
    <dgm:pt modelId="{BB2C4CDD-B175-4D43-934D-12A53B79C988}" type="sibTrans" cxnId="{6D6BEC81-C15F-4875-9874-465247E5C38B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29852675-D00F-4ADF-9407-B804AE0906F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Lei </a:t>
          </a:r>
          <a:r>
            <a:rPr lang="pt-BR" dirty="0" err="1"/>
            <a:t>Canuléia</a:t>
          </a:r>
          <a:r>
            <a:rPr lang="pt-BR" dirty="0"/>
            <a:t> (445 </a:t>
          </a:r>
          <a:r>
            <a:rPr lang="pt-BR" dirty="0" err="1"/>
            <a:t>a.C</a:t>
          </a:r>
          <a:r>
            <a:rPr lang="pt-BR" dirty="0"/>
            <a:t>)</a:t>
          </a:r>
        </a:p>
      </dgm:t>
    </dgm:pt>
    <dgm:pt modelId="{6EE5981F-BCD6-47C4-8AE8-6504039DFFA2}" type="parTrans" cxnId="{0079E372-CDEB-431C-BC42-91182A8A71BC}">
      <dgm:prSet/>
      <dgm:spPr/>
      <dgm:t>
        <a:bodyPr/>
        <a:lstStyle/>
        <a:p>
          <a:endParaRPr lang="pt-BR"/>
        </a:p>
      </dgm:t>
    </dgm:pt>
    <dgm:pt modelId="{204B6ED1-95DE-4A18-AE4D-F041019D8E96}" type="sibTrans" cxnId="{0079E372-CDEB-431C-BC42-91182A8A71BC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65B8A7A8-6E0B-45EF-9E9B-063F7CAF2E1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Proibição da escravidão por divida</a:t>
          </a:r>
        </a:p>
      </dgm:t>
    </dgm:pt>
    <dgm:pt modelId="{B78FD8A6-0468-4914-855D-670FF4F57C3B}" type="parTrans" cxnId="{83E6308C-C007-4ECF-8546-89E56A868420}">
      <dgm:prSet/>
      <dgm:spPr/>
      <dgm:t>
        <a:bodyPr/>
        <a:lstStyle/>
        <a:p>
          <a:endParaRPr lang="pt-BR"/>
        </a:p>
      </dgm:t>
    </dgm:pt>
    <dgm:pt modelId="{E95E59C0-153F-433D-9FFE-1833968800A3}" type="sibTrans" cxnId="{83E6308C-C007-4ECF-8546-89E56A868420}">
      <dgm:prSet/>
      <dgm:spPr/>
    </dgm:pt>
    <dgm:pt modelId="{5C9CC1CA-E3E5-417C-8256-4E4157DBE9D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Eleição dos magistrados plebeus (362 </a:t>
          </a:r>
          <a:r>
            <a:rPr lang="pt-BR" dirty="0" err="1"/>
            <a:t>a.C</a:t>
          </a:r>
          <a:r>
            <a:rPr lang="pt-BR" dirty="0"/>
            <a:t>)</a:t>
          </a:r>
        </a:p>
      </dgm:t>
    </dgm:pt>
    <dgm:pt modelId="{A362E897-EF33-4EE1-A29A-6824D27AF096}" type="parTrans" cxnId="{DC07263A-876F-41C7-8DD1-91B3C0F59252}">
      <dgm:prSet/>
      <dgm:spPr/>
      <dgm:t>
        <a:bodyPr/>
        <a:lstStyle/>
        <a:p>
          <a:endParaRPr lang="pt-BR"/>
        </a:p>
      </dgm:t>
    </dgm:pt>
    <dgm:pt modelId="{5F17D309-A32E-432A-B5E4-BC07290D83A9}" type="sibTrans" cxnId="{DC07263A-876F-41C7-8DD1-91B3C0F59252}">
      <dgm:prSet/>
      <dgm:spPr/>
    </dgm:pt>
    <dgm:pt modelId="{E947874C-56E6-44FB-A61E-536D91C80ED1}" type="pres">
      <dgm:prSet presAssocID="{9248656B-344C-4D38-BD76-91D47EA6BEB8}" presName="root" presStyleCnt="0">
        <dgm:presLayoutVars>
          <dgm:dir/>
          <dgm:resizeHandles val="exact"/>
        </dgm:presLayoutVars>
      </dgm:prSet>
      <dgm:spPr/>
    </dgm:pt>
    <dgm:pt modelId="{D02EDB21-4DDE-494D-BF87-4290D48C7FDC}" type="pres">
      <dgm:prSet presAssocID="{6984EDC7-5617-4490-A06C-8DE5B5E98F17}" presName="compNode" presStyleCnt="0"/>
      <dgm:spPr/>
    </dgm:pt>
    <dgm:pt modelId="{F6743CF2-03D1-4D5B-8944-67D3A44F8F76}" type="pres">
      <dgm:prSet presAssocID="{6984EDC7-5617-4490-A06C-8DE5B5E98F17}" presName="bgRect" presStyleLbl="bgShp" presStyleIdx="0" presStyleCnt="5"/>
      <dgm:spPr/>
    </dgm:pt>
    <dgm:pt modelId="{A542AC93-87A5-49BD-99AC-F87FDC4DA609}" type="pres">
      <dgm:prSet presAssocID="{6984EDC7-5617-4490-A06C-8DE5B5E98F1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239C084-EA9A-4391-998B-B56512B28E2C}" type="pres">
      <dgm:prSet presAssocID="{6984EDC7-5617-4490-A06C-8DE5B5E98F17}" presName="spaceRect" presStyleCnt="0"/>
      <dgm:spPr/>
    </dgm:pt>
    <dgm:pt modelId="{ED3F726B-4D0D-42ED-82D5-BB6E234411AE}" type="pres">
      <dgm:prSet presAssocID="{6984EDC7-5617-4490-A06C-8DE5B5E98F17}" presName="parTx" presStyleLbl="revTx" presStyleIdx="0" presStyleCnt="5">
        <dgm:presLayoutVars>
          <dgm:chMax val="0"/>
          <dgm:chPref val="0"/>
        </dgm:presLayoutVars>
      </dgm:prSet>
      <dgm:spPr/>
    </dgm:pt>
    <dgm:pt modelId="{3033E469-FAE5-42B3-8E95-EAAC5C8E47BB}" type="pres">
      <dgm:prSet presAssocID="{1F3F87FB-7E9F-4FE2-BFAA-E7836384DB24}" presName="sibTrans" presStyleCnt="0"/>
      <dgm:spPr/>
    </dgm:pt>
    <dgm:pt modelId="{4DB1581D-43A6-4EDF-A36F-9ECF3EF7F58F}" type="pres">
      <dgm:prSet presAssocID="{2A5BD611-2322-4D5E-AA5B-5DB628E730CB}" presName="compNode" presStyleCnt="0"/>
      <dgm:spPr/>
    </dgm:pt>
    <dgm:pt modelId="{7FF11147-5030-4D26-9CDC-2466C083F103}" type="pres">
      <dgm:prSet presAssocID="{2A5BD611-2322-4D5E-AA5B-5DB628E730CB}" presName="bgRect" presStyleLbl="bgShp" presStyleIdx="1" presStyleCnt="5"/>
      <dgm:spPr/>
    </dgm:pt>
    <dgm:pt modelId="{3C96C30C-8126-4B2F-B391-77D826514FA3}" type="pres">
      <dgm:prSet presAssocID="{2A5BD611-2322-4D5E-AA5B-5DB628E730C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FEAEE0E5-9E4A-48E1-BF5C-F53D06FFE702}" type="pres">
      <dgm:prSet presAssocID="{2A5BD611-2322-4D5E-AA5B-5DB628E730CB}" presName="spaceRect" presStyleCnt="0"/>
      <dgm:spPr/>
    </dgm:pt>
    <dgm:pt modelId="{761BB050-E2C3-483F-B3D2-E7E798931181}" type="pres">
      <dgm:prSet presAssocID="{2A5BD611-2322-4D5E-AA5B-5DB628E730CB}" presName="parTx" presStyleLbl="revTx" presStyleIdx="1" presStyleCnt="5">
        <dgm:presLayoutVars>
          <dgm:chMax val="0"/>
          <dgm:chPref val="0"/>
        </dgm:presLayoutVars>
      </dgm:prSet>
      <dgm:spPr/>
    </dgm:pt>
    <dgm:pt modelId="{F85C67BC-64AD-4E6B-AD90-CD144154A74B}" type="pres">
      <dgm:prSet presAssocID="{BB2C4CDD-B175-4D43-934D-12A53B79C988}" presName="sibTrans" presStyleCnt="0"/>
      <dgm:spPr/>
    </dgm:pt>
    <dgm:pt modelId="{5463F268-5D51-45E9-8089-E214A86A704F}" type="pres">
      <dgm:prSet presAssocID="{29852675-D00F-4ADF-9407-B804AE0906F5}" presName="compNode" presStyleCnt="0"/>
      <dgm:spPr/>
    </dgm:pt>
    <dgm:pt modelId="{58E2B73F-B3BF-4E3E-B347-2BF05A5BCEBE}" type="pres">
      <dgm:prSet presAssocID="{29852675-D00F-4ADF-9407-B804AE0906F5}" presName="bgRect" presStyleLbl="bgShp" presStyleIdx="2" presStyleCnt="5"/>
      <dgm:spPr/>
    </dgm:pt>
    <dgm:pt modelId="{7E8F1E14-FB1A-4243-A6EC-484BD23B7B8C}" type="pres">
      <dgm:prSet presAssocID="{29852675-D00F-4ADF-9407-B804AE0906F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787E7DA-06CB-4167-B506-DF68D999C2BB}" type="pres">
      <dgm:prSet presAssocID="{29852675-D00F-4ADF-9407-B804AE0906F5}" presName="spaceRect" presStyleCnt="0"/>
      <dgm:spPr/>
    </dgm:pt>
    <dgm:pt modelId="{9C006739-F214-423D-B988-9A5492CF4EE7}" type="pres">
      <dgm:prSet presAssocID="{29852675-D00F-4ADF-9407-B804AE0906F5}" presName="parTx" presStyleLbl="revTx" presStyleIdx="2" presStyleCnt="5">
        <dgm:presLayoutVars>
          <dgm:chMax val="0"/>
          <dgm:chPref val="0"/>
        </dgm:presLayoutVars>
      </dgm:prSet>
      <dgm:spPr/>
    </dgm:pt>
    <dgm:pt modelId="{3F122D17-3D7B-4CC7-BEB9-8013E05496A0}" type="pres">
      <dgm:prSet presAssocID="{204B6ED1-95DE-4A18-AE4D-F041019D8E96}" presName="sibTrans" presStyleCnt="0"/>
      <dgm:spPr/>
    </dgm:pt>
    <dgm:pt modelId="{6A25104D-02EF-45A8-BB33-254DA0423BAE}" type="pres">
      <dgm:prSet presAssocID="{5C9CC1CA-E3E5-417C-8256-4E4157DBE9DF}" presName="compNode" presStyleCnt="0"/>
      <dgm:spPr/>
    </dgm:pt>
    <dgm:pt modelId="{BD806F23-0456-49C3-8A83-1ABB4BD4A697}" type="pres">
      <dgm:prSet presAssocID="{5C9CC1CA-E3E5-417C-8256-4E4157DBE9DF}" presName="bgRect" presStyleLbl="bgShp" presStyleIdx="3" presStyleCnt="5"/>
      <dgm:spPr/>
    </dgm:pt>
    <dgm:pt modelId="{A7CFC74D-5E20-4085-AC75-F8601A6468F3}" type="pres">
      <dgm:prSet presAssocID="{5C9CC1CA-E3E5-417C-8256-4E4157DBE9D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cuffs"/>
        </a:ext>
      </dgm:extLst>
    </dgm:pt>
    <dgm:pt modelId="{65F9A368-2B06-45DF-B3BD-379535FDEB3A}" type="pres">
      <dgm:prSet presAssocID="{5C9CC1CA-E3E5-417C-8256-4E4157DBE9DF}" presName="spaceRect" presStyleCnt="0"/>
      <dgm:spPr/>
    </dgm:pt>
    <dgm:pt modelId="{83D0E7BA-39B9-47F4-92EE-73089456B5DC}" type="pres">
      <dgm:prSet presAssocID="{5C9CC1CA-E3E5-417C-8256-4E4157DBE9DF}" presName="parTx" presStyleLbl="revTx" presStyleIdx="3" presStyleCnt="5">
        <dgm:presLayoutVars>
          <dgm:chMax val="0"/>
          <dgm:chPref val="0"/>
        </dgm:presLayoutVars>
      </dgm:prSet>
      <dgm:spPr/>
    </dgm:pt>
    <dgm:pt modelId="{82FA4721-4EBE-49E7-A241-42AAEF52D713}" type="pres">
      <dgm:prSet presAssocID="{5F17D309-A32E-432A-B5E4-BC07290D83A9}" presName="sibTrans" presStyleCnt="0"/>
      <dgm:spPr/>
    </dgm:pt>
    <dgm:pt modelId="{4D34D19A-6CE1-4F01-95AA-BA3A9D18E8BB}" type="pres">
      <dgm:prSet presAssocID="{65B8A7A8-6E0B-45EF-9E9B-063F7CAF2E1E}" presName="compNode" presStyleCnt="0"/>
      <dgm:spPr/>
    </dgm:pt>
    <dgm:pt modelId="{E19BF67E-E346-4B94-96DF-43B5BC68BB65}" type="pres">
      <dgm:prSet presAssocID="{65B8A7A8-6E0B-45EF-9E9B-063F7CAF2E1E}" presName="bgRect" presStyleLbl="bgShp" presStyleIdx="4" presStyleCnt="5"/>
      <dgm:spPr/>
    </dgm:pt>
    <dgm:pt modelId="{CA1D41D0-FEFF-4D5B-8B89-F2EE8B5CED60}" type="pres">
      <dgm:prSet presAssocID="{65B8A7A8-6E0B-45EF-9E9B-063F7CAF2E1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764ACFA-FF0C-458D-BA07-CB701858DDFA}" type="pres">
      <dgm:prSet presAssocID="{65B8A7A8-6E0B-45EF-9E9B-063F7CAF2E1E}" presName="spaceRect" presStyleCnt="0"/>
      <dgm:spPr/>
    </dgm:pt>
    <dgm:pt modelId="{384CDD3E-9C4D-4EA3-B303-F2F072CB9DF0}" type="pres">
      <dgm:prSet presAssocID="{65B8A7A8-6E0B-45EF-9E9B-063F7CAF2E1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C013A1A-681C-48BE-9087-F6464BA018E8}" type="presOf" srcId="{2A5BD611-2322-4D5E-AA5B-5DB628E730CB}" destId="{761BB050-E2C3-483F-B3D2-E7E798931181}" srcOrd="0" destOrd="0" presId="urn:microsoft.com/office/officeart/2018/2/layout/IconVerticalSolidList"/>
    <dgm:cxn modelId="{8810571E-4CA8-4930-81A9-ED9E75963751}" type="presOf" srcId="{6984EDC7-5617-4490-A06C-8DE5B5E98F17}" destId="{ED3F726B-4D0D-42ED-82D5-BB6E234411AE}" srcOrd="0" destOrd="0" presId="urn:microsoft.com/office/officeart/2018/2/layout/IconVerticalSolidList"/>
    <dgm:cxn modelId="{340DDE39-DCCF-4630-8F34-2D4B32618649}" srcId="{9248656B-344C-4D38-BD76-91D47EA6BEB8}" destId="{6984EDC7-5617-4490-A06C-8DE5B5E98F17}" srcOrd="0" destOrd="0" parTransId="{459E9708-5FDC-48E8-BF6B-A44BBFFCADA9}" sibTransId="{1F3F87FB-7E9F-4FE2-BFAA-E7836384DB24}"/>
    <dgm:cxn modelId="{DC07263A-876F-41C7-8DD1-91B3C0F59252}" srcId="{9248656B-344C-4D38-BD76-91D47EA6BEB8}" destId="{5C9CC1CA-E3E5-417C-8256-4E4157DBE9DF}" srcOrd="3" destOrd="0" parTransId="{A362E897-EF33-4EE1-A29A-6824D27AF096}" sibTransId="{5F17D309-A32E-432A-B5E4-BC07290D83A9}"/>
    <dgm:cxn modelId="{3477554A-2612-484D-8C1D-830231305D8B}" type="presOf" srcId="{9248656B-344C-4D38-BD76-91D47EA6BEB8}" destId="{E947874C-56E6-44FB-A61E-536D91C80ED1}" srcOrd="0" destOrd="0" presId="urn:microsoft.com/office/officeart/2018/2/layout/IconVerticalSolidList"/>
    <dgm:cxn modelId="{0079E372-CDEB-431C-BC42-91182A8A71BC}" srcId="{9248656B-344C-4D38-BD76-91D47EA6BEB8}" destId="{29852675-D00F-4ADF-9407-B804AE0906F5}" srcOrd="2" destOrd="0" parTransId="{6EE5981F-BCD6-47C4-8AE8-6504039DFFA2}" sibTransId="{204B6ED1-95DE-4A18-AE4D-F041019D8E96}"/>
    <dgm:cxn modelId="{29B1DC59-E481-491D-820E-FC3329399434}" type="presOf" srcId="{65B8A7A8-6E0B-45EF-9E9B-063F7CAF2E1E}" destId="{384CDD3E-9C4D-4EA3-B303-F2F072CB9DF0}" srcOrd="0" destOrd="0" presId="urn:microsoft.com/office/officeart/2018/2/layout/IconVerticalSolidList"/>
    <dgm:cxn modelId="{6D6BEC81-C15F-4875-9874-465247E5C38B}" srcId="{9248656B-344C-4D38-BD76-91D47EA6BEB8}" destId="{2A5BD611-2322-4D5E-AA5B-5DB628E730CB}" srcOrd="1" destOrd="0" parTransId="{50E2F970-4EDD-4A40-A0E5-085769A0D305}" sibTransId="{BB2C4CDD-B175-4D43-934D-12A53B79C988}"/>
    <dgm:cxn modelId="{83E6308C-C007-4ECF-8546-89E56A868420}" srcId="{9248656B-344C-4D38-BD76-91D47EA6BEB8}" destId="{65B8A7A8-6E0B-45EF-9E9B-063F7CAF2E1E}" srcOrd="4" destOrd="0" parTransId="{B78FD8A6-0468-4914-855D-670FF4F57C3B}" sibTransId="{E95E59C0-153F-433D-9FFE-1833968800A3}"/>
    <dgm:cxn modelId="{183B18A7-CCD3-423F-9EBA-96F6CAA10361}" type="presOf" srcId="{29852675-D00F-4ADF-9407-B804AE0906F5}" destId="{9C006739-F214-423D-B988-9A5492CF4EE7}" srcOrd="0" destOrd="0" presId="urn:microsoft.com/office/officeart/2018/2/layout/IconVerticalSolidList"/>
    <dgm:cxn modelId="{2DDE95CC-9B12-43D7-B41D-53C5143D74E2}" type="presOf" srcId="{5C9CC1CA-E3E5-417C-8256-4E4157DBE9DF}" destId="{83D0E7BA-39B9-47F4-92EE-73089456B5DC}" srcOrd="0" destOrd="0" presId="urn:microsoft.com/office/officeart/2018/2/layout/IconVerticalSolidList"/>
    <dgm:cxn modelId="{2E23EAA8-CDC7-463E-B953-AF19A9BB4801}" type="presParOf" srcId="{E947874C-56E6-44FB-A61E-536D91C80ED1}" destId="{D02EDB21-4DDE-494D-BF87-4290D48C7FDC}" srcOrd="0" destOrd="0" presId="urn:microsoft.com/office/officeart/2018/2/layout/IconVerticalSolidList"/>
    <dgm:cxn modelId="{B2279C89-A932-4657-B7C3-50BDC7025176}" type="presParOf" srcId="{D02EDB21-4DDE-494D-BF87-4290D48C7FDC}" destId="{F6743CF2-03D1-4D5B-8944-67D3A44F8F76}" srcOrd="0" destOrd="0" presId="urn:microsoft.com/office/officeart/2018/2/layout/IconVerticalSolidList"/>
    <dgm:cxn modelId="{C2568360-8E62-4867-9D3D-20C87816CF6C}" type="presParOf" srcId="{D02EDB21-4DDE-494D-BF87-4290D48C7FDC}" destId="{A542AC93-87A5-49BD-99AC-F87FDC4DA609}" srcOrd="1" destOrd="0" presId="urn:microsoft.com/office/officeart/2018/2/layout/IconVerticalSolidList"/>
    <dgm:cxn modelId="{9B2D9406-F287-42A4-9CE3-B2D4D2F9A5F6}" type="presParOf" srcId="{D02EDB21-4DDE-494D-BF87-4290D48C7FDC}" destId="{E239C084-EA9A-4391-998B-B56512B28E2C}" srcOrd="2" destOrd="0" presId="urn:microsoft.com/office/officeart/2018/2/layout/IconVerticalSolidList"/>
    <dgm:cxn modelId="{8B0E10F1-06B1-434E-A878-DF08C247F0B6}" type="presParOf" srcId="{D02EDB21-4DDE-494D-BF87-4290D48C7FDC}" destId="{ED3F726B-4D0D-42ED-82D5-BB6E234411AE}" srcOrd="3" destOrd="0" presId="urn:microsoft.com/office/officeart/2018/2/layout/IconVerticalSolidList"/>
    <dgm:cxn modelId="{9E1ABCE7-7184-4A5E-AA00-E28936EA0885}" type="presParOf" srcId="{E947874C-56E6-44FB-A61E-536D91C80ED1}" destId="{3033E469-FAE5-42B3-8E95-EAAC5C8E47BB}" srcOrd="1" destOrd="0" presId="urn:microsoft.com/office/officeart/2018/2/layout/IconVerticalSolidList"/>
    <dgm:cxn modelId="{99D8A031-E9FF-41DF-ADA2-91F3B791C007}" type="presParOf" srcId="{E947874C-56E6-44FB-A61E-536D91C80ED1}" destId="{4DB1581D-43A6-4EDF-A36F-9ECF3EF7F58F}" srcOrd="2" destOrd="0" presId="urn:microsoft.com/office/officeart/2018/2/layout/IconVerticalSolidList"/>
    <dgm:cxn modelId="{838B0333-B46C-4F35-A14C-2B09C98D570F}" type="presParOf" srcId="{4DB1581D-43A6-4EDF-A36F-9ECF3EF7F58F}" destId="{7FF11147-5030-4D26-9CDC-2466C083F103}" srcOrd="0" destOrd="0" presId="urn:microsoft.com/office/officeart/2018/2/layout/IconVerticalSolidList"/>
    <dgm:cxn modelId="{4C279C8A-A21B-40B6-8185-B94745F3F21C}" type="presParOf" srcId="{4DB1581D-43A6-4EDF-A36F-9ECF3EF7F58F}" destId="{3C96C30C-8126-4B2F-B391-77D826514FA3}" srcOrd="1" destOrd="0" presId="urn:microsoft.com/office/officeart/2018/2/layout/IconVerticalSolidList"/>
    <dgm:cxn modelId="{D47D787D-1B46-47A5-82D7-41DBEAB9C12E}" type="presParOf" srcId="{4DB1581D-43A6-4EDF-A36F-9ECF3EF7F58F}" destId="{FEAEE0E5-9E4A-48E1-BF5C-F53D06FFE702}" srcOrd="2" destOrd="0" presId="urn:microsoft.com/office/officeart/2018/2/layout/IconVerticalSolidList"/>
    <dgm:cxn modelId="{D2B1D1A4-9A67-4647-A2DC-513C825C97F4}" type="presParOf" srcId="{4DB1581D-43A6-4EDF-A36F-9ECF3EF7F58F}" destId="{761BB050-E2C3-483F-B3D2-E7E798931181}" srcOrd="3" destOrd="0" presId="urn:microsoft.com/office/officeart/2018/2/layout/IconVerticalSolidList"/>
    <dgm:cxn modelId="{2422B390-DE06-4A0E-BD85-C26F6CD17FA6}" type="presParOf" srcId="{E947874C-56E6-44FB-A61E-536D91C80ED1}" destId="{F85C67BC-64AD-4E6B-AD90-CD144154A74B}" srcOrd="3" destOrd="0" presId="urn:microsoft.com/office/officeart/2018/2/layout/IconVerticalSolidList"/>
    <dgm:cxn modelId="{16F1AEDD-F5FE-40BA-A0E5-09F8CC729990}" type="presParOf" srcId="{E947874C-56E6-44FB-A61E-536D91C80ED1}" destId="{5463F268-5D51-45E9-8089-E214A86A704F}" srcOrd="4" destOrd="0" presId="urn:microsoft.com/office/officeart/2018/2/layout/IconVerticalSolidList"/>
    <dgm:cxn modelId="{35CDCC38-5A42-4028-BAE0-D486F8DC1B4C}" type="presParOf" srcId="{5463F268-5D51-45E9-8089-E214A86A704F}" destId="{58E2B73F-B3BF-4E3E-B347-2BF05A5BCEBE}" srcOrd="0" destOrd="0" presId="urn:microsoft.com/office/officeart/2018/2/layout/IconVerticalSolidList"/>
    <dgm:cxn modelId="{2340BC2E-1F53-4B6B-ABF6-97DC61E4BDAE}" type="presParOf" srcId="{5463F268-5D51-45E9-8089-E214A86A704F}" destId="{7E8F1E14-FB1A-4243-A6EC-484BD23B7B8C}" srcOrd="1" destOrd="0" presId="urn:microsoft.com/office/officeart/2018/2/layout/IconVerticalSolidList"/>
    <dgm:cxn modelId="{CCF2D2BA-DFD9-4CB0-8F9F-D08C18B08FA6}" type="presParOf" srcId="{5463F268-5D51-45E9-8089-E214A86A704F}" destId="{5787E7DA-06CB-4167-B506-DF68D999C2BB}" srcOrd="2" destOrd="0" presId="urn:microsoft.com/office/officeart/2018/2/layout/IconVerticalSolidList"/>
    <dgm:cxn modelId="{4C455447-1050-4C69-B16F-CCA930636A38}" type="presParOf" srcId="{5463F268-5D51-45E9-8089-E214A86A704F}" destId="{9C006739-F214-423D-B988-9A5492CF4EE7}" srcOrd="3" destOrd="0" presId="urn:microsoft.com/office/officeart/2018/2/layout/IconVerticalSolidList"/>
    <dgm:cxn modelId="{2E6ED991-15E8-4116-AFE0-6BDCA217F2CB}" type="presParOf" srcId="{E947874C-56E6-44FB-A61E-536D91C80ED1}" destId="{3F122D17-3D7B-4CC7-BEB9-8013E05496A0}" srcOrd="5" destOrd="0" presId="urn:microsoft.com/office/officeart/2018/2/layout/IconVerticalSolidList"/>
    <dgm:cxn modelId="{4F8C3B83-3150-42EE-B573-B74011090A55}" type="presParOf" srcId="{E947874C-56E6-44FB-A61E-536D91C80ED1}" destId="{6A25104D-02EF-45A8-BB33-254DA0423BAE}" srcOrd="6" destOrd="0" presId="urn:microsoft.com/office/officeart/2018/2/layout/IconVerticalSolidList"/>
    <dgm:cxn modelId="{9DE81401-40D7-4062-A7F5-3ABCF4F9D05F}" type="presParOf" srcId="{6A25104D-02EF-45A8-BB33-254DA0423BAE}" destId="{BD806F23-0456-49C3-8A83-1ABB4BD4A697}" srcOrd="0" destOrd="0" presId="urn:microsoft.com/office/officeart/2018/2/layout/IconVerticalSolidList"/>
    <dgm:cxn modelId="{6B48EA15-3A7A-44A5-9D3A-37FC8E1E2C96}" type="presParOf" srcId="{6A25104D-02EF-45A8-BB33-254DA0423BAE}" destId="{A7CFC74D-5E20-4085-AC75-F8601A6468F3}" srcOrd="1" destOrd="0" presId="urn:microsoft.com/office/officeart/2018/2/layout/IconVerticalSolidList"/>
    <dgm:cxn modelId="{E0C7F962-AFC9-48F8-9C3C-8E62A22568A0}" type="presParOf" srcId="{6A25104D-02EF-45A8-BB33-254DA0423BAE}" destId="{65F9A368-2B06-45DF-B3BD-379535FDEB3A}" srcOrd="2" destOrd="0" presId="urn:microsoft.com/office/officeart/2018/2/layout/IconVerticalSolidList"/>
    <dgm:cxn modelId="{1CC83EFB-FA42-4CF5-B0FA-68F0AAD9D030}" type="presParOf" srcId="{6A25104D-02EF-45A8-BB33-254DA0423BAE}" destId="{83D0E7BA-39B9-47F4-92EE-73089456B5DC}" srcOrd="3" destOrd="0" presId="urn:microsoft.com/office/officeart/2018/2/layout/IconVerticalSolidList"/>
    <dgm:cxn modelId="{9CDA7586-8CF7-40C1-9E90-0D00738B6B5A}" type="presParOf" srcId="{E947874C-56E6-44FB-A61E-536D91C80ED1}" destId="{82FA4721-4EBE-49E7-A241-42AAEF52D713}" srcOrd="7" destOrd="0" presId="urn:microsoft.com/office/officeart/2018/2/layout/IconVerticalSolidList"/>
    <dgm:cxn modelId="{86D52D42-B155-4F3E-9417-D24C7DA25421}" type="presParOf" srcId="{E947874C-56E6-44FB-A61E-536D91C80ED1}" destId="{4D34D19A-6CE1-4F01-95AA-BA3A9D18E8BB}" srcOrd="8" destOrd="0" presId="urn:microsoft.com/office/officeart/2018/2/layout/IconVerticalSolidList"/>
    <dgm:cxn modelId="{D5B8D13C-7648-4352-8CD9-33DA4ACEE7B4}" type="presParOf" srcId="{4D34D19A-6CE1-4F01-95AA-BA3A9D18E8BB}" destId="{E19BF67E-E346-4B94-96DF-43B5BC68BB65}" srcOrd="0" destOrd="0" presId="urn:microsoft.com/office/officeart/2018/2/layout/IconVerticalSolidList"/>
    <dgm:cxn modelId="{CC0E41E7-F373-4501-B17D-050D5780383A}" type="presParOf" srcId="{4D34D19A-6CE1-4F01-95AA-BA3A9D18E8BB}" destId="{CA1D41D0-FEFF-4D5B-8B89-F2EE8B5CED60}" srcOrd="1" destOrd="0" presId="urn:microsoft.com/office/officeart/2018/2/layout/IconVerticalSolidList"/>
    <dgm:cxn modelId="{312F1169-68CC-469A-99C4-8814DCDF517F}" type="presParOf" srcId="{4D34D19A-6CE1-4F01-95AA-BA3A9D18E8BB}" destId="{C764ACFA-FF0C-458D-BA07-CB701858DDFA}" srcOrd="2" destOrd="0" presId="urn:microsoft.com/office/officeart/2018/2/layout/IconVerticalSolidList"/>
    <dgm:cxn modelId="{56ADE913-FF42-41EA-BB40-4EF679777F73}" type="presParOf" srcId="{4D34D19A-6CE1-4F01-95AA-BA3A9D18E8BB}" destId="{384CDD3E-9C4D-4EA3-B303-F2F072CB9D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846CB4-CF5A-4E88-BD95-3D654ACCBCD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pt-BR"/>
        </a:p>
      </dgm:t>
    </dgm:pt>
    <dgm:pt modelId="{E281D452-350E-42C9-AA7A-18570C7501A5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Guerras Púnicas (264 – 146 a. C)</a:t>
          </a:r>
        </a:p>
      </dgm:t>
    </dgm:pt>
    <dgm:pt modelId="{4BF03B15-D94D-4C00-8ABE-C1AEB62E3494}" type="parTrans" cxnId="{04259439-0870-4DFC-BA09-BFC5CAB853B6}">
      <dgm:prSet/>
      <dgm:spPr/>
      <dgm:t>
        <a:bodyPr/>
        <a:lstStyle/>
        <a:p>
          <a:endParaRPr lang="pt-BR"/>
        </a:p>
      </dgm:t>
    </dgm:pt>
    <dgm:pt modelId="{8A24DA30-DC23-43B3-8223-8B98938EB2B7}" type="sibTrans" cxnId="{04259439-0870-4DFC-BA09-BFC5CAB853B6}">
      <dgm:prSet/>
      <dgm:spPr/>
      <dgm:t>
        <a:bodyPr/>
        <a:lstStyle/>
        <a:p>
          <a:endParaRPr lang="pt-BR"/>
        </a:p>
      </dgm:t>
    </dgm:pt>
    <dgm:pt modelId="{2A0F1F13-83E0-444C-8AD3-54DEF69A74C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 principal causa das guerras de Roma contra Cartago foi a disputa pelo controle comercial do mediterrâneo. Quando os romanos completaram o processo  de conquista da península itálica. Cartago era uma próspera cidade comercial, que possuía colônias no norte da África, na Sicilia, na Sardenha e na Córsega. Era, portanto uma fonte forte concorrente dos romanos. Para impor sua hegemonia comercial e militar na região do Mediterrâneo, os romanos precisavam derrotar, desgastantes e com duras perdas os romanos conseguiram arrasar Cartago em 146 a.C.</a:t>
          </a:r>
        </a:p>
      </dgm:t>
    </dgm:pt>
    <dgm:pt modelId="{C5641DC8-0F53-43C7-B8C4-1007AEAFB11B}" type="parTrans" cxnId="{A2CFC07C-8C2B-4E62-9413-952C8989CCC9}">
      <dgm:prSet/>
      <dgm:spPr/>
      <dgm:t>
        <a:bodyPr/>
        <a:lstStyle/>
        <a:p>
          <a:endParaRPr lang="pt-BR"/>
        </a:p>
      </dgm:t>
    </dgm:pt>
    <dgm:pt modelId="{CAAE71BD-AE1D-43CB-B8F1-81C022C989CA}" type="sibTrans" cxnId="{A2CFC07C-8C2B-4E62-9413-952C8989CCC9}">
      <dgm:prSet/>
      <dgm:spPr/>
      <dgm:t>
        <a:bodyPr/>
        <a:lstStyle/>
        <a:p>
          <a:endParaRPr lang="pt-BR"/>
        </a:p>
      </dgm:t>
    </dgm:pt>
    <dgm:pt modelId="{BC4E4981-D3EE-4DF7-8A3D-A4428E3F3F09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Expansão pelo mundo antigo</a:t>
          </a:r>
        </a:p>
      </dgm:t>
    </dgm:pt>
    <dgm:pt modelId="{9ED3CDD3-2A6D-4879-BE17-4C6CD03B4165}" type="parTrans" cxnId="{A1FC30C0-9DE1-4022-A9DB-27E9B8B03FE0}">
      <dgm:prSet/>
      <dgm:spPr/>
      <dgm:t>
        <a:bodyPr/>
        <a:lstStyle/>
        <a:p>
          <a:endParaRPr lang="pt-BR"/>
        </a:p>
      </dgm:t>
    </dgm:pt>
    <dgm:pt modelId="{CB96E62C-54A2-4C49-9544-CC88A2E0CD53}" type="sibTrans" cxnId="{A1FC30C0-9DE1-4022-A9DB-27E9B8B03FE0}">
      <dgm:prSet/>
      <dgm:spPr/>
      <dgm:t>
        <a:bodyPr/>
        <a:lstStyle/>
        <a:p>
          <a:endParaRPr lang="pt-BR"/>
        </a:p>
      </dgm:t>
    </dgm:pt>
    <dgm:pt modelId="{233B4BA7-D6D8-42A1-A4EE-395CD0B1BD99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Eliminada a rival (Cartago), os romanos abriram a rival (cartago), os romanos abriram caminho para a dominação de regiões do Mediterrâneo ocidental (península Ibérica, Gália) e oriental (Macedônia, Grécia, Ásia Menor). O mar Mediterrâneo foi inteiramente controlado pelos romanos, que o chamavam de </a:t>
          </a:r>
          <a:r>
            <a:rPr lang="pt-BR" i="1"/>
            <a:t>nare nostrum </a:t>
          </a:r>
          <a:r>
            <a:rPr lang="pt-BR"/>
            <a:t>(nosso mar)</a:t>
          </a:r>
        </a:p>
      </dgm:t>
    </dgm:pt>
    <dgm:pt modelId="{CC0309DA-0E71-472C-810D-5FE6F9B89094}" type="parTrans" cxnId="{BBF91B5D-171D-4344-AF71-D30F4F8A637A}">
      <dgm:prSet/>
      <dgm:spPr/>
      <dgm:t>
        <a:bodyPr/>
        <a:lstStyle/>
        <a:p>
          <a:endParaRPr lang="pt-BR"/>
        </a:p>
      </dgm:t>
    </dgm:pt>
    <dgm:pt modelId="{83ED6CFA-04CF-4FE7-AAE2-B18B888797A4}" type="sibTrans" cxnId="{BBF91B5D-171D-4344-AF71-D30F4F8A637A}">
      <dgm:prSet/>
      <dgm:spPr/>
      <dgm:t>
        <a:bodyPr/>
        <a:lstStyle/>
        <a:p>
          <a:endParaRPr lang="pt-BR"/>
        </a:p>
      </dgm:t>
    </dgm:pt>
    <dgm:pt modelId="{F6920131-D55A-4292-8D5E-F0BF4F7A1C40}" type="pres">
      <dgm:prSet presAssocID="{C8846CB4-CF5A-4E88-BD95-3D654ACCBCD0}" presName="root" presStyleCnt="0">
        <dgm:presLayoutVars>
          <dgm:dir/>
          <dgm:resizeHandles val="exact"/>
        </dgm:presLayoutVars>
      </dgm:prSet>
      <dgm:spPr/>
    </dgm:pt>
    <dgm:pt modelId="{44A1F68A-D66B-425F-842A-710C25BC556A}" type="pres">
      <dgm:prSet presAssocID="{E281D452-350E-42C9-AA7A-18570C7501A5}" presName="compNode" presStyleCnt="0"/>
      <dgm:spPr/>
    </dgm:pt>
    <dgm:pt modelId="{F0F76D45-913A-4585-AF14-F6B54458FED4}" type="pres">
      <dgm:prSet presAssocID="{E281D452-350E-42C9-AA7A-18570C7501A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649952EF-3FE3-42A1-A70B-C094955F0881}" type="pres">
      <dgm:prSet presAssocID="{E281D452-350E-42C9-AA7A-18570C7501A5}" presName="iconSpace" presStyleCnt="0"/>
      <dgm:spPr/>
    </dgm:pt>
    <dgm:pt modelId="{B1324F76-064F-4C45-90D3-CE3419839D61}" type="pres">
      <dgm:prSet presAssocID="{E281D452-350E-42C9-AA7A-18570C7501A5}" presName="parTx" presStyleLbl="revTx" presStyleIdx="0" presStyleCnt="4">
        <dgm:presLayoutVars>
          <dgm:chMax val="0"/>
          <dgm:chPref val="0"/>
        </dgm:presLayoutVars>
      </dgm:prSet>
      <dgm:spPr/>
    </dgm:pt>
    <dgm:pt modelId="{7B88F8B5-C3C0-4CE0-BD7F-0D8A35A8D877}" type="pres">
      <dgm:prSet presAssocID="{E281D452-350E-42C9-AA7A-18570C7501A5}" presName="txSpace" presStyleCnt="0"/>
      <dgm:spPr/>
    </dgm:pt>
    <dgm:pt modelId="{5131D3FA-491D-4D01-8F2C-5B77EFB7EC26}" type="pres">
      <dgm:prSet presAssocID="{E281D452-350E-42C9-AA7A-18570C7501A5}" presName="desTx" presStyleLbl="revTx" presStyleIdx="1" presStyleCnt="4">
        <dgm:presLayoutVars/>
      </dgm:prSet>
      <dgm:spPr/>
    </dgm:pt>
    <dgm:pt modelId="{6886EC62-5889-40F6-8044-6CEA3C316723}" type="pres">
      <dgm:prSet presAssocID="{8A24DA30-DC23-43B3-8223-8B98938EB2B7}" presName="sibTrans" presStyleCnt="0"/>
      <dgm:spPr/>
    </dgm:pt>
    <dgm:pt modelId="{2FF73F23-882F-4B2C-8D39-982A31D618DA}" type="pres">
      <dgm:prSet presAssocID="{BC4E4981-D3EE-4DF7-8A3D-A4428E3F3F09}" presName="compNode" presStyleCnt="0"/>
      <dgm:spPr/>
    </dgm:pt>
    <dgm:pt modelId="{B0C4461F-91E6-4EF0-B971-749EF6B7482C}" type="pres">
      <dgm:prSet presAssocID="{BC4E4981-D3EE-4DF7-8A3D-A4428E3F3F0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rth America"/>
        </a:ext>
      </dgm:extLst>
    </dgm:pt>
    <dgm:pt modelId="{9DDFCA66-045B-4506-9572-7401D0849848}" type="pres">
      <dgm:prSet presAssocID="{BC4E4981-D3EE-4DF7-8A3D-A4428E3F3F09}" presName="iconSpace" presStyleCnt="0"/>
      <dgm:spPr/>
    </dgm:pt>
    <dgm:pt modelId="{18F35EE3-A633-46CF-93DD-AC30BB8A6280}" type="pres">
      <dgm:prSet presAssocID="{BC4E4981-D3EE-4DF7-8A3D-A4428E3F3F09}" presName="parTx" presStyleLbl="revTx" presStyleIdx="2" presStyleCnt="4">
        <dgm:presLayoutVars>
          <dgm:chMax val="0"/>
          <dgm:chPref val="0"/>
        </dgm:presLayoutVars>
      </dgm:prSet>
      <dgm:spPr/>
    </dgm:pt>
    <dgm:pt modelId="{003E0ADC-6F09-4FD7-9B55-79670BF133FE}" type="pres">
      <dgm:prSet presAssocID="{BC4E4981-D3EE-4DF7-8A3D-A4428E3F3F09}" presName="txSpace" presStyleCnt="0"/>
      <dgm:spPr/>
    </dgm:pt>
    <dgm:pt modelId="{CCFD9C8F-3646-4A74-B993-1751A39CA934}" type="pres">
      <dgm:prSet presAssocID="{BC4E4981-D3EE-4DF7-8A3D-A4428E3F3F09}" presName="desTx" presStyleLbl="revTx" presStyleIdx="3" presStyleCnt="4">
        <dgm:presLayoutVars/>
      </dgm:prSet>
      <dgm:spPr/>
    </dgm:pt>
  </dgm:ptLst>
  <dgm:cxnLst>
    <dgm:cxn modelId="{04970C17-9E36-4391-8D54-A0F94C467956}" type="presOf" srcId="{C8846CB4-CF5A-4E88-BD95-3D654ACCBCD0}" destId="{F6920131-D55A-4292-8D5E-F0BF4F7A1C40}" srcOrd="0" destOrd="0" presId="urn:microsoft.com/office/officeart/2018/2/layout/IconLabelDescriptionList"/>
    <dgm:cxn modelId="{04259439-0870-4DFC-BA09-BFC5CAB853B6}" srcId="{C8846CB4-CF5A-4E88-BD95-3D654ACCBCD0}" destId="{E281D452-350E-42C9-AA7A-18570C7501A5}" srcOrd="0" destOrd="0" parTransId="{4BF03B15-D94D-4C00-8ABE-C1AEB62E3494}" sibTransId="{8A24DA30-DC23-43B3-8223-8B98938EB2B7}"/>
    <dgm:cxn modelId="{BBF91B5D-171D-4344-AF71-D30F4F8A637A}" srcId="{BC4E4981-D3EE-4DF7-8A3D-A4428E3F3F09}" destId="{233B4BA7-D6D8-42A1-A4EE-395CD0B1BD99}" srcOrd="0" destOrd="0" parTransId="{CC0309DA-0E71-472C-810D-5FE6F9B89094}" sibTransId="{83ED6CFA-04CF-4FE7-AAE2-B18B888797A4}"/>
    <dgm:cxn modelId="{3380F166-0427-40E2-9287-88B646C9EFC0}" type="presOf" srcId="{233B4BA7-D6D8-42A1-A4EE-395CD0B1BD99}" destId="{CCFD9C8F-3646-4A74-B993-1751A39CA934}" srcOrd="0" destOrd="0" presId="urn:microsoft.com/office/officeart/2018/2/layout/IconLabelDescriptionList"/>
    <dgm:cxn modelId="{52F3F34F-92EC-410C-90A0-5899130E2F11}" type="presOf" srcId="{BC4E4981-D3EE-4DF7-8A3D-A4428E3F3F09}" destId="{18F35EE3-A633-46CF-93DD-AC30BB8A6280}" srcOrd="0" destOrd="0" presId="urn:microsoft.com/office/officeart/2018/2/layout/IconLabelDescriptionList"/>
    <dgm:cxn modelId="{A2CFC07C-8C2B-4E62-9413-952C8989CCC9}" srcId="{E281D452-350E-42C9-AA7A-18570C7501A5}" destId="{2A0F1F13-83E0-444C-8AD3-54DEF69A74C0}" srcOrd="0" destOrd="0" parTransId="{C5641DC8-0F53-43C7-B8C4-1007AEAFB11B}" sibTransId="{CAAE71BD-AE1D-43CB-B8F1-81C022C989CA}"/>
    <dgm:cxn modelId="{A1FC30C0-9DE1-4022-A9DB-27E9B8B03FE0}" srcId="{C8846CB4-CF5A-4E88-BD95-3D654ACCBCD0}" destId="{BC4E4981-D3EE-4DF7-8A3D-A4428E3F3F09}" srcOrd="1" destOrd="0" parTransId="{9ED3CDD3-2A6D-4879-BE17-4C6CD03B4165}" sibTransId="{CB96E62C-54A2-4C49-9544-CC88A2E0CD53}"/>
    <dgm:cxn modelId="{7ED4EEDB-E357-45D3-8C75-213CA3640752}" type="presOf" srcId="{2A0F1F13-83E0-444C-8AD3-54DEF69A74C0}" destId="{5131D3FA-491D-4D01-8F2C-5B77EFB7EC26}" srcOrd="0" destOrd="0" presId="urn:microsoft.com/office/officeart/2018/2/layout/IconLabelDescriptionList"/>
    <dgm:cxn modelId="{D2AB56FB-EF99-4C0E-8BC9-5E94A4245C56}" type="presOf" srcId="{E281D452-350E-42C9-AA7A-18570C7501A5}" destId="{B1324F76-064F-4C45-90D3-CE3419839D61}" srcOrd="0" destOrd="0" presId="urn:microsoft.com/office/officeart/2018/2/layout/IconLabelDescriptionList"/>
    <dgm:cxn modelId="{719712B8-4DCA-460F-A18C-B7C8C087EEF7}" type="presParOf" srcId="{F6920131-D55A-4292-8D5E-F0BF4F7A1C40}" destId="{44A1F68A-D66B-425F-842A-710C25BC556A}" srcOrd="0" destOrd="0" presId="urn:microsoft.com/office/officeart/2018/2/layout/IconLabelDescriptionList"/>
    <dgm:cxn modelId="{23311B5C-3EE7-44CC-84EB-A8C709C919EF}" type="presParOf" srcId="{44A1F68A-D66B-425F-842A-710C25BC556A}" destId="{F0F76D45-913A-4585-AF14-F6B54458FED4}" srcOrd="0" destOrd="0" presId="urn:microsoft.com/office/officeart/2018/2/layout/IconLabelDescriptionList"/>
    <dgm:cxn modelId="{DDC2C0D9-9A6B-4385-8293-379DB4099DD4}" type="presParOf" srcId="{44A1F68A-D66B-425F-842A-710C25BC556A}" destId="{649952EF-3FE3-42A1-A70B-C094955F0881}" srcOrd="1" destOrd="0" presId="urn:microsoft.com/office/officeart/2018/2/layout/IconLabelDescriptionList"/>
    <dgm:cxn modelId="{68BFB163-159E-4AED-A4D4-199960FB7474}" type="presParOf" srcId="{44A1F68A-D66B-425F-842A-710C25BC556A}" destId="{B1324F76-064F-4C45-90D3-CE3419839D61}" srcOrd="2" destOrd="0" presId="urn:microsoft.com/office/officeart/2018/2/layout/IconLabelDescriptionList"/>
    <dgm:cxn modelId="{A685B366-919F-4B2C-BCD3-C3B481BA980B}" type="presParOf" srcId="{44A1F68A-D66B-425F-842A-710C25BC556A}" destId="{7B88F8B5-C3C0-4CE0-BD7F-0D8A35A8D877}" srcOrd="3" destOrd="0" presId="urn:microsoft.com/office/officeart/2018/2/layout/IconLabelDescriptionList"/>
    <dgm:cxn modelId="{65EC1CB3-EE89-49E2-B77A-640B84EDCB33}" type="presParOf" srcId="{44A1F68A-D66B-425F-842A-710C25BC556A}" destId="{5131D3FA-491D-4D01-8F2C-5B77EFB7EC26}" srcOrd="4" destOrd="0" presId="urn:microsoft.com/office/officeart/2018/2/layout/IconLabelDescriptionList"/>
    <dgm:cxn modelId="{576F60F8-CDFC-454D-B32D-859BD2AAA38B}" type="presParOf" srcId="{F6920131-D55A-4292-8D5E-F0BF4F7A1C40}" destId="{6886EC62-5889-40F6-8044-6CEA3C316723}" srcOrd="1" destOrd="0" presId="urn:microsoft.com/office/officeart/2018/2/layout/IconLabelDescriptionList"/>
    <dgm:cxn modelId="{5FD9BC8D-476B-4147-BD8A-2966780D3EF9}" type="presParOf" srcId="{F6920131-D55A-4292-8D5E-F0BF4F7A1C40}" destId="{2FF73F23-882F-4B2C-8D39-982A31D618DA}" srcOrd="2" destOrd="0" presId="urn:microsoft.com/office/officeart/2018/2/layout/IconLabelDescriptionList"/>
    <dgm:cxn modelId="{FCB75D2D-AA74-4320-BC91-EDDC07CD1957}" type="presParOf" srcId="{2FF73F23-882F-4B2C-8D39-982A31D618DA}" destId="{B0C4461F-91E6-4EF0-B971-749EF6B7482C}" srcOrd="0" destOrd="0" presId="urn:microsoft.com/office/officeart/2018/2/layout/IconLabelDescriptionList"/>
    <dgm:cxn modelId="{7847EF57-6436-487F-974D-30AC581409EC}" type="presParOf" srcId="{2FF73F23-882F-4B2C-8D39-982A31D618DA}" destId="{9DDFCA66-045B-4506-9572-7401D0849848}" srcOrd="1" destOrd="0" presId="urn:microsoft.com/office/officeart/2018/2/layout/IconLabelDescriptionList"/>
    <dgm:cxn modelId="{0D4E1F7E-C33F-4154-949F-4930524C1C84}" type="presParOf" srcId="{2FF73F23-882F-4B2C-8D39-982A31D618DA}" destId="{18F35EE3-A633-46CF-93DD-AC30BB8A6280}" srcOrd="2" destOrd="0" presId="urn:microsoft.com/office/officeart/2018/2/layout/IconLabelDescriptionList"/>
    <dgm:cxn modelId="{C91FC85A-C051-442B-AD5F-B334227915C1}" type="presParOf" srcId="{2FF73F23-882F-4B2C-8D39-982A31D618DA}" destId="{003E0ADC-6F09-4FD7-9B55-79670BF133FE}" srcOrd="3" destOrd="0" presId="urn:microsoft.com/office/officeart/2018/2/layout/IconLabelDescriptionList"/>
    <dgm:cxn modelId="{B1416AFF-59E9-4909-B781-5259F6D3B0BC}" type="presParOf" srcId="{2FF73F23-882F-4B2C-8D39-982A31D618DA}" destId="{CCFD9C8F-3646-4A74-B993-1751A39CA93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9D9BE3-3F68-4418-8922-9DD2A5AE9FF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pt-BR"/>
        </a:p>
      </dgm:t>
    </dgm:pt>
    <dgm:pt modelId="{60A6EBFB-0B88-47A4-B371-DA231DCC150E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Em 107 a.C, o General Caio Mário tornou-se cônsul, Reformou o exército, instituindo o pagament de salario (soldos) para os soldados.</a:t>
          </a:r>
        </a:p>
      </dgm:t>
    </dgm:pt>
    <dgm:pt modelId="{A8D1365D-9FC4-4AF5-8A9C-7F0F86FCCDA4}" type="parTrans" cxnId="{B0497C14-79E1-458E-9D66-ADC7AEB8A7AA}">
      <dgm:prSet/>
      <dgm:spPr/>
      <dgm:t>
        <a:bodyPr/>
        <a:lstStyle/>
        <a:p>
          <a:endParaRPr lang="pt-BR"/>
        </a:p>
      </dgm:t>
    </dgm:pt>
    <dgm:pt modelId="{450E18F5-529F-49C6-AC19-D873333CF6EA}" type="sibTrans" cxnId="{B0497C14-79E1-458E-9D66-ADC7AEB8A7AA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879DD5E8-B4E9-4209-A1FE-9A016A734A31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Em 82 a.C, o general Cornelio Sila representando a nobreza, derrotou Caio Mário e instituiu um governo ditatorial.</a:t>
          </a:r>
        </a:p>
        <a:p>
          <a:pPr>
            <a:lnSpc>
              <a:spcPct val="100000"/>
            </a:lnSpc>
            <a:defRPr cap="all"/>
          </a:pPr>
          <a:r>
            <a:rPr lang="pt-BR"/>
            <a:t>Em 79 .C foi forçado  a deixar o poder devido a seus estilo antipopular de governo, pois a situação social estava incontrolável</a:t>
          </a:r>
        </a:p>
      </dgm:t>
    </dgm:pt>
    <dgm:pt modelId="{1F608BCD-5A65-49CD-85E6-DDAA929E5E1D}" type="parTrans" cxnId="{6D1E489C-78E9-4686-9DFD-8FF9A37EEFEC}">
      <dgm:prSet/>
      <dgm:spPr/>
      <dgm:t>
        <a:bodyPr/>
        <a:lstStyle/>
        <a:p>
          <a:endParaRPr lang="pt-BR"/>
        </a:p>
      </dgm:t>
    </dgm:pt>
    <dgm:pt modelId="{EC9FF0B9-61B1-41D3-9C1C-26490A9E9F51}" type="sibTrans" cxnId="{6D1E489C-78E9-4686-9DFD-8FF9A37EEFEC}">
      <dgm:prSet/>
      <dgm:spPr/>
      <dgm:t>
        <a:bodyPr/>
        <a:lstStyle/>
        <a:p>
          <a:endParaRPr lang="pt-BR"/>
        </a:p>
      </dgm:t>
    </dgm:pt>
    <dgm:pt modelId="{BC16161C-F07B-490E-B367-3D2FEAA9CFB7}" type="pres">
      <dgm:prSet presAssocID="{1D9D9BE3-3F68-4418-8922-9DD2A5AE9FF3}" presName="root" presStyleCnt="0">
        <dgm:presLayoutVars>
          <dgm:dir/>
          <dgm:resizeHandles val="exact"/>
        </dgm:presLayoutVars>
      </dgm:prSet>
      <dgm:spPr/>
    </dgm:pt>
    <dgm:pt modelId="{51B63C3C-828E-4FFD-892D-CA4DD8130D47}" type="pres">
      <dgm:prSet presAssocID="{60A6EBFB-0B88-47A4-B371-DA231DCC150E}" presName="compNode" presStyleCnt="0"/>
      <dgm:spPr/>
    </dgm:pt>
    <dgm:pt modelId="{002F1C7C-5E80-4279-B7FA-B10FA8A5C1F3}" type="pres">
      <dgm:prSet presAssocID="{60A6EBFB-0B88-47A4-B371-DA231DCC150E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EA6E32E-AF2D-4FBD-8ECE-0480174F0E4D}" type="pres">
      <dgm:prSet presAssocID="{60A6EBFB-0B88-47A4-B371-DA231DCC150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5A0F44B-6AA3-45E1-B0AD-76E30D08D055}" type="pres">
      <dgm:prSet presAssocID="{60A6EBFB-0B88-47A4-B371-DA231DCC150E}" presName="spaceRect" presStyleCnt="0"/>
      <dgm:spPr/>
    </dgm:pt>
    <dgm:pt modelId="{201005A0-7998-4029-A711-84F18FF5E8FB}" type="pres">
      <dgm:prSet presAssocID="{60A6EBFB-0B88-47A4-B371-DA231DCC150E}" presName="textRect" presStyleLbl="revTx" presStyleIdx="0" presStyleCnt="2">
        <dgm:presLayoutVars>
          <dgm:chMax val="1"/>
          <dgm:chPref val="1"/>
        </dgm:presLayoutVars>
      </dgm:prSet>
      <dgm:spPr/>
    </dgm:pt>
    <dgm:pt modelId="{417CCA0C-1D63-49E2-BFEF-C901B1101A40}" type="pres">
      <dgm:prSet presAssocID="{450E18F5-529F-49C6-AC19-D873333CF6EA}" presName="sibTrans" presStyleCnt="0"/>
      <dgm:spPr/>
    </dgm:pt>
    <dgm:pt modelId="{AABF2C02-EFC8-4E94-BDA9-F0F76389B035}" type="pres">
      <dgm:prSet presAssocID="{879DD5E8-B4E9-4209-A1FE-9A016A734A31}" presName="compNode" presStyleCnt="0"/>
      <dgm:spPr/>
    </dgm:pt>
    <dgm:pt modelId="{D1D7C1D5-F3C6-484B-A3A9-B6A671D0DB91}" type="pres">
      <dgm:prSet presAssocID="{879DD5E8-B4E9-4209-A1FE-9A016A734A31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17B00E9-6F6B-47B8-A7A0-DB7067E6D376}" type="pres">
      <dgm:prSet presAssocID="{879DD5E8-B4E9-4209-A1FE-9A016A734A3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13E63977-21E3-4AEB-84D0-D99AFCA0EAD1}" type="pres">
      <dgm:prSet presAssocID="{879DD5E8-B4E9-4209-A1FE-9A016A734A31}" presName="spaceRect" presStyleCnt="0"/>
      <dgm:spPr/>
    </dgm:pt>
    <dgm:pt modelId="{D0366739-0999-4248-8378-B6B1429AF618}" type="pres">
      <dgm:prSet presAssocID="{879DD5E8-B4E9-4209-A1FE-9A016A734A3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BE28400-0444-4008-955F-43786838F118}" type="presOf" srcId="{879DD5E8-B4E9-4209-A1FE-9A016A734A31}" destId="{D0366739-0999-4248-8378-B6B1429AF618}" srcOrd="0" destOrd="0" presId="urn:microsoft.com/office/officeart/2018/5/layout/IconLeafLabelList"/>
    <dgm:cxn modelId="{B0497C14-79E1-458E-9D66-ADC7AEB8A7AA}" srcId="{1D9D9BE3-3F68-4418-8922-9DD2A5AE9FF3}" destId="{60A6EBFB-0B88-47A4-B371-DA231DCC150E}" srcOrd="0" destOrd="0" parTransId="{A8D1365D-9FC4-4AF5-8A9C-7F0F86FCCDA4}" sibTransId="{450E18F5-529F-49C6-AC19-D873333CF6EA}"/>
    <dgm:cxn modelId="{59042E54-BF30-4A2B-B418-BF9CB48A8637}" type="presOf" srcId="{1D9D9BE3-3F68-4418-8922-9DD2A5AE9FF3}" destId="{BC16161C-F07B-490E-B367-3D2FEAA9CFB7}" srcOrd="0" destOrd="0" presId="urn:microsoft.com/office/officeart/2018/5/layout/IconLeafLabelList"/>
    <dgm:cxn modelId="{6D1E489C-78E9-4686-9DFD-8FF9A37EEFEC}" srcId="{1D9D9BE3-3F68-4418-8922-9DD2A5AE9FF3}" destId="{879DD5E8-B4E9-4209-A1FE-9A016A734A31}" srcOrd="1" destOrd="0" parTransId="{1F608BCD-5A65-49CD-85E6-DDAA929E5E1D}" sibTransId="{EC9FF0B9-61B1-41D3-9C1C-26490A9E9F51}"/>
    <dgm:cxn modelId="{C5F62DAE-B374-4AE4-8121-EA468419189A}" type="presOf" srcId="{60A6EBFB-0B88-47A4-B371-DA231DCC150E}" destId="{201005A0-7998-4029-A711-84F18FF5E8FB}" srcOrd="0" destOrd="0" presId="urn:microsoft.com/office/officeart/2018/5/layout/IconLeafLabelList"/>
    <dgm:cxn modelId="{917A302F-772F-4F33-8E9A-CF6A2A6B5F4F}" type="presParOf" srcId="{BC16161C-F07B-490E-B367-3D2FEAA9CFB7}" destId="{51B63C3C-828E-4FFD-892D-CA4DD8130D47}" srcOrd="0" destOrd="0" presId="urn:microsoft.com/office/officeart/2018/5/layout/IconLeafLabelList"/>
    <dgm:cxn modelId="{A26E73EF-C32A-476A-8CC2-295B5C00A4C7}" type="presParOf" srcId="{51B63C3C-828E-4FFD-892D-CA4DD8130D47}" destId="{002F1C7C-5E80-4279-B7FA-B10FA8A5C1F3}" srcOrd="0" destOrd="0" presId="urn:microsoft.com/office/officeart/2018/5/layout/IconLeafLabelList"/>
    <dgm:cxn modelId="{056A1AB5-F924-492B-B732-5AFCD224C57D}" type="presParOf" srcId="{51B63C3C-828E-4FFD-892D-CA4DD8130D47}" destId="{DEA6E32E-AF2D-4FBD-8ECE-0480174F0E4D}" srcOrd="1" destOrd="0" presId="urn:microsoft.com/office/officeart/2018/5/layout/IconLeafLabelList"/>
    <dgm:cxn modelId="{06E9241A-2774-469C-BB5D-27076B0EFA45}" type="presParOf" srcId="{51B63C3C-828E-4FFD-892D-CA4DD8130D47}" destId="{15A0F44B-6AA3-45E1-B0AD-76E30D08D055}" srcOrd="2" destOrd="0" presId="urn:microsoft.com/office/officeart/2018/5/layout/IconLeafLabelList"/>
    <dgm:cxn modelId="{64D89C46-7CD4-4298-BA6D-F47B21060666}" type="presParOf" srcId="{51B63C3C-828E-4FFD-892D-CA4DD8130D47}" destId="{201005A0-7998-4029-A711-84F18FF5E8FB}" srcOrd="3" destOrd="0" presId="urn:microsoft.com/office/officeart/2018/5/layout/IconLeafLabelList"/>
    <dgm:cxn modelId="{3D1E973A-B566-4134-9834-4B5328253C06}" type="presParOf" srcId="{BC16161C-F07B-490E-B367-3D2FEAA9CFB7}" destId="{417CCA0C-1D63-49E2-BFEF-C901B1101A40}" srcOrd="1" destOrd="0" presId="urn:microsoft.com/office/officeart/2018/5/layout/IconLeafLabelList"/>
    <dgm:cxn modelId="{C9156ED1-C7B6-48C9-9DCF-2D9DFA5183D4}" type="presParOf" srcId="{BC16161C-F07B-490E-B367-3D2FEAA9CFB7}" destId="{AABF2C02-EFC8-4E94-BDA9-F0F76389B035}" srcOrd="2" destOrd="0" presId="urn:microsoft.com/office/officeart/2018/5/layout/IconLeafLabelList"/>
    <dgm:cxn modelId="{C04BB27C-2FD9-4773-A810-7BF6131CD02C}" type="presParOf" srcId="{AABF2C02-EFC8-4E94-BDA9-F0F76389B035}" destId="{D1D7C1D5-F3C6-484B-A3A9-B6A671D0DB91}" srcOrd="0" destOrd="0" presId="urn:microsoft.com/office/officeart/2018/5/layout/IconLeafLabelList"/>
    <dgm:cxn modelId="{4E844D4B-28C7-4E63-95E7-BFD938C13CB1}" type="presParOf" srcId="{AABF2C02-EFC8-4E94-BDA9-F0F76389B035}" destId="{D17B00E9-6F6B-47B8-A7A0-DB7067E6D376}" srcOrd="1" destOrd="0" presId="urn:microsoft.com/office/officeart/2018/5/layout/IconLeafLabelList"/>
    <dgm:cxn modelId="{DE8FF51F-8D7A-4A30-BAEC-516D35EBBFF5}" type="presParOf" srcId="{AABF2C02-EFC8-4E94-BDA9-F0F76389B035}" destId="{13E63977-21E3-4AEB-84D0-D99AFCA0EAD1}" srcOrd="2" destOrd="0" presId="urn:microsoft.com/office/officeart/2018/5/layout/IconLeafLabelList"/>
    <dgm:cxn modelId="{1CBE9A9E-14E4-43A6-8CA2-9F153083BADF}" type="presParOf" srcId="{AABF2C02-EFC8-4E94-BDA9-F0F76389B035}" destId="{D0366739-0999-4248-8378-B6B1429AF61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F280F4-CC3C-463E-885B-4A873334ECB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CC6BAE1-7579-400D-A9BB-62B20E1C4043}">
      <dgm:prSet phldrT="[Texto]"/>
      <dgm:spPr/>
      <dgm:t>
        <a:bodyPr/>
        <a:lstStyle/>
        <a:p>
          <a:r>
            <a:rPr lang="pt-BR"/>
            <a:t>Primeiro Triunvirato</a:t>
          </a:r>
          <a:endParaRPr lang="pt-BR" dirty="0"/>
        </a:p>
      </dgm:t>
    </dgm:pt>
    <dgm:pt modelId="{EB238A24-C94F-45A9-ABF4-4F7699788723}" type="parTrans" cxnId="{1FB580A7-5764-4D7C-B3C8-8AF41EC2D153}">
      <dgm:prSet/>
      <dgm:spPr/>
      <dgm:t>
        <a:bodyPr/>
        <a:lstStyle/>
        <a:p>
          <a:endParaRPr lang="pt-BR"/>
        </a:p>
      </dgm:t>
    </dgm:pt>
    <dgm:pt modelId="{567B59EC-7029-4815-B301-E3D2BB459EA9}" type="sibTrans" cxnId="{1FB580A7-5764-4D7C-B3C8-8AF41EC2D153}">
      <dgm:prSet/>
      <dgm:spPr/>
      <dgm:t>
        <a:bodyPr/>
        <a:lstStyle/>
        <a:p>
          <a:endParaRPr lang="pt-BR"/>
        </a:p>
      </dgm:t>
    </dgm:pt>
    <dgm:pt modelId="{7C3EA1F6-8D80-4D38-9576-1B392AB108D6}">
      <dgm:prSet phldrT="[Texto]"/>
      <dgm:spPr/>
      <dgm:t>
        <a:bodyPr/>
        <a:lstStyle/>
        <a:p>
          <a:pPr algn="just"/>
          <a:r>
            <a:rPr lang="pt-BR"/>
            <a:t>60 a.c o primeiro foi formado por Pompeu, Crasso e Júlio César para governar Roma, crasso foi assassinado e surgiu  seria rivalidade entre Pompeu e Julio o ultimo saiu vitorioso e tornou-se ditador  supremo de Roma ele foi assassinado por uma conspiração feita pelo senado.</a:t>
          </a:r>
          <a:endParaRPr lang="pt-BR" dirty="0"/>
        </a:p>
      </dgm:t>
    </dgm:pt>
    <dgm:pt modelId="{7C8C029A-4159-4F33-97FB-25A2A7FDB858}" type="parTrans" cxnId="{5CEC5845-6478-4B69-AD30-B55B2983BAEF}">
      <dgm:prSet/>
      <dgm:spPr/>
      <dgm:t>
        <a:bodyPr/>
        <a:lstStyle/>
        <a:p>
          <a:endParaRPr lang="pt-BR"/>
        </a:p>
      </dgm:t>
    </dgm:pt>
    <dgm:pt modelId="{38F6D3E8-1C78-4BC8-B9D1-2B8920ED0B78}" type="sibTrans" cxnId="{5CEC5845-6478-4B69-AD30-B55B2983BAEF}">
      <dgm:prSet/>
      <dgm:spPr/>
      <dgm:t>
        <a:bodyPr/>
        <a:lstStyle/>
        <a:p>
          <a:endParaRPr lang="pt-BR"/>
        </a:p>
      </dgm:t>
    </dgm:pt>
    <dgm:pt modelId="{F62ABFB1-CECF-4E40-B148-2D2F310F5B34}">
      <dgm:prSet phldrT="[Texto]"/>
      <dgm:spPr/>
      <dgm:t>
        <a:bodyPr/>
        <a:lstStyle/>
        <a:p>
          <a:r>
            <a:rPr lang="pt-BR"/>
            <a:t>Segundo Triunvirato</a:t>
          </a:r>
          <a:endParaRPr lang="pt-BR" dirty="0"/>
        </a:p>
      </dgm:t>
    </dgm:pt>
    <dgm:pt modelId="{A854498B-68CF-4CA8-AC06-C202B451693C}" type="parTrans" cxnId="{02CBF5B6-99D0-4A4F-9786-0F6C28C228E5}">
      <dgm:prSet/>
      <dgm:spPr/>
      <dgm:t>
        <a:bodyPr/>
        <a:lstStyle/>
        <a:p>
          <a:endParaRPr lang="pt-BR"/>
        </a:p>
      </dgm:t>
    </dgm:pt>
    <dgm:pt modelId="{2ED45187-5EF6-47EE-86E7-7A78439A0045}" type="sibTrans" cxnId="{02CBF5B6-99D0-4A4F-9786-0F6C28C228E5}">
      <dgm:prSet/>
      <dgm:spPr/>
      <dgm:t>
        <a:bodyPr/>
        <a:lstStyle/>
        <a:p>
          <a:endParaRPr lang="pt-BR"/>
        </a:p>
      </dgm:t>
    </dgm:pt>
    <dgm:pt modelId="{2C43D378-0EA4-4F43-953A-9B8B3B77333C}">
      <dgm:prSet phldrT="[Texto]"/>
      <dgm:spPr/>
      <dgm:t>
        <a:bodyPr/>
        <a:lstStyle/>
        <a:p>
          <a:pPr algn="just"/>
          <a:r>
            <a:rPr lang="pt-BR"/>
            <a:t>Em 43 a.C, estabeleceu-se o Segundo Triunvirato, composto por Marco Antonio, Otávio e Lépido. O poder foi dividido entre os três: Lépido ficou com os territórios africanos, mas depois foi forçado a retirar-se d política, Otavio ficou com o ocidente, e Marco Antônio com o Oriente. Surgiu intensa rivalidade entre Otavio e Marco, que se apaixonaram pela rainha Cleópatra, do Egito Declarado ao Senado que Marco pretendia formar um império no Oriente,  Otávio conseguiu o apoio dos romanos e conseguiu o apoio romanos para derrotá-lo. Assim, tronou-se o grande senhor de Roma.</a:t>
          </a:r>
          <a:endParaRPr lang="pt-BR" dirty="0"/>
        </a:p>
      </dgm:t>
    </dgm:pt>
    <dgm:pt modelId="{CE929120-1C98-4C14-B029-F3FF6ED2CF3E}" type="parTrans" cxnId="{EE934F3E-68A3-4C96-904C-934C9C5BEA53}">
      <dgm:prSet/>
      <dgm:spPr/>
      <dgm:t>
        <a:bodyPr/>
        <a:lstStyle/>
        <a:p>
          <a:endParaRPr lang="pt-BR"/>
        </a:p>
      </dgm:t>
    </dgm:pt>
    <dgm:pt modelId="{956DCB97-E774-4224-AFB1-A2962842981F}" type="sibTrans" cxnId="{EE934F3E-68A3-4C96-904C-934C9C5BEA53}">
      <dgm:prSet/>
      <dgm:spPr/>
      <dgm:t>
        <a:bodyPr/>
        <a:lstStyle/>
        <a:p>
          <a:endParaRPr lang="pt-BR"/>
        </a:p>
      </dgm:t>
    </dgm:pt>
    <dgm:pt modelId="{A3D390EB-33A3-4F09-A476-3F679B0FA961}" type="pres">
      <dgm:prSet presAssocID="{FAF280F4-CC3C-463E-885B-4A873334ECB6}" presName="Name0" presStyleCnt="0">
        <dgm:presLayoutVars>
          <dgm:dir/>
          <dgm:animLvl val="lvl"/>
          <dgm:resizeHandles/>
        </dgm:presLayoutVars>
      </dgm:prSet>
      <dgm:spPr/>
    </dgm:pt>
    <dgm:pt modelId="{B6B74681-4B0E-4DDC-BF5E-586AEC9D714D}" type="pres">
      <dgm:prSet presAssocID="{BCC6BAE1-7579-400D-A9BB-62B20E1C4043}" presName="linNode" presStyleCnt="0"/>
      <dgm:spPr/>
    </dgm:pt>
    <dgm:pt modelId="{CC61769C-E0B2-40D1-B2EF-AE1ED71D2FC3}" type="pres">
      <dgm:prSet presAssocID="{BCC6BAE1-7579-400D-A9BB-62B20E1C4043}" presName="parentShp" presStyleLbl="node1" presStyleIdx="0" presStyleCnt="2">
        <dgm:presLayoutVars>
          <dgm:bulletEnabled val="1"/>
        </dgm:presLayoutVars>
      </dgm:prSet>
      <dgm:spPr/>
    </dgm:pt>
    <dgm:pt modelId="{11FCA95C-0B86-4C12-8E56-9014EA6B8569}" type="pres">
      <dgm:prSet presAssocID="{BCC6BAE1-7579-400D-A9BB-62B20E1C4043}" presName="childShp" presStyleLbl="bgAccFollowNode1" presStyleIdx="0" presStyleCnt="2" custScaleY="76284">
        <dgm:presLayoutVars>
          <dgm:bulletEnabled val="1"/>
        </dgm:presLayoutVars>
      </dgm:prSet>
      <dgm:spPr/>
    </dgm:pt>
    <dgm:pt modelId="{73C93E2A-A07D-4D1F-B8BF-28EDB55DD731}" type="pres">
      <dgm:prSet presAssocID="{567B59EC-7029-4815-B301-E3D2BB459EA9}" presName="spacing" presStyleCnt="0"/>
      <dgm:spPr/>
    </dgm:pt>
    <dgm:pt modelId="{7D6B03E4-8D3E-4082-992C-2424B4ADA8B9}" type="pres">
      <dgm:prSet presAssocID="{F62ABFB1-CECF-4E40-B148-2D2F310F5B34}" presName="linNode" presStyleCnt="0"/>
      <dgm:spPr/>
    </dgm:pt>
    <dgm:pt modelId="{1813BB23-B190-455C-85DC-7DA36D483AE1}" type="pres">
      <dgm:prSet presAssocID="{F62ABFB1-CECF-4E40-B148-2D2F310F5B34}" presName="parentShp" presStyleLbl="node1" presStyleIdx="1" presStyleCnt="2">
        <dgm:presLayoutVars>
          <dgm:bulletEnabled val="1"/>
        </dgm:presLayoutVars>
      </dgm:prSet>
      <dgm:spPr/>
    </dgm:pt>
    <dgm:pt modelId="{9EC1C597-CE8F-474E-B8AB-3CF66D1ACD32}" type="pres">
      <dgm:prSet presAssocID="{F62ABFB1-CECF-4E40-B148-2D2F310F5B34}" presName="childShp" presStyleLbl="bgAccFollowNode1" presStyleIdx="1" presStyleCnt="2" custScaleY="154409" custLinFactNeighborX="122" custLinFactNeighborY="89">
        <dgm:presLayoutVars>
          <dgm:bulletEnabled val="1"/>
        </dgm:presLayoutVars>
      </dgm:prSet>
      <dgm:spPr/>
    </dgm:pt>
  </dgm:ptLst>
  <dgm:cxnLst>
    <dgm:cxn modelId="{EE934F3E-68A3-4C96-904C-934C9C5BEA53}" srcId="{F62ABFB1-CECF-4E40-B148-2D2F310F5B34}" destId="{2C43D378-0EA4-4F43-953A-9B8B3B77333C}" srcOrd="0" destOrd="0" parTransId="{CE929120-1C98-4C14-B029-F3FF6ED2CF3E}" sibTransId="{956DCB97-E774-4224-AFB1-A2962842981F}"/>
    <dgm:cxn modelId="{5CEC5845-6478-4B69-AD30-B55B2983BAEF}" srcId="{BCC6BAE1-7579-400D-A9BB-62B20E1C4043}" destId="{7C3EA1F6-8D80-4D38-9576-1B392AB108D6}" srcOrd="0" destOrd="0" parTransId="{7C8C029A-4159-4F33-97FB-25A2A7FDB858}" sibTransId="{38F6D3E8-1C78-4BC8-B9D1-2B8920ED0B78}"/>
    <dgm:cxn modelId="{ADE8BF6D-4020-4CBC-B5F7-72608FDCDBA7}" type="presOf" srcId="{BCC6BAE1-7579-400D-A9BB-62B20E1C4043}" destId="{CC61769C-E0B2-40D1-B2EF-AE1ED71D2FC3}" srcOrd="0" destOrd="0" presId="urn:microsoft.com/office/officeart/2005/8/layout/vList6"/>
    <dgm:cxn modelId="{627BEE74-666D-4318-8985-15F8A5CBE3AD}" type="presOf" srcId="{FAF280F4-CC3C-463E-885B-4A873334ECB6}" destId="{A3D390EB-33A3-4F09-A476-3F679B0FA961}" srcOrd="0" destOrd="0" presId="urn:microsoft.com/office/officeart/2005/8/layout/vList6"/>
    <dgm:cxn modelId="{1FB580A7-5764-4D7C-B3C8-8AF41EC2D153}" srcId="{FAF280F4-CC3C-463E-885B-4A873334ECB6}" destId="{BCC6BAE1-7579-400D-A9BB-62B20E1C4043}" srcOrd="0" destOrd="0" parTransId="{EB238A24-C94F-45A9-ABF4-4F7699788723}" sibTransId="{567B59EC-7029-4815-B301-E3D2BB459EA9}"/>
    <dgm:cxn modelId="{25D1F8A9-CE4D-4FFE-86B6-A2297D8C992E}" type="presOf" srcId="{2C43D378-0EA4-4F43-953A-9B8B3B77333C}" destId="{9EC1C597-CE8F-474E-B8AB-3CF66D1ACD32}" srcOrd="0" destOrd="0" presId="urn:microsoft.com/office/officeart/2005/8/layout/vList6"/>
    <dgm:cxn modelId="{02CBF5B6-99D0-4A4F-9786-0F6C28C228E5}" srcId="{FAF280F4-CC3C-463E-885B-4A873334ECB6}" destId="{F62ABFB1-CECF-4E40-B148-2D2F310F5B34}" srcOrd="1" destOrd="0" parTransId="{A854498B-68CF-4CA8-AC06-C202B451693C}" sibTransId="{2ED45187-5EF6-47EE-86E7-7A78439A0045}"/>
    <dgm:cxn modelId="{67EA13CF-44AF-4CD8-A060-639A4D3FE5B7}" type="presOf" srcId="{7C3EA1F6-8D80-4D38-9576-1B392AB108D6}" destId="{11FCA95C-0B86-4C12-8E56-9014EA6B8569}" srcOrd="0" destOrd="0" presId="urn:microsoft.com/office/officeart/2005/8/layout/vList6"/>
    <dgm:cxn modelId="{1AE63EEB-7879-4E39-9DB7-048372BE1CA2}" type="presOf" srcId="{F62ABFB1-CECF-4E40-B148-2D2F310F5B34}" destId="{1813BB23-B190-455C-85DC-7DA36D483AE1}" srcOrd="0" destOrd="0" presId="urn:microsoft.com/office/officeart/2005/8/layout/vList6"/>
    <dgm:cxn modelId="{9C5E6590-C7A5-4126-AD96-7428CA2C193F}" type="presParOf" srcId="{A3D390EB-33A3-4F09-A476-3F679B0FA961}" destId="{B6B74681-4B0E-4DDC-BF5E-586AEC9D714D}" srcOrd="0" destOrd="0" presId="urn:microsoft.com/office/officeart/2005/8/layout/vList6"/>
    <dgm:cxn modelId="{FF656C67-7BA6-410C-AAE3-0CEF292F29C4}" type="presParOf" srcId="{B6B74681-4B0E-4DDC-BF5E-586AEC9D714D}" destId="{CC61769C-E0B2-40D1-B2EF-AE1ED71D2FC3}" srcOrd="0" destOrd="0" presId="urn:microsoft.com/office/officeart/2005/8/layout/vList6"/>
    <dgm:cxn modelId="{A4590EA5-C241-46EE-9832-E55440C3C782}" type="presParOf" srcId="{B6B74681-4B0E-4DDC-BF5E-586AEC9D714D}" destId="{11FCA95C-0B86-4C12-8E56-9014EA6B8569}" srcOrd="1" destOrd="0" presId="urn:microsoft.com/office/officeart/2005/8/layout/vList6"/>
    <dgm:cxn modelId="{6362A0C1-9138-4D39-8822-17A1094B347E}" type="presParOf" srcId="{A3D390EB-33A3-4F09-A476-3F679B0FA961}" destId="{73C93E2A-A07D-4D1F-B8BF-28EDB55DD731}" srcOrd="1" destOrd="0" presId="urn:microsoft.com/office/officeart/2005/8/layout/vList6"/>
    <dgm:cxn modelId="{18AF1C31-05F8-4C89-AFE4-9A3D58D2F5BF}" type="presParOf" srcId="{A3D390EB-33A3-4F09-A476-3F679B0FA961}" destId="{7D6B03E4-8D3E-4082-992C-2424B4ADA8B9}" srcOrd="2" destOrd="0" presId="urn:microsoft.com/office/officeart/2005/8/layout/vList6"/>
    <dgm:cxn modelId="{2BF00626-413A-49E4-BBC2-3F8FA17E2681}" type="presParOf" srcId="{7D6B03E4-8D3E-4082-992C-2424B4ADA8B9}" destId="{1813BB23-B190-455C-85DC-7DA36D483AE1}" srcOrd="0" destOrd="0" presId="urn:microsoft.com/office/officeart/2005/8/layout/vList6"/>
    <dgm:cxn modelId="{4F9679D0-EEF7-4AC4-8B68-35CAE1840C59}" type="presParOf" srcId="{7D6B03E4-8D3E-4082-992C-2424B4ADA8B9}" destId="{9EC1C597-CE8F-474E-B8AB-3CF66D1ACD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A70D7C-FE15-422A-B4C6-8668D2DD6C7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B147285-B0E1-446D-A82B-105F3D54D183}">
      <dgm:prSet phldrT="[Texto]" phldr="1"/>
      <dgm:spPr/>
      <dgm:t>
        <a:bodyPr/>
        <a:lstStyle/>
        <a:p>
          <a:endParaRPr lang="pt-BR" dirty="0"/>
        </a:p>
      </dgm:t>
    </dgm:pt>
    <dgm:pt modelId="{D73D0F28-A4B0-425F-AFB8-0466B65231A9}" type="parTrans" cxnId="{B7B28E26-3D62-4B34-9A0A-47214886BB3C}">
      <dgm:prSet/>
      <dgm:spPr/>
      <dgm:t>
        <a:bodyPr/>
        <a:lstStyle/>
        <a:p>
          <a:endParaRPr lang="pt-BR"/>
        </a:p>
      </dgm:t>
    </dgm:pt>
    <dgm:pt modelId="{591EDF8F-2C7B-4629-9670-20C360876AC1}" type="sibTrans" cxnId="{B7B28E26-3D62-4B34-9A0A-47214886BB3C}">
      <dgm:prSet/>
      <dgm:spPr/>
      <dgm:t>
        <a:bodyPr/>
        <a:lstStyle/>
        <a:p>
          <a:endParaRPr lang="pt-BR"/>
        </a:p>
      </dgm:t>
    </dgm:pt>
    <dgm:pt modelId="{0113AF82-F68F-4D44-BF70-BAB95B042F81}">
      <dgm:prSet phldrT="[Texto]"/>
      <dgm:spPr/>
      <dgm:t>
        <a:bodyPr/>
        <a:lstStyle/>
        <a:p>
          <a:r>
            <a:rPr lang="pt-BR" dirty="0"/>
            <a:t>Dinastia dos Julio – </a:t>
          </a:r>
          <a:r>
            <a:rPr lang="pt-BR" dirty="0" err="1"/>
            <a:t>Claudius</a:t>
          </a:r>
          <a:r>
            <a:rPr lang="pt-BR" dirty="0"/>
            <a:t> 14 – 68 – Tibério, </a:t>
          </a:r>
          <a:r>
            <a:rPr lang="pt-BR" dirty="0" err="1"/>
            <a:t>Caligula</a:t>
          </a:r>
          <a:r>
            <a:rPr lang="pt-BR" dirty="0"/>
            <a:t>, Cláudio e Nero.</a:t>
          </a:r>
        </a:p>
      </dgm:t>
    </dgm:pt>
    <dgm:pt modelId="{6018E684-FC00-4B43-9690-D3D030335EE0}" type="parTrans" cxnId="{379B9265-3643-4BBE-AE03-F69B4296AE4D}">
      <dgm:prSet/>
      <dgm:spPr/>
      <dgm:t>
        <a:bodyPr/>
        <a:lstStyle/>
        <a:p>
          <a:endParaRPr lang="pt-BR"/>
        </a:p>
      </dgm:t>
    </dgm:pt>
    <dgm:pt modelId="{350936BB-263B-4DC2-B824-24FE83E6C699}" type="sibTrans" cxnId="{379B9265-3643-4BBE-AE03-F69B4296AE4D}">
      <dgm:prSet/>
      <dgm:spPr/>
      <dgm:t>
        <a:bodyPr/>
        <a:lstStyle/>
        <a:p>
          <a:endParaRPr lang="pt-BR"/>
        </a:p>
      </dgm:t>
    </dgm:pt>
    <dgm:pt modelId="{796F5D7F-99DB-4C6F-ABAC-D604B5CBD20B}">
      <dgm:prSet phldrT="[Texto]"/>
      <dgm:spPr/>
      <dgm:t>
        <a:bodyPr/>
        <a:lstStyle/>
        <a:p>
          <a:r>
            <a:rPr lang="pt-BR" dirty="0"/>
            <a:t>Dinastia dos </a:t>
          </a:r>
          <a:r>
            <a:rPr lang="pt-BR" dirty="0" err="1"/>
            <a:t>Flávios</a:t>
          </a:r>
          <a:r>
            <a:rPr lang="pt-BR" dirty="0"/>
            <a:t> 69 – 96 – </a:t>
          </a:r>
          <a:r>
            <a:rPr lang="pt-BR" dirty="0" err="1"/>
            <a:t>vespasiano</a:t>
          </a:r>
          <a:r>
            <a:rPr lang="pt-BR" dirty="0"/>
            <a:t> e </a:t>
          </a:r>
          <a:r>
            <a:rPr lang="pt-BR" dirty="0" err="1"/>
            <a:t>Domiciano</a:t>
          </a:r>
          <a:endParaRPr lang="pt-BR" dirty="0"/>
        </a:p>
      </dgm:t>
    </dgm:pt>
    <dgm:pt modelId="{00895C71-1ABD-4619-AF94-BF52464483EE}" type="parTrans" cxnId="{1FC1225E-D696-4097-9D7D-7A8A9EB379CE}">
      <dgm:prSet/>
      <dgm:spPr/>
      <dgm:t>
        <a:bodyPr/>
        <a:lstStyle/>
        <a:p>
          <a:endParaRPr lang="pt-BR"/>
        </a:p>
      </dgm:t>
    </dgm:pt>
    <dgm:pt modelId="{3B6C7498-FA71-498D-BEFE-9864F4F2BC78}" type="sibTrans" cxnId="{1FC1225E-D696-4097-9D7D-7A8A9EB379CE}">
      <dgm:prSet/>
      <dgm:spPr/>
      <dgm:t>
        <a:bodyPr/>
        <a:lstStyle/>
        <a:p>
          <a:endParaRPr lang="pt-BR"/>
        </a:p>
      </dgm:t>
    </dgm:pt>
    <dgm:pt modelId="{FA510CD8-ABBB-4DCD-AF97-5472A521BE9B}">
      <dgm:prSet phldrT="[Texto]"/>
      <dgm:spPr/>
      <dgm:t>
        <a:bodyPr/>
        <a:lstStyle/>
        <a:p>
          <a:r>
            <a:rPr lang="pt-BR" dirty="0"/>
            <a:t>Dinastia dos Severos – 193 – 235 – Sétimo Severo, </a:t>
          </a:r>
          <a:r>
            <a:rPr lang="pt-BR" dirty="0" err="1"/>
            <a:t>Caracala</a:t>
          </a:r>
          <a:r>
            <a:rPr lang="pt-BR" dirty="0"/>
            <a:t>, </a:t>
          </a:r>
          <a:r>
            <a:rPr lang="pt-BR" dirty="0" err="1"/>
            <a:t>Macrino</a:t>
          </a:r>
          <a:r>
            <a:rPr lang="pt-BR" dirty="0"/>
            <a:t>, </a:t>
          </a:r>
          <a:r>
            <a:rPr lang="pt-BR" dirty="0" err="1"/>
            <a:t>Heliogábalo</a:t>
          </a:r>
          <a:r>
            <a:rPr lang="pt-BR" dirty="0"/>
            <a:t> e Severo Alexandre.</a:t>
          </a:r>
        </a:p>
      </dgm:t>
    </dgm:pt>
    <dgm:pt modelId="{2A21BD64-450D-4720-87E8-0A037B9A3D20}" type="parTrans" cxnId="{26FCA6BF-0CAE-46C1-A305-B14730C9127F}">
      <dgm:prSet/>
      <dgm:spPr/>
      <dgm:t>
        <a:bodyPr/>
        <a:lstStyle/>
        <a:p>
          <a:endParaRPr lang="pt-BR"/>
        </a:p>
      </dgm:t>
    </dgm:pt>
    <dgm:pt modelId="{39A46FCC-1D69-471F-8F4E-9E44F346515B}" type="sibTrans" cxnId="{26FCA6BF-0CAE-46C1-A305-B14730C9127F}">
      <dgm:prSet/>
      <dgm:spPr/>
    </dgm:pt>
    <dgm:pt modelId="{1196450D-0BE3-47D9-ADE6-C2981FAA9C08}">
      <dgm:prSet phldrT="[Texto]"/>
      <dgm:spPr/>
      <dgm:t>
        <a:bodyPr/>
        <a:lstStyle/>
        <a:p>
          <a:r>
            <a:rPr lang="pt-BR" dirty="0"/>
            <a:t>Dinastia dos Antoninos 96 – 192 – </a:t>
          </a:r>
          <a:r>
            <a:rPr lang="pt-BR" dirty="0" err="1"/>
            <a:t>Nerva</a:t>
          </a:r>
          <a:r>
            <a:rPr lang="pt-BR" dirty="0"/>
            <a:t>, Trajano, Adriano, Marco Aurélio, Antinino Pio e Cômodo</a:t>
          </a:r>
        </a:p>
      </dgm:t>
    </dgm:pt>
    <dgm:pt modelId="{396EDB58-49CD-45D6-9178-FEE6CBB742B9}" type="parTrans" cxnId="{7496D2C6-CCA2-4E3E-867E-63DD209EF672}">
      <dgm:prSet/>
      <dgm:spPr/>
      <dgm:t>
        <a:bodyPr/>
        <a:lstStyle/>
        <a:p>
          <a:endParaRPr lang="pt-BR"/>
        </a:p>
      </dgm:t>
    </dgm:pt>
    <dgm:pt modelId="{B1236DAA-AEB4-41F1-91BB-487A9B6AF2B7}" type="sibTrans" cxnId="{7496D2C6-CCA2-4E3E-867E-63DD209EF672}">
      <dgm:prSet/>
      <dgm:spPr/>
    </dgm:pt>
    <dgm:pt modelId="{0DBD3574-8E17-455C-9718-B3095DC5C81E}" type="pres">
      <dgm:prSet presAssocID="{A4A70D7C-FE15-422A-B4C6-8668D2DD6C72}" presName="linear" presStyleCnt="0">
        <dgm:presLayoutVars>
          <dgm:dir/>
          <dgm:animLvl val="lvl"/>
          <dgm:resizeHandles val="exact"/>
        </dgm:presLayoutVars>
      </dgm:prSet>
      <dgm:spPr/>
    </dgm:pt>
    <dgm:pt modelId="{7A5EC74B-5380-4B8E-AFE3-B569DFAAE9D3}" type="pres">
      <dgm:prSet presAssocID="{AB147285-B0E1-446D-A82B-105F3D54D183}" presName="parentLin" presStyleCnt="0"/>
      <dgm:spPr/>
    </dgm:pt>
    <dgm:pt modelId="{75E7B93A-C596-42E9-9EF5-3B337CF0AE32}" type="pres">
      <dgm:prSet presAssocID="{AB147285-B0E1-446D-A82B-105F3D54D183}" presName="parentLeftMargin" presStyleLbl="node1" presStyleIdx="0" presStyleCnt="5"/>
      <dgm:spPr/>
    </dgm:pt>
    <dgm:pt modelId="{EFF8504D-B6C5-4439-A27F-3B1E8323611F}" type="pres">
      <dgm:prSet presAssocID="{AB147285-B0E1-446D-A82B-105F3D54D18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059A6F8-1118-459B-811E-1EB7D3F7E7B9}" type="pres">
      <dgm:prSet presAssocID="{AB147285-B0E1-446D-A82B-105F3D54D183}" presName="negativeSpace" presStyleCnt="0"/>
      <dgm:spPr/>
    </dgm:pt>
    <dgm:pt modelId="{8AFBF8D0-D062-479C-9C80-7291B1552E41}" type="pres">
      <dgm:prSet presAssocID="{AB147285-B0E1-446D-A82B-105F3D54D183}" presName="childText" presStyleLbl="conFgAcc1" presStyleIdx="0" presStyleCnt="5">
        <dgm:presLayoutVars>
          <dgm:bulletEnabled val="1"/>
        </dgm:presLayoutVars>
      </dgm:prSet>
      <dgm:spPr/>
    </dgm:pt>
    <dgm:pt modelId="{3F6C94E2-76E5-475D-ACF7-FECE1F2C3BA0}" type="pres">
      <dgm:prSet presAssocID="{591EDF8F-2C7B-4629-9670-20C360876AC1}" presName="spaceBetweenRectangles" presStyleCnt="0"/>
      <dgm:spPr/>
    </dgm:pt>
    <dgm:pt modelId="{24F41832-3857-44F1-AA16-E70652D33CDE}" type="pres">
      <dgm:prSet presAssocID="{0113AF82-F68F-4D44-BF70-BAB95B042F81}" presName="parentLin" presStyleCnt="0"/>
      <dgm:spPr/>
    </dgm:pt>
    <dgm:pt modelId="{C84D6CAB-84AE-44C0-AAEC-A1034C3B2FB9}" type="pres">
      <dgm:prSet presAssocID="{0113AF82-F68F-4D44-BF70-BAB95B042F81}" presName="parentLeftMargin" presStyleLbl="node1" presStyleIdx="0" presStyleCnt="5"/>
      <dgm:spPr/>
    </dgm:pt>
    <dgm:pt modelId="{5D3317BE-74D1-404B-927F-D6565476C4A3}" type="pres">
      <dgm:prSet presAssocID="{0113AF82-F68F-4D44-BF70-BAB95B042F8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DBC58F6-FB33-4F34-A345-C2430747E44D}" type="pres">
      <dgm:prSet presAssocID="{0113AF82-F68F-4D44-BF70-BAB95B042F81}" presName="negativeSpace" presStyleCnt="0"/>
      <dgm:spPr/>
    </dgm:pt>
    <dgm:pt modelId="{19877E63-ED1A-4AFE-BFDC-680C3BBB4590}" type="pres">
      <dgm:prSet presAssocID="{0113AF82-F68F-4D44-BF70-BAB95B042F81}" presName="childText" presStyleLbl="conFgAcc1" presStyleIdx="1" presStyleCnt="5">
        <dgm:presLayoutVars>
          <dgm:bulletEnabled val="1"/>
        </dgm:presLayoutVars>
      </dgm:prSet>
      <dgm:spPr/>
    </dgm:pt>
    <dgm:pt modelId="{1A1309FC-6171-4A11-A777-7CF452E9F463}" type="pres">
      <dgm:prSet presAssocID="{350936BB-263B-4DC2-B824-24FE83E6C699}" presName="spaceBetweenRectangles" presStyleCnt="0"/>
      <dgm:spPr/>
    </dgm:pt>
    <dgm:pt modelId="{4F36CB5F-7420-443A-82B0-48A2B321251D}" type="pres">
      <dgm:prSet presAssocID="{796F5D7F-99DB-4C6F-ABAC-D604B5CBD20B}" presName="parentLin" presStyleCnt="0"/>
      <dgm:spPr/>
    </dgm:pt>
    <dgm:pt modelId="{A45240FC-A797-45F3-944E-CC3D0A7F7D84}" type="pres">
      <dgm:prSet presAssocID="{796F5D7F-99DB-4C6F-ABAC-D604B5CBD20B}" presName="parentLeftMargin" presStyleLbl="node1" presStyleIdx="1" presStyleCnt="5"/>
      <dgm:spPr/>
    </dgm:pt>
    <dgm:pt modelId="{2BB17A56-2EDD-481A-B2E9-BF35F3B0B7D5}" type="pres">
      <dgm:prSet presAssocID="{796F5D7F-99DB-4C6F-ABAC-D604B5CBD2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12DE8E5-2361-4EEC-9E31-CD1947E0E64D}" type="pres">
      <dgm:prSet presAssocID="{796F5D7F-99DB-4C6F-ABAC-D604B5CBD20B}" presName="negativeSpace" presStyleCnt="0"/>
      <dgm:spPr/>
    </dgm:pt>
    <dgm:pt modelId="{EBEF9288-81BF-4FFF-A034-E33F736C49F5}" type="pres">
      <dgm:prSet presAssocID="{796F5D7F-99DB-4C6F-ABAC-D604B5CBD20B}" presName="childText" presStyleLbl="conFgAcc1" presStyleIdx="2" presStyleCnt="5">
        <dgm:presLayoutVars>
          <dgm:bulletEnabled val="1"/>
        </dgm:presLayoutVars>
      </dgm:prSet>
      <dgm:spPr/>
    </dgm:pt>
    <dgm:pt modelId="{45105F66-4BAA-4517-9CA9-C1EC0ACC092D}" type="pres">
      <dgm:prSet presAssocID="{3B6C7498-FA71-498D-BEFE-9864F4F2BC78}" presName="spaceBetweenRectangles" presStyleCnt="0"/>
      <dgm:spPr/>
    </dgm:pt>
    <dgm:pt modelId="{600D53B3-409B-4008-B24C-B47D4063ED8B}" type="pres">
      <dgm:prSet presAssocID="{1196450D-0BE3-47D9-ADE6-C2981FAA9C08}" presName="parentLin" presStyleCnt="0"/>
      <dgm:spPr/>
    </dgm:pt>
    <dgm:pt modelId="{30F128B7-93EE-4D9D-ACFA-DEAAE4DA992B}" type="pres">
      <dgm:prSet presAssocID="{1196450D-0BE3-47D9-ADE6-C2981FAA9C08}" presName="parentLeftMargin" presStyleLbl="node1" presStyleIdx="2" presStyleCnt="5"/>
      <dgm:spPr/>
    </dgm:pt>
    <dgm:pt modelId="{7433F5A7-16EC-40E9-97B7-B1F73F93AEFA}" type="pres">
      <dgm:prSet presAssocID="{1196450D-0BE3-47D9-ADE6-C2981FAA9C0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18B05A1-6C16-4B34-B706-9F2D93DA3F79}" type="pres">
      <dgm:prSet presAssocID="{1196450D-0BE3-47D9-ADE6-C2981FAA9C08}" presName="negativeSpace" presStyleCnt="0"/>
      <dgm:spPr/>
    </dgm:pt>
    <dgm:pt modelId="{A3E62A37-16BC-48DD-B207-117BCAE3E3ED}" type="pres">
      <dgm:prSet presAssocID="{1196450D-0BE3-47D9-ADE6-C2981FAA9C08}" presName="childText" presStyleLbl="conFgAcc1" presStyleIdx="3" presStyleCnt="5">
        <dgm:presLayoutVars>
          <dgm:bulletEnabled val="1"/>
        </dgm:presLayoutVars>
      </dgm:prSet>
      <dgm:spPr/>
    </dgm:pt>
    <dgm:pt modelId="{5E26F59C-67E1-48FE-97F9-C4B67E36A671}" type="pres">
      <dgm:prSet presAssocID="{B1236DAA-AEB4-41F1-91BB-487A9B6AF2B7}" presName="spaceBetweenRectangles" presStyleCnt="0"/>
      <dgm:spPr/>
    </dgm:pt>
    <dgm:pt modelId="{A7B26E78-FEA1-40CC-BBA9-E4BE32FC4604}" type="pres">
      <dgm:prSet presAssocID="{FA510CD8-ABBB-4DCD-AF97-5472A521BE9B}" presName="parentLin" presStyleCnt="0"/>
      <dgm:spPr/>
    </dgm:pt>
    <dgm:pt modelId="{51538BC4-7002-4E3E-B8D5-7BA615A565BF}" type="pres">
      <dgm:prSet presAssocID="{FA510CD8-ABBB-4DCD-AF97-5472A521BE9B}" presName="parentLeftMargin" presStyleLbl="node1" presStyleIdx="3" presStyleCnt="5"/>
      <dgm:spPr/>
    </dgm:pt>
    <dgm:pt modelId="{22522DDA-BDAA-4306-83E9-C6A45D75EBFC}" type="pres">
      <dgm:prSet presAssocID="{FA510CD8-ABBB-4DCD-AF97-5472A521BE9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5192C07-3C51-4371-ABEE-528DB7603F5D}" type="pres">
      <dgm:prSet presAssocID="{FA510CD8-ABBB-4DCD-AF97-5472A521BE9B}" presName="negativeSpace" presStyleCnt="0"/>
      <dgm:spPr/>
    </dgm:pt>
    <dgm:pt modelId="{5C599357-C398-4681-87A6-55824FC62742}" type="pres">
      <dgm:prSet presAssocID="{FA510CD8-ABBB-4DCD-AF97-5472A521BE9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1B84B03-42D5-4883-A704-122A16594AB1}" type="presOf" srcId="{FA510CD8-ABBB-4DCD-AF97-5472A521BE9B}" destId="{22522DDA-BDAA-4306-83E9-C6A45D75EBFC}" srcOrd="1" destOrd="0" presId="urn:microsoft.com/office/officeart/2005/8/layout/list1"/>
    <dgm:cxn modelId="{DBB86319-BC85-4D4E-8BFE-6116E1A632AC}" type="presOf" srcId="{796F5D7F-99DB-4C6F-ABAC-D604B5CBD20B}" destId="{A45240FC-A797-45F3-944E-CC3D0A7F7D84}" srcOrd="0" destOrd="0" presId="urn:microsoft.com/office/officeart/2005/8/layout/list1"/>
    <dgm:cxn modelId="{B7B28E26-3D62-4B34-9A0A-47214886BB3C}" srcId="{A4A70D7C-FE15-422A-B4C6-8668D2DD6C72}" destId="{AB147285-B0E1-446D-A82B-105F3D54D183}" srcOrd="0" destOrd="0" parTransId="{D73D0F28-A4B0-425F-AFB8-0466B65231A9}" sibTransId="{591EDF8F-2C7B-4629-9670-20C360876AC1}"/>
    <dgm:cxn modelId="{53C5D13E-2D48-436F-A34B-C3F6BDE52414}" type="presOf" srcId="{A4A70D7C-FE15-422A-B4C6-8668D2DD6C72}" destId="{0DBD3574-8E17-455C-9718-B3095DC5C81E}" srcOrd="0" destOrd="0" presId="urn:microsoft.com/office/officeart/2005/8/layout/list1"/>
    <dgm:cxn modelId="{B86D585B-C575-4476-89D7-64669A9D0FEB}" type="presOf" srcId="{0113AF82-F68F-4D44-BF70-BAB95B042F81}" destId="{5D3317BE-74D1-404B-927F-D6565476C4A3}" srcOrd="1" destOrd="0" presId="urn:microsoft.com/office/officeart/2005/8/layout/list1"/>
    <dgm:cxn modelId="{1FC1225E-D696-4097-9D7D-7A8A9EB379CE}" srcId="{A4A70D7C-FE15-422A-B4C6-8668D2DD6C72}" destId="{796F5D7F-99DB-4C6F-ABAC-D604B5CBD20B}" srcOrd="2" destOrd="0" parTransId="{00895C71-1ABD-4619-AF94-BF52464483EE}" sibTransId="{3B6C7498-FA71-498D-BEFE-9864F4F2BC78}"/>
    <dgm:cxn modelId="{2F79FA42-A247-4B13-A9DF-568036AE393E}" type="presOf" srcId="{796F5D7F-99DB-4C6F-ABAC-D604B5CBD20B}" destId="{2BB17A56-2EDD-481A-B2E9-BF35F3B0B7D5}" srcOrd="1" destOrd="0" presId="urn:microsoft.com/office/officeart/2005/8/layout/list1"/>
    <dgm:cxn modelId="{379B9265-3643-4BBE-AE03-F69B4296AE4D}" srcId="{A4A70D7C-FE15-422A-B4C6-8668D2DD6C72}" destId="{0113AF82-F68F-4D44-BF70-BAB95B042F81}" srcOrd="1" destOrd="0" parTransId="{6018E684-FC00-4B43-9690-D3D030335EE0}" sibTransId="{350936BB-263B-4DC2-B824-24FE83E6C699}"/>
    <dgm:cxn modelId="{0E6A3546-A6AE-4E60-9CB7-DDA4E2F1E76B}" type="presOf" srcId="{AB147285-B0E1-446D-A82B-105F3D54D183}" destId="{EFF8504D-B6C5-4439-A27F-3B1E8323611F}" srcOrd="1" destOrd="0" presId="urn:microsoft.com/office/officeart/2005/8/layout/list1"/>
    <dgm:cxn modelId="{0A5B8568-2266-42AD-9455-0564D0641E52}" type="presOf" srcId="{1196450D-0BE3-47D9-ADE6-C2981FAA9C08}" destId="{7433F5A7-16EC-40E9-97B7-B1F73F93AEFA}" srcOrd="1" destOrd="0" presId="urn:microsoft.com/office/officeart/2005/8/layout/list1"/>
    <dgm:cxn modelId="{62E6C76D-E8B4-400C-9E96-CEBB0B848046}" type="presOf" srcId="{FA510CD8-ABBB-4DCD-AF97-5472A521BE9B}" destId="{51538BC4-7002-4E3E-B8D5-7BA615A565BF}" srcOrd="0" destOrd="0" presId="urn:microsoft.com/office/officeart/2005/8/layout/list1"/>
    <dgm:cxn modelId="{BEA60B4F-A263-4317-A398-B32E0582B25D}" type="presOf" srcId="{AB147285-B0E1-446D-A82B-105F3D54D183}" destId="{75E7B93A-C596-42E9-9EF5-3B337CF0AE32}" srcOrd="0" destOrd="0" presId="urn:microsoft.com/office/officeart/2005/8/layout/list1"/>
    <dgm:cxn modelId="{26FCA6BF-0CAE-46C1-A305-B14730C9127F}" srcId="{A4A70D7C-FE15-422A-B4C6-8668D2DD6C72}" destId="{FA510CD8-ABBB-4DCD-AF97-5472A521BE9B}" srcOrd="4" destOrd="0" parTransId="{2A21BD64-450D-4720-87E8-0A037B9A3D20}" sibTransId="{39A46FCC-1D69-471F-8F4E-9E44F346515B}"/>
    <dgm:cxn modelId="{7496D2C6-CCA2-4E3E-867E-63DD209EF672}" srcId="{A4A70D7C-FE15-422A-B4C6-8668D2DD6C72}" destId="{1196450D-0BE3-47D9-ADE6-C2981FAA9C08}" srcOrd="3" destOrd="0" parTransId="{396EDB58-49CD-45D6-9178-FEE6CBB742B9}" sibTransId="{B1236DAA-AEB4-41F1-91BB-487A9B6AF2B7}"/>
    <dgm:cxn modelId="{E64B39C9-0CC2-4980-BD3F-AC3C613F76ED}" type="presOf" srcId="{0113AF82-F68F-4D44-BF70-BAB95B042F81}" destId="{C84D6CAB-84AE-44C0-AAEC-A1034C3B2FB9}" srcOrd="0" destOrd="0" presId="urn:microsoft.com/office/officeart/2005/8/layout/list1"/>
    <dgm:cxn modelId="{1EE1BCDF-3B52-40C1-91EF-35483E716C0D}" type="presOf" srcId="{1196450D-0BE3-47D9-ADE6-C2981FAA9C08}" destId="{30F128B7-93EE-4D9D-ACFA-DEAAE4DA992B}" srcOrd="0" destOrd="0" presId="urn:microsoft.com/office/officeart/2005/8/layout/list1"/>
    <dgm:cxn modelId="{5A613F8C-9156-4E57-9949-D794E3DD735B}" type="presParOf" srcId="{0DBD3574-8E17-455C-9718-B3095DC5C81E}" destId="{7A5EC74B-5380-4B8E-AFE3-B569DFAAE9D3}" srcOrd="0" destOrd="0" presId="urn:microsoft.com/office/officeart/2005/8/layout/list1"/>
    <dgm:cxn modelId="{2B06B10F-311B-4D73-960C-1A45FEC2C6AA}" type="presParOf" srcId="{7A5EC74B-5380-4B8E-AFE3-B569DFAAE9D3}" destId="{75E7B93A-C596-42E9-9EF5-3B337CF0AE32}" srcOrd="0" destOrd="0" presId="urn:microsoft.com/office/officeart/2005/8/layout/list1"/>
    <dgm:cxn modelId="{65CF1E61-7071-4CC4-B7BF-9B98A6032F1D}" type="presParOf" srcId="{7A5EC74B-5380-4B8E-AFE3-B569DFAAE9D3}" destId="{EFF8504D-B6C5-4439-A27F-3B1E8323611F}" srcOrd="1" destOrd="0" presId="urn:microsoft.com/office/officeart/2005/8/layout/list1"/>
    <dgm:cxn modelId="{C8E1A3A3-D3E5-4B22-B3A2-5AEEBF498825}" type="presParOf" srcId="{0DBD3574-8E17-455C-9718-B3095DC5C81E}" destId="{0059A6F8-1118-459B-811E-1EB7D3F7E7B9}" srcOrd="1" destOrd="0" presId="urn:microsoft.com/office/officeart/2005/8/layout/list1"/>
    <dgm:cxn modelId="{54836BC6-A163-4D8A-BC02-9CCDC5C4DCC7}" type="presParOf" srcId="{0DBD3574-8E17-455C-9718-B3095DC5C81E}" destId="{8AFBF8D0-D062-479C-9C80-7291B1552E41}" srcOrd="2" destOrd="0" presId="urn:microsoft.com/office/officeart/2005/8/layout/list1"/>
    <dgm:cxn modelId="{B003579E-B5E2-406E-8C16-8B94A430FECB}" type="presParOf" srcId="{0DBD3574-8E17-455C-9718-B3095DC5C81E}" destId="{3F6C94E2-76E5-475D-ACF7-FECE1F2C3BA0}" srcOrd="3" destOrd="0" presId="urn:microsoft.com/office/officeart/2005/8/layout/list1"/>
    <dgm:cxn modelId="{121CB5FD-50ED-4985-8435-7ED4C397A56C}" type="presParOf" srcId="{0DBD3574-8E17-455C-9718-B3095DC5C81E}" destId="{24F41832-3857-44F1-AA16-E70652D33CDE}" srcOrd="4" destOrd="0" presId="urn:microsoft.com/office/officeart/2005/8/layout/list1"/>
    <dgm:cxn modelId="{6F90D378-4AC2-422C-B76D-62BCB7DE8920}" type="presParOf" srcId="{24F41832-3857-44F1-AA16-E70652D33CDE}" destId="{C84D6CAB-84AE-44C0-AAEC-A1034C3B2FB9}" srcOrd="0" destOrd="0" presId="urn:microsoft.com/office/officeart/2005/8/layout/list1"/>
    <dgm:cxn modelId="{5FCBC1B6-0412-4C26-B1E7-4786CCE1E53D}" type="presParOf" srcId="{24F41832-3857-44F1-AA16-E70652D33CDE}" destId="{5D3317BE-74D1-404B-927F-D6565476C4A3}" srcOrd="1" destOrd="0" presId="urn:microsoft.com/office/officeart/2005/8/layout/list1"/>
    <dgm:cxn modelId="{E9C77A8E-C069-492B-B41F-9A479ACA815C}" type="presParOf" srcId="{0DBD3574-8E17-455C-9718-B3095DC5C81E}" destId="{DDBC58F6-FB33-4F34-A345-C2430747E44D}" srcOrd="5" destOrd="0" presId="urn:microsoft.com/office/officeart/2005/8/layout/list1"/>
    <dgm:cxn modelId="{A1FD1A39-6A63-4504-B1C7-B0FFDA1D777D}" type="presParOf" srcId="{0DBD3574-8E17-455C-9718-B3095DC5C81E}" destId="{19877E63-ED1A-4AFE-BFDC-680C3BBB4590}" srcOrd="6" destOrd="0" presId="urn:microsoft.com/office/officeart/2005/8/layout/list1"/>
    <dgm:cxn modelId="{36B9216B-B445-4B4D-88CD-6107A893EAD0}" type="presParOf" srcId="{0DBD3574-8E17-455C-9718-B3095DC5C81E}" destId="{1A1309FC-6171-4A11-A777-7CF452E9F463}" srcOrd="7" destOrd="0" presId="urn:microsoft.com/office/officeart/2005/8/layout/list1"/>
    <dgm:cxn modelId="{C74B72D3-52F5-442B-BC4E-9116740FA43B}" type="presParOf" srcId="{0DBD3574-8E17-455C-9718-B3095DC5C81E}" destId="{4F36CB5F-7420-443A-82B0-48A2B321251D}" srcOrd="8" destOrd="0" presId="urn:microsoft.com/office/officeart/2005/8/layout/list1"/>
    <dgm:cxn modelId="{F910DE35-2C61-4ECE-845E-393931D20D3C}" type="presParOf" srcId="{4F36CB5F-7420-443A-82B0-48A2B321251D}" destId="{A45240FC-A797-45F3-944E-CC3D0A7F7D84}" srcOrd="0" destOrd="0" presId="urn:microsoft.com/office/officeart/2005/8/layout/list1"/>
    <dgm:cxn modelId="{1885631A-29E6-472C-AED1-C757C94D7FE6}" type="presParOf" srcId="{4F36CB5F-7420-443A-82B0-48A2B321251D}" destId="{2BB17A56-2EDD-481A-B2E9-BF35F3B0B7D5}" srcOrd="1" destOrd="0" presId="urn:microsoft.com/office/officeart/2005/8/layout/list1"/>
    <dgm:cxn modelId="{75DC714F-9B75-472C-B00C-7D6A16B926DF}" type="presParOf" srcId="{0DBD3574-8E17-455C-9718-B3095DC5C81E}" destId="{112DE8E5-2361-4EEC-9E31-CD1947E0E64D}" srcOrd="9" destOrd="0" presId="urn:microsoft.com/office/officeart/2005/8/layout/list1"/>
    <dgm:cxn modelId="{FFA875BC-ED31-4EAB-B633-A0326BD80689}" type="presParOf" srcId="{0DBD3574-8E17-455C-9718-B3095DC5C81E}" destId="{EBEF9288-81BF-4FFF-A034-E33F736C49F5}" srcOrd="10" destOrd="0" presId="urn:microsoft.com/office/officeart/2005/8/layout/list1"/>
    <dgm:cxn modelId="{C4ACCA1E-AF22-43EC-A490-B8407260E1EE}" type="presParOf" srcId="{0DBD3574-8E17-455C-9718-B3095DC5C81E}" destId="{45105F66-4BAA-4517-9CA9-C1EC0ACC092D}" srcOrd="11" destOrd="0" presId="urn:microsoft.com/office/officeart/2005/8/layout/list1"/>
    <dgm:cxn modelId="{DE256C5F-2B98-4B56-AC43-ABA02035938E}" type="presParOf" srcId="{0DBD3574-8E17-455C-9718-B3095DC5C81E}" destId="{600D53B3-409B-4008-B24C-B47D4063ED8B}" srcOrd="12" destOrd="0" presId="urn:microsoft.com/office/officeart/2005/8/layout/list1"/>
    <dgm:cxn modelId="{8362C0E0-4E2A-4B2F-87D0-8FD6D7BA1A86}" type="presParOf" srcId="{600D53B3-409B-4008-B24C-B47D4063ED8B}" destId="{30F128B7-93EE-4D9D-ACFA-DEAAE4DA992B}" srcOrd="0" destOrd="0" presId="urn:microsoft.com/office/officeart/2005/8/layout/list1"/>
    <dgm:cxn modelId="{BE23EF31-46DC-49A2-889D-6C8C80A2C346}" type="presParOf" srcId="{600D53B3-409B-4008-B24C-B47D4063ED8B}" destId="{7433F5A7-16EC-40E9-97B7-B1F73F93AEFA}" srcOrd="1" destOrd="0" presId="urn:microsoft.com/office/officeart/2005/8/layout/list1"/>
    <dgm:cxn modelId="{781C78B8-B755-47DA-BB9F-C3821E44EC25}" type="presParOf" srcId="{0DBD3574-8E17-455C-9718-B3095DC5C81E}" destId="{718B05A1-6C16-4B34-B706-9F2D93DA3F79}" srcOrd="13" destOrd="0" presId="urn:microsoft.com/office/officeart/2005/8/layout/list1"/>
    <dgm:cxn modelId="{2446A770-C8E1-49CE-A3E6-72C2ECAA7C4B}" type="presParOf" srcId="{0DBD3574-8E17-455C-9718-B3095DC5C81E}" destId="{A3E62A37-16BC-48DD-B207-117BCAE3E3ED}" srcOrd="14" destOrd="0" presId="urn:microsoft.com/office/officeart/2005/8/layout/list1"/>
    <dgm:cxn modelId="{B9BD3F6B-CA4E-4A8F-A2CE-016419D864B8}" type="presParOf" srcId="{0DBD3574-8E17-455C-9718-B3095DC5C81E}" destId="{5E26F59C-67E1-48FE-97F9-C4B67E36A671}" srcOrd="15" destOrd="0" presId="urn:microsoft.com/office/officeart/2005/8/layout/list1"/>
    <dgm:cxn modelId="{54D9920A-8575-47F0-B175-32FCFD95BDA6}" type="presParOf" srcId="{0DBD3574-8E17-455C-9718-B3095DC5C81E}" destId="{A7B26E78-FEA1-40CC-BBA9-E4BE32FC4604}" srcOrd="16" destOrd="0" presId="urn:microsoft.com/office/officeart/2005/8/layout/list1"/>
    <dgm:cxn modelId="{4C02E440-0C5B-40A1-B6EF-2D6F0E025688}" type="presParOf" srcId="{A7B26E78-FEA1-40CC-BBA9-E4BE32FC4604}" destId="{51538BC4-7002-4E3E-B8D5-7BA615A565BF}" srcOrd="0" destOrd="0" presId="urn:microsoft.com/office/officeart/2005/8/layout/list1"/>
    <dgm:cxn modelId="{6DD3F55D-BECE-43BC-AE91-98C93066FD88}" type="presParOf" srcId="{A7B26E78-FEA1-40CC-BBA9-E4BE32FC4604}" destId="{22522DDA-BDAA-4306-83E9-C6A45D75EBFC}" srcOrd="1" destOrd="0" presId="urn:microsoft.com/office/officeart/2005/8/layout/list1"/>
    <dgm:cxn modelId="{4D11CE22-3EF8-4180-8BFF-190E92B6AFF6}" type="presParOf" srcId="{0DBD3574-8E17-455C-9718-B3095DC5C81E}" destId="{75192C07-3C51-4371-ABEE-528DB7603F5D}" srcOrd="17" destOrd="0" presId="urn:microsoft.com/office/officeart/2005/8/layout/list1"/>
    <dgm:cxn modelId="{6806C77D-6F4A-4E99-B78B-EF21BBC4AED8}" type="presParOf" srcId="{0DBD3574-8E17-455C-9718-B3095DC5C81E}" destId="{5C599357-C398-4681-87A6-55824FC6274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C346D9-941D-43E5-8A78-5C67CD677843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8AC35F-DD27-4935-8E94-F06D31656503}">
      <dgm:prSet phldrT="[Texto]"/>
      <dgm:spPr/>
      <dgm:t>
        <a:bodyPr/>
        <a:lstStyle/>
        <a:p>
          <a:r>
            <a:rPr lang="pt-BR" dirty="0"/>
            <a:t>Baixo Império Pagão (235 – 305)</a:t>
          </a:r>
        </a:p>
      </dgm:t>
    </dgm:pt>
    <dgm:pt modelId="{CDEDD00B-55E1-4811-8F1C-D52E1A358C4F}" type="parTrans" cxnId="{C6E61177-E887-40FE-BB48-EAB8050F8241}">
      <dgm:prSet/>
      <dgm:spPr/>
      <dgm:t>
        <a:bodyPr/>
        <a:lstStyle/>
        <a:p>
          <a:endParaRPr lang="pt-BR"/>
        </a:p>
      </dgm:t>
    </dgm:pt>
    <dgm:pt modelId="{A14680AF-C75A-464D-B816-BDBBA0A5CBAD}" type="sibTrans" cxnId="{C6E61177-E887-40FE-BB48-EAB8050F8241}">
      <dgm:prSet/>
      <dgm:spPr/>
      <dgm:t>
        <a:bodyPr/>
        <a:lstStyle/>
        <a:p>
          <a:endParaRPr lang="pt-BR"/>
        </a:p>
      </dgm:t>
    </dgm:pt>
    <dgm:pt modelId="{3E4D9523-1655-4912-85B0-1018A589FD30}">
      <dgm:prSet phldrT="[Texto]"/>
      <dgm:spPr/>
      <dgm:t>
        <a:bodyPr/>
        <a:lstStyle/>
        <a:p>
          <a:r>
            <a:rPr lang="pt-BR"/>
            <a:t>Período em que dominavam as religiões não – cristãs. Destacou-se o reinado de Diocleciano, que dividiu o governo do enorme império entre quatro imperadores (tetrarquia) para facilitar a administração. Esse sistema de governo, entretanto, não se consolidou.</a:t>
          </a:r>
        </a:p>
      </dgm:t>
    </dgm:pt>
    <dgm:pt modelId="{46D4B4F2-815D-4760-9411-47B20F24CD1B}" type="parTrans" cxnId="{ACB0C3F9-0ECA-4DDA-BE99-52796BA1DDED}">
      <dgm:prSet/>
      <dgm:spPr/>
      <dgm:t>
        <a:bodyPr/>
        <a:lstStyle/>
        <a:p>
          <a:endParaRPr lang="pt-BR"/>
        </a:p>
      </dgm:t>
    </dgm:pt>
    <dgm:pt modelId="{719EAABB-91AB-43F2-92E4-2B277BF75C13}" type="sibTrans" cxnId="{ACB0C3F9-0ECA-4DDA-BE99-52796BA1DDED}">
      <dgm:prSet/>
      <dgm:spPr/>
      <dgm:t>
        <a:bodyPr/>
        <a:lstStyle/>
        <a:p>
          <a:endParaRPr lang="pt-BR"/>
        </a:p>
      </dgm:t>
    </dgm:pt>
    <dgm:pt modelId="{11A42B59-542C-4F52-904E-471BFCC030AB}">
      <dgm:prSet phldrT="[Texto]"/>
      <dgm:spPr/>
      <dgm:t>
        <a:bodyPr/>
        <a:lstStyle/>
        <a:p>
          <a:r>
            <a:rPr lang="pt-BR" dirty="0"/>
            <a:t>Baixo Império Cristão (306 – 476)</a:t>
          </a:r>
        </a:p>
      </dgm:t>
    </dgm:pt>
    <dgm:pt modelId="{CAB31D2B-82A9-48B2-A3DF-2F5F19C53109}" type="parTrans" cxnId="{2F3C42E3-9F13-409D-A2AE-822B1445DC03}">
      <dgm:prSet/>
      <dgm:spPr/>
      <dgm:t>
        <a:bodyPr/>
        <a:lstStyle/>
        <a:p>
          <a:endParaRPr lang="pt-BR"/>
        </a:p>
      </dgm:t>
    </dgm:pt>
    <dgm:pt modelId="{F98A438F-A699-469C-8B9A-2597A741F287}" type="sibTrans" cxnId="{2F3C42E3-9F13-409D-A2AE-822B1445DC03}">
      <dgm:prSet/>
      <dgm:spPr/>
      <dgm:t>
        <a:bodyPr/>
        <a:lstStyle/>
        <a:p>
          <a:endParaRPr lang="pt-BR"/>
        </a:p>
      </dgm:t>
    </dgm:pt>
    <dgm:pt modelId="{65189274-EAF7-40A3-A9D8-5865BC156881}">
      <dgm:prSet phldrT="[Texto]"/>
      <dgm:spPr/>
      <dgm:t>
        <a:bodyPr/>
        <a:lstStyle/>
        <a:p>
          <a:r>
            <a:rPr lang="pt-BR"/>
            <a:t>Nesse período, destacou-se o reinado de Constantino, que, através do Edito de Milão, concedeu liberdade religiosa aos cristãos. Consciente dos problemas de Roma, Constantino decidiu mudar a capital do império para a parte oriental. </a:t>
          </a:r>
        </a:p>
      </dgm:t>
    </dgm:pt>
    <dgm:pt modelId="{1E10F398-E99F-4B72-A7B6-A1FEAE6A9499}" type="parTrans" cxnId="{72B45958-7B38-48DF-9F5B-25D3F03FA32A}">
      <dgm:prSet/>
      <dgm:spPr/>
      <dgm:t>
        <a:bodyPr/>
        <a:lstStyle/>
        <a:p>
          <a:endParaRPr lang="pt-BR"/>
        </a:p>
      </dgm:t>
    </dgm:pt>
    <dgm:pt modelId="{83D47A66-7652-47AB-BDA1-8B67470712BC}" type="sibTrans" cxnId="{72B45958-7B38-48DF-9F5B-25D3F03FA32A}">
      <dgm:prSet/>
      <dgm:spPr/>
      <dgm:t>
        <a:bodyPr/>
        <a:lstStyle/>
        <a:p>
          <a:endParaRPr lang="pt-BR"/>
        </a:p>
      </dgm:t>
    </dgm:pt>
    <dgm:pt modelId="{2A952CE5-83C9-4839-811B-C162298DDE5A}">
      <dgm:prSet phldrT="[Texto]"/>
      <dgm:spPr/>
      <dgm:t>
        <a:bodyPr/>
        <a:lstStyle/>
        <a:p>
          <a:r>
            <a:rPr lang="pt-BR"/>
            <a:t>Para isso, remodelou a antiga Bizâncio (cidade fundada pelos gregos) e fundou Constantinopla que significa “cidade de Constantino”.</a:t>
          </a:r>
        </a:p>
      </dgm:t>
    </dgm:pt>
    <dgm:pt modelId="{01BDA059-5E2B-49FF-9D36-E932CD20AF5C}" type="parTrans" cxnId="{877B0D64-727D-4C63-ADB9-36256430DFCA}">
      <dgm:prSet/>
      <dgm:spPr/>
      <dgm:t>
        <a:bodyPr/>
        <a:lstStyle/>
        <a:p>
          <a:endParaRPr lang="pt-BR"/>
        </a:p>
      </dgm:t>
    </dgm:pt>
    <dgm:pt modelId="{7953ACB4-D7FC-4990-BBC2-63E64E991365}" type="sibTrans" cxnId="{877B0D64-727D-4C63-ADB9-36256430DFCA}">
      <dgm:prSet/>
      <dgm:spPr/>
      <dgm:t>
        <a:bodyPr/>
        <a:lstStyle/>
        <a:p>
          <a:endParaRPr lang="pt-BR"/>
        </a:p>
      </dgm:t>
    </dgm:pt>
    <dgm:pt modelId="{A78A0661-A53C-4E36-9421-05D4FFDB7793}" type="pres">
      <dgm:prSet presAssocID="{56C346D9-941D-43E5-8A78-5C67CD677843}" presName="Name0" presStyleCnt="0">
        <dgm:presLayoutVars>
          <dgm:dir/>
          <dgm:animLvl val="lvl"/>
          <dgm:resizeHandles/>
        </dgm:presLayoutVars>
      </dgm:prSet>
      <dgm:spPr/>
    </dgm:pt>
    <dgm:pt modelId="{E4813794-8DDB-41F1-8869-1BC792B6B217}" type="pres">
      <dgm:prSet presAssocID="{B78AC35F-DD27-4935-8E94-F06D31656503}" presName="linNode" presStyleCnt="0"/>
      <dgm:spPr/>
    </dgm:pt>
    <dgm:pt modelId="{1156BE3A-6C76-4D7C-8F4F-D4D6632BCDBB}" type="pres">
      <dgm:prSet presAssocID="{B78AC35F-DD27-4935-8E94-F06D31656503}" presName="parentShp" presStyleLbl="node1" presStyleIdx="0" presStyleCnt="2">
        <dgm:presLayoutVars>
          <dgm:bulletEnabled val="1"/>
        </dgm:presLayoutVars>
      </dgm:prSet>
      <dgm:spPr/>
    </dgm:pt>
    <dgm:pt modelId="{4CB3628C-D717-4A7F-96B9-36155E409F86}" type="pres">
      <dgm:prSet presAssocID="{B78AC35F-DD27-4935-8E94-F06D31656503}" presName="childShp" presStyleLbl="bgAccFollowNode1" presStyleIdx="0" presStyleCnt="2">
        <dgm:presLayoutVars>
          <dgm:bulletEnabled val="1"/>
        </dgm:presLayoutVars>
      </dgm:prSet>
      <dgm:spPr/>
    </dgm:pt>
    <dgm:pt modelId="{5622FDBC-AB6A-497A-8A90-81016AD62B04}" type="pres">
      <dgm:prSet presAssocID="{A14680AF-C75A-464D-B816-BDBBA0A5CBAD}" presName="spacing" presStyleCnt="0"/>
      <dgm:spPr/>
    </dgm:pt>
    <dgm:pt modelId="{A5815E9D-4E25-4416-B41F-E0D7BB01BB6B}" type="pres">
      <dgm:prSet presAssocID="{11A42B59-542C-4F52-904E-471BFCC030AB}" presName="linNode" presStyleCnt="0"/>
      <dgm:spPr/>
    </dgm:pt>
    <dgm:pt modelId="{2CC6612B-7A02-4DB1-919A-58BB0A1717B7}" type="pres">
      <dgm:prSet presAssocID="{11A42B59-542C-4F52-904E-471BFCC030AB}" presName="parentShp" presStyleLbl="node1" presStyleIdx="1" presStyleCnt="2">
        <dgm:presLayoutVars>
          <dgm:bulletEnabled val="1"/>
        </dgm:presLayoutVars>
      </dgm:prSet>
      <dgm:spPr/>
    </dgm:pt>
    <dgm:pt modelId="{384C050B-4B2B-4284-834E-81B48CC35009}" type="pres">
      <dgm:prSet presAssocID="{11A42B59-542C-4F52-904E-471BFCC030AB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F61A8E08-909D-45CF-8238-CE685D8E6205}" type="presOf" srcId="{3E4D9523-1655-4912-85B0-1018A589FD30}" destId="{4CB3628C-D717-4A7F-96B9-36155E409F86}" srcOrd="0" destOrd="0" presId="urn:microsoft.com/office/officeart/2005/8/layout/vList6"/>
    <dgm:cxn modelId="{D3B28F27-D8D8-4725-B2A8-FC3A546BC037}" type="presOf" srcId="{B78AC35F-DD27-4935-8E94-F06D31656503}" destId="{1156BE3A-6C76-4D7C-8F4F-D4D6632BCDBB}" srcOrd="0" destOrd="0" presId="urn:microsoft.com/office/officeart/2005/8/layout/vList6"/>
    <dgm:cxn modelId="{877B0D64-727D-4C63-ADB9-36256430DFCA}" srcId="{11A42B59-542C-4F52-904E-471BFCC030AB}" destId="{2A952CE5-83C9-4839-811B-C162298DDE5A}" srcOrd="1" destOrd="0" parTransId="{01BDA059-5E2B-49FF-9D36-E932CD20AF5C}" sibTransId="{7953ACB4-D7FC-4990-BBC2-63E64E991365}"/>
    <dgm:cxn modelId="{56354D64-F8D9-4E82-984E-FDC152A32EDF}" type="presOf" srcId="{2A952CE5-83C9-4839-811B-C162298DDE5A}" destId="{384C050B-4B2B-4284-834E-81B48CC35009}" srcOrd="0" destOrd="1" presId="urn:microsoft.com/office/officeart/2005/8/layout/vList6"/>
    <dgm:cxn modelId="{80129E76-3757-4519-8B7E-BCA207E8A59B}" type="presOf" srcId="{11A42B59-542C-4F52-904E-471BFCC030AB}" destId="{2CC6612B-7A02-4DB1-919A-58BB0A1717B7}" srcOrd="0" destOrd="0" presId="urn:microsoft.com/office/officeart/2005/8/layout/vList6"/>
    <dgm:cxn modelId="{C6E61177-E887-40FE-BB48-EAB8050F8241}" srcId="{56C346D9-941D-43E5-8A78-5C67CD677843}" destId="{B78AC35F-DD27-4935-8E94-F06D31656503}" srcOrd="0" destOrd="0" parTransId="{CDEDD00B-55E1-4811-8F1C-D52E1A358C4F}" sibTransId="{A14680AF-C75A-464D-B816-BDBBA0A5CBAD}"/>
    <dgm:cxn modelId="{72B45958-7B38-48DF-9F5B-25D3F03FA32A}" srcId="{11A42B59-542C-4F52-904E-471BFCC030AB}" destId="{65189274-EAF7-40A3-A9D8-5865BC156881}" srcOrd="0" destOrd="0" parTransId="{1E10F398-E99F-4B72-A7B6-A1FEAE6A9499}" sibTransId="{83D47A66-7652-47AB-BDA1-8B67470712BC}"/>
    <dgm:cxn modelId="{0AD5DEC3-840C-42D3-96EC-76697524D31E}" type="presOf" srcId="{65189274-EAF7-40A3-A9D8-5865BC156881}" destId="{384C050B-4B2B-4284-834E-81B48CC35009}" srcOrd="0" destOrd="0" presId="urn:microsoft.com/office/officeart/2005/8/layout/vList6"/>
    <dgm:cxn modelId="{B6902DC6-81A6-4929-BFC7-DDC6DBF92291}" type="presOf" srcId="{56C346D9-941D-43E5-8A78-5C67CD677843}" destId="{A78A0661-A53C-4E36-9421-05D4FFDB7793}" srcOrd="0" destOrd="0" presId="urn:microsoft.com/office/officeart/2005/8/layout/vList6"/>
    <dgm:cxn modelId="{2F3C42E3-9F13-409D-A2AE-822B1445DC03}" srcId="{56C346D9-941D-43E5-8A78-5C67CD677843}" destId="{11A42B59-542C-4F52-904E-471BFCC030AB}" srcOrd="1" destOrd="0" parTransId="{CAB31D2B-82A9-48B2-A3DF-2F5F19C53109}" sibTransId="{F98A438F-A699-469C-8B9A-2597A741F287}"/>
    <dgm:cxn modelId="{ACB0C3F9-0ECA-4DDA-BE99-52796BA1DDED}" srcId="{B78AC35F-DD27-4935-8E94-F06D31656503}" destId="{3E4D9523-1655-4912-85B0-1018A589FD30}" srcOrd="0" destOrd="0" parTransId="{46D4B4F2-815D-4760-9411-47B20F24CD1B}" sibTransId="{719EAABB-91AB-43F2-92E4-2B277BF75C13}"/>
    <dgm:cxn modelId="{73FC1C18-11B8-49E6-A964-03865BDECFA7}" type="presParOf" srcId="{A78A0661-A53C-4E36-9421-05D4FFDB7793}" destId="{E4813794-8DDB-41F1-8869-1BC792B6B217}" srcOrd="0" destOrd="0" presId="urn:microsoft.com/office/officeart/2005/8/layout/vList6"/>
    <dgm:cxn modelId="{438D3A48-0A5D-44A0-A3EE-1E414351B702}" type="presParOf" srcId="{E4813794-8DDB-41F1-8869-1BC792B6B217}" destId="{1156BE3A-6C76-4D7C-8F4F-D4D6632BCDBB}" srcOrd="0" destOrd="0" presId="urn:microsoft.com/office/officeart/2005/8/layout/vList6"/>
    <dgm:cxn modelId="{0BD6365D-E9D6-468A-803B-623F547C3BCF}" type="presParOf" srcId="{E4813794-8DDB-41F1-8869-1BC792B6B217}" destId="{4CB3628C-D717-4A7F-96B9-36155E409F86}" srcOrd="1" destOrd="0" presId="urn:microsoft.com/office/officeart/2005/8/layout/vList6"/>
    <dgm:cxn modelId="{4ACC1DC9-263B-4B96-B603-4DC5855FB104}" type="presParOf" srcId="{A78A0661-A53C-4E36-9421-05D4FFDB7793}" destId="{5622FDBC-AB6A-497A-8A90-81016AD62B04}" srcOrd="1" destOrd="0" presId="urn:microsoft.com/office/officeart/2005/8/layout/vList6"/>
    <dgm:cxn modelId="{052CC8DD-9140-4C81-B79D-93C2BC8D072F}" type="presParOf" srcId="{A78A0661-A53C-4E36-9421-05D4FFDB7793}" destId="{A5815E9D-4E25-4416-B41F-E0D7BB01BB6B}" srcOrd="2" destOrd="0" presId="urn:microsoft.com/office/officeart/2005/8/layout/vList6"/>
    <dgm:cxn modelId="{6A4207BE-0616-44FD-9965-E2F556747EEC}" type="presParOf" srcId="{A5815E9D-4E25-4416-B41F-E0D7BB01BB6B}" destId="{2CC6612B-7A02-4DB1-919A-58BB0A1717B7}" srcOrd="0" destOrd="0" presId="urn:microsoft.com/office/officeart/2005/8/layout/vList6"/>
    <dgm:cxn modelId="{36804DD7-11C2-4EBF-ABC0-088FF7E91DE8}" type="presParOf" srcId="{A5815E9D-4E25-4416-B41F-E0D7BB01BB6B}" destId="{384C050B-4B2B-4284-834E-81B48CC350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BDFEAE-FABD-4F74-B5B2-9AAC9AFF336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pt-BR"/>
        </a:p>
      </dgm:t>
    </dgm:pt>
    <dgm:pt modelId="{14ECDB8B-3389-48DA-8CF8-102BC36AFDB8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Elevado gastos públicos</a:t>
          </a:r>
        </a:p>
      </dgm:t>
    </dgm:pt>
    <dgm:pt modelId="{5407C206-62D8-415A-AFD2-CA3A981C892D}" type="parTrans" cxnId="{B5B55EA8-4E11-4C2B-8350-B59BC8FF72E7}">
      <dgm:prSet/>
      <dgm:spPr/>
      <dgm:t>
        <a:bodyPr/>
        <a:lstStyle/>
        <a:p>
          <a:endParaRPr lang="pt-BR"/>
        </a:p>
      </dgm:t>
    </dgm:pt>
    <dgm:pt modelId="{BA1476A3-9CFB-4B5A-8692-97B1A2F5A86E}" type="sibTrans" cxnId="{B5B55EA8-4E11-4C2B-8350-B59BC8FF72E7}">
      <dgm:prSet/>
      <dgm:spPr/>
      <dgm:t>
        <a:bodyPr/>
        <a:lstStyle/>
        <a:p>
          <a:endParaRPr lang="pt-BR"/>
        </a:p>
      </dgm:t>
    </dgm:pt>
    <dgm:pt modelId="{A81E17A6-D4E4-43B0-B44B-58C498B3D0CF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Aumento dos impostos para custear o exercito e a burocracia</a:t>
          </a:r>
        </a:p>
      </dgm:t>
    </dgm:pt>
    <dgm:pt modelId="{66C0ECD2-6AC3-4ACE-8E73-A2DCAD1E3ACA}" type="parTrans" cxnId="{E5746615-6B8B-4193-AF2F-3A04C7F3FD99}">
      <dgm:prSet/>
      <dgm:spPr/>
      <dgm:t>
        <a:bodyPr/>
        <a:lstStyle/>
        <a:p>
          <a:endParaRPr lang="pt-BR"/>
        </a:p>
      </dgm:t>
    </dgm:pt>
    <dgm:pt modelId="{5D22B413-6E79-4508-9EE2-89AB8D415229}" type="sibTrans" cxnId="{E5746615-6B8B-4193-AF2F-3A04C7F3FD99}">
      <dgm:prSet/>
      <dgm:spPr/>
      <dgm:t>
        <a:bodyPr/>
        <a:lstStyle/>
        <a:p>
          <a:endParaRPr lang="pt-BR"/>
        </a:p>
      </dgm:t>
    </dgm:pt>
    <dgm:pt modelId="{1CD8FCF2-90C9-4C25-B4ED-A8E4C4423FF0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Crescimento de numero de miseráveis entre a plebe o comerciantes e camponeses</a:t>
          </a:r>
        </a:p>
      </dgm:t>
    </dgm:pt>
    <dgm:pt modelId="{B20EC7AE-AA68-4C6D-AA88-1F7BAE10110A}" type="parTrans" cxnId="{B2AFFB80-4D7B-460D-80E7-50C78016D7C1}">
      <dgm:prSet/>
      <dgm:spPr/>
      <dgm:t>
        <a:bodyPr/>
        <a:lstStyle/>
        <a:p>
          <a:endParaRPr lang="pt-BR"/>
        </a:p>
      </dgm:t>
    </dgm:pt>
    <dgm:pt modelId="{BA860B74-830C-49A0-B8D9-1182CE8464A4}" type="sibTrans" cxnId="{B2AFFB80-4D7B-460D-80E7-50C78016D7C1}">
      <dgm:prSet/>
      <dgm:spPr/>
      <dgm:t>
        <a:bodyPr/>
        <a:lstStyle/>
        <a:p>
          <a:endParaRPr lang="pt-BR"/>
        </a:p>
      </dgm:t>
    </dgm:pt>
    <dgm:pt modelId="{49D43BEE-E2CA-42D3-ABC5-10CAE45FA781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Desordem sociais e politicas provocadas por rebeliões</a:t>
          </a:r>
        </a:p>
      </dgm:t>
    </dgm:pt>
    <dgm:pt modelId="{F7545BD9-92FB-4196-931F-EAB6F520E7E2}" type="parTrans" cxnId="{F07D3045-FCED-419B-A41F-405E5F6591FA}">
      <dgm:prSet/>
      <dgm:spPr/>
      <dgm:t>
        <a:bodyPr/>
        <a:lstStyle/>
        <a:p>
          <a:endParaRPr lang="pt-BR"/>
        </a:p>
      </dgm:t>
    </dgm:pt>
    <dgm:pt modelId="{ADDD55F7-8F98-4231-90AF-749575519946}" type="sibTrans" cxnId="{F07D3045-FCED-419B-A41F-405E5F6591FA}">
      <dgm:prSet/>
      <dgm:spPr/>
      <dgm:t>
        <a:bodyPr/>
        <a:lstStyle/>
        <a:p>
          <a:endParaRPr lang="en-US"/>
        </a:p>
      </dgm:t>
    </dgm:pt>
    <dgm:pt modelId="{5D3CD90A-9172-4376-8541-52B4BFEC623D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Pressão de povos bárbaros</a:t>
          </a:r>
        </a:p>
      </dgm:t>
    </dgm:pt>
    <dgm:pt modelId="{AA15EEAA-8306-403E-9A17-8D16ED379AA0}" type="parTrans" cxnId="{388FFA1A-7B94-4DCD-A5C5-4D76A27C1623}">
      <dgm:prSet/>
      <dgm:spPr/>
      <dgm:t>
        <a:bodyPr/>
        <a:lstStyle/>
        <a:p>
          <a:endParaRPr lang="pt-BR"/>
        </a:p>
      </dgm:t>
    </dgm:pt>
    <dgm:pt modelId="{201148A6-DF2B-44BA-81BD-6B499E09F35B}" type="sibTrans" cxnId="{388FFA1A-7B94-4DCD-A5C5-4D76A27C1623}">
      <dgm:prSet/>
      <dgm:spPr/>
      <dgm:t>
        <a:bodyPr/>
        <a:lstStyle/>
        <a:p>
          <a:endParaRPr lang="en-US"/>
        </a:p>
      </dgm:t>
    </dgm:pt>
    <dgm:pt modelId="{24BCAD2C-A2A6-4BA4-A1D6-548328C95D2B}" type="pres">
      <dgm:prSet presAssocID="{08BDFEAE-FABD-4F74-B5B2-9AAC9AFF336C}" presName="root" presStyleCnt="0">
        <dgm:presLayoutVars>
          <dgm:dir/>
          <dgm:resizeHandles val="exact"/>
        </dgm:presLayoutVars>
      </dgm:prSet>
      <dgm:spPr/>
    </dgm:pt>
    <dgm:pt modelId="{294E436F-C7EA-45F4-A3B9-63D10D0AD055}" type="pres">
      <dgm:prSet presAssocID="{14ECDB8B-3389-48DA-8CF8-102BC36AFDB8}" presName="compNode" presStyleCnt="0"/>
      <dgm:spPr/>
    </dgm:pt>
    <dgm:pt modelId="{54013FA2-BFC3-496D-BE22-FB98CAB54383}" type="pres">
      <dgm:prSet presAssocID="{14ECDB8B-3389-48DA-8CF8-102BC36AFDB8}" presName="iconBgRect" presStyleLbl="bgShp" presStyleIdx="0" presStyleCnt="5"/>
      <dgm:spPr/>
    </dgm:pt>
    <dgm:pt modelId="{D56C0AC7-7DAC-4BE6-88A5-5209F6D4734D}" type="pres">
      <dgm:prSet presAssocID="{14ECDB8B-3389-48DA-8CF8-102BC36AFDB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C1BFFDE-70B3-4D60-9FD5-35BC6A5021D6}" type="pres">
      <dgm:prSet presAssocID="{14ECDB8B-3389-48DA-8CF8-102BC36AFDB8}" presName="spaceRect" presStyleCnt="0"/>
      <dgm:spPr/>
    </dgm:pt>
    <dgm:pt modelId="{729988C3-BD33-4DDE-B77A-8492E928127F}" type="pres">
      <dgm:prSet presAssocID="{14ECDB8B-3389-48DA-8CF8-102BC36AFDB8}" presName="textRect" presStyleLbl="revTx" presStyleIdx="0" presStyleCnt="5">
        <dgm:presLayoutVars>
          <dgm:chMax val="1"/>
          <dgm:chPref val="1"/>
        </dgm:presLayoutVars>
      </dgm:prSet>
      <dgm:spPr/>
    </dgm:pt>
    <dgm:pt modelId="{5FA06895-5463-497E-8731-59F044E318BF}" type="pres">
      <dgm:prSet presAssocID="{BA1476A3-9CFB-4B5A-8692-97B1A2F5A86E}" presName="sibTrans" presStyleCnt="0"/>
      <dgm:spPr/>
    </dgm:pt>
    <dgm:pt modelId="{A6FDD35F-0F2D-48CF-96D1-FA6568A49DF6}" type="pres">
      <dgm:prSet presAssocID="{A81E17A6-D4E4-43B0-B44B-58C498B3D0CF}" presName="compNode" presStyleCnt="0"/>
      <dgm:spPr/>
    </dgm:pt>
    <dgm:pt modelId="{AC495B82-81AC-4467-9318-BFDE9F89B688}" type="pres">
      <dgm:prSet presAssocID="{A81E17A6-D4E4-43B0-B44B-58C498B3D0CF}" presName="iconBgRect" presStyleLbl="bgShp" presStyleIdx="1" presStyleCnt="5"/>
      <dgm:spPr/>
    </dgm:pt>
    <dgm:pt modelId="{F784C068-C782-4ABE-B295-D5642DB3D64E}" type="pres">
      <dgm:prSet presAssocID="{A81E17A6-D4E4-43B0-B44B-58C498B3D0C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49A969F-B80E-4B81-8B93-0E942787FDD9}" type="pres">
      <dgm:prSet presAssocID="{A81E17A6-D4E4-43B0-B44B-58C498B3D0CF}" presName="spaceRect" presStyleCnt="0"/>
      <dgm:spPr/>
    </dgm:pt>
    <dgm:pt modelId="{AF2A4017-53C7-4CD7-955A-5051FDAFB4C9}" type="pres">
      <dgm:prSet presAssocID="{A81E17A6-D4E4-43B0-B44B-58C498B3D0CF}" presName="textRect" presStyleLbl="revTx" presStyleIdx="1" presStyleCnt="5">
        <dgm:presLayoutVars>
          <dgm:chMax val="1"/>
          <dgm:chPref val="1"/>
        </dgm:presLayoutVars>
      </dgm:prSet>
      <dgm:spPr/>
    </dgm:pt>
    <dgm:pt modelId="{C6D57A95-0D0B-4D10-8D67-A1FDB5C4D04E}" type="pres">
      <dgm:prSet presAssocID="{5D22B413-6E79-4508-9EE2-89AB8D415229}" presName="sibTrans" presStyleCnt="0"/>
      <dgm:spPr/>
    </dgm:pt>
    <dgm:pt modelId="{52702665-B036-46D6-8CEF-C7DBB994FEA6}" type="pres">
      <dgm:prSet presAssocID="{1CD8FCF2-90C9-4C25-B4ED-A8E4C4423FF0}" presName="compNode" presStyleCnt="0"/>
      <dgm:spPr/>
    </dgm:pt>
    <dgm:pt modelId="{A61AA75F-2B62-4044-B4E2-339EEA4AC9BF}" type="pres">
      <dgm:prSet presAssocID="{1CD8FCF2-90C9-4C25-B4ED-A8E4C4423FF0}" presName="iconBgRect" presStyleLbl="bgShp" presStyleIdx="2" presStyleCnt="5"/>
      <dgm:spPr/>
    </dgm:pt>
    <dgm:pt modelId="{0410CE16-CB36-4AB8-8E34-17ACB348005E}" type="pres">
      <dgm:prSet presAssocID="{1CD8FCF2-90C9-4C25-B4ED-A8E4C4423FF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2E364D6D-A0D5-494E-9981-2457DBBDC5C1}" type="pres">
      <dgm:prSet presAssocID="{1CD8FCF2-90C9-4C25-B4ED-A8E4C4423FF0}" presName="spaceRect" presStyleCnt="0"/>
      <dgm:spPr/>
    </dgm:pt>
    <dgm:pt modelId="{F5CD6015-0FD1-4311-93E1-703B3C83A28B}" type="pres">
      <dgm:prSet presAssocID="{1CD8FCF2-90C9-4C25-B4ED-A8E4C4423FF0}" presName="textRect" presStyleLbl="revTx" presStyleIdx="2" presStyleCnt="5">
        <dgm:presLayoutVars>
          <dgm:chMax val="1"/>
          <dgm:chPref val="1"/>
        </dgm:presLayoutVars>
      </dgm:prSet>
      <dgm:spPr/>
    </dgm:pt>
    <dgm:pt modelId="{ED7642F6-8A0C-42BA-93A3-F80A04402DCF}" type="pres">
      <dgm:prSet presAssocID="{BA860B74-830C-49A0-B8D9-1182CE8464A4}" presName="sibTrans" presStyleCnt="0"/>
      <dgm:spPr/>
    </dgm:pt>
    <dgm:pt modelId="{72FD23CF-521B-4148-A642-0242A3A29DD2}" type="pres">
      <dgm:prSet presAssocID="{49D43BEE-E2CA-42D3-ABC5-10CAE45FA781}" presName="compNode" presStyleCnt="0"/>
      <dgm:spPr/>
    </dgm:pt>
    <dgm:pt modelId="{6BB0E20D-84CE-441D-9B8F-A11F868F4F63}" type="pres">
      <dgm:prSet presAssocID="{49D43BEE-E2CA-42D3-ABC5-10CAE45FA781}" presName="iconBgRect" presStyleLbl="bgShp" presStyleIdx="3" presStyleCnt="5"/>
      <dgm:spPr/>
    </dgm:pt>
    <dgm:pt modelId="{ECB0B79F-90EC-4491-A1AD-9ACBBA3FD99D}" type="pres">
      <dgm:prSet presAssocID="{49D43BEE-E2CA-42D3-ABC5-10CAE45FA78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F180FE72-56EB-4F37-A00C-0271F48B0B95}" type="pres">
      <dgm:prSet presAssocID="{49D43BEE-E2CA-42D3-ABC5-10CAE45FA781}" presName="spaceRect" presStyleCnt="0"/>
      <dgm:spPr/>
    </dgm:pt>
    <dgm:pt modelId="{F697EFF5-3407-4449-9741-22E5BF753835}" type="pres">
      <dgm:prSet presAssocID="{49D43BEE-E2CA-42D3-ABC5-10CAE45FA781}" presName="textRect" presStyleLbl="revTx" presStyleIdx="3" presStyleCnt="5">
        <dgm:presLayoutVars>
          <dgm:chMax val="1"/>
          <dgm:chPref val="1"/>
        </dgm:presLayoutVars>
      </dgm:prSet>
      <dgm:spPr/>
    </dgm:pt>
    <dgm:pt modelId="{044E497A-5AE4-4F7A-B36C-0017EBFF0D03}" type="pres">
      <dgm:prSet presAssocID="{ADDD55F7-8F98-4231-90AF-749575519946}" presName="sibTrans" presStyleCnt="0"/>
      <dgm:spPr/>
    </dgm:pt>
    <dgm:pt modelId="{5BE4D757-B4B0-45AA-BD11-B93370CE28EA}" type="pres">
      <dgm:prSet presAssocID="{5D3CD90A-9172-4376-8541-52B4BFEC623D}" presName="compNode" presStyleCnt="0"/>
      <dgm:spPr/>
    </dgm:pt>
    <dgm:pt modelId="{F31EA706-CE7A-48B9-8538-A73A4A259C8E}" type="pres">
      <dgm:prSet presAssocID="{5D3CD90A-9172-4376-8541-52B4BFEC623D}" presName="iconBgRect" presStyleLbl="bgShp" presStyleIdx="4" presStyleCnt="5"/>
      <dgm:spPr/>
    </dgm:pt>
    <dgm:pt modelId="{930934EB-F873-48D8-85F6-0600C73C192D}" type="pres">
      <dgm:prSet presAssocID="{5D3CD90A-9172-4376-8541-52B4BFEC623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5CDEA91D-86C8-47C6-8AA9-D72AF01DE1F2}" type="pres">
      <dgm:prSet presAssocID="{5D3CD90A-9172-4376-8541-52B4BFEC623D}" presName="spaceRect" presStyleCnt="0"/>
      <dgm:spPr/>
    </dgm:pt>
    <dgm:pt modelId="{D578BBDE-B3B2-4DC0-AFDB-6B4D561FBDCF}" type="pres">
      <dgm:prSet presAssocID="{5D3CD90A-9172-4376-8541-52B4BFEC623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5746615-6B8B-4193-AF2F-3A04C7F3FD99}" srcId="{08BDFEAE-FABD-4F74-B5B2-9AAC9AFF336C}" destId="{A81E17A6-D4E4-43B0-B44B-58C498B3D0CF}" srcOrd="1" destOrd="0" parTransId="{66C0ECD2-6AC3-4ACE-8E73-A2DCAD1E3ACA}" sibTransId="{5D22B413-6E79-4508-9EE2-89AB8D415229}"/>
    <dgm:cxn modelId="{388FFA1A-7B94-4DCD-A5C5-4D76A27C1623}" srcId="{08BDFEAE-FABD-4F74-B5B2-9AAC9AFF336C}" destId="{5D3CD90A-9172-4376-8541-52B4BFEC623D}" srcOrd="4" destOrd="0" parTransId="{AA15EEAA-8306-403E-9A17-8D16ED379AA0}" sibTransId="{201148A6-DF2B-44BA-81BD-6B499E09F35B}"/>
    <dgm:cxn modelId="{2543163B-A662-494C-ABD6-B2075E4FF5F4}" type="presOf" srcId="{A81E17A6-D4E4-43B0-B44B-58C498B3D0CF}" destId="{AF2A4017-53C7-4CD7-955A-5051FDAFB4C9}" srcOrd="0" destOrd="0" presId="urn:microsoft.com/office/officeart/2018/5/layout/IconCircleLabelList"/>
    <dgm:cxn modelId="{F3C38541-C234-49F6-9929-66A877D98910}" type="presOf" srcId="{1CD8FCF2-90C9-4C25-B4ED-A8E4C4423FF0}" destId="{F5CD6015-0FD1-4311-93E1-703B3C83A28B}" srcOrd="0" destOrd="0" presId="urn:microsoft.com/office/officeart/2018/5/layout/IconCircleLabelList"/>
    <dgm:cxn modelId="{F07D3045-FCED-419B-A41F-405E5F6591FA}" srcId="{08BDFEAE-FABD-4F74-B5B2-9AAC9AFF336C}" destId="{49D43BEE-E2CA-42D3-ABC5-10CAE45FA781}" srcOrd="3" destOrd="0" parTransId="{F7545BD9-92FB-4196-931F-EAB6F520E7E2}" sibTransId="{ADDD55F7-8F98-4231-90AF-749575519946}"/>
    <dgm:cxn modelId="{6CF6CF69-7329-4570-95AA-76BC2901C7B9}" type="presOf" srcId="{14ECDB8B-3389-48DA-8CF8-102BC36AFDB8}" destId="{729988C3-BD33-4DDE-B77A-8492E928127F}" srcOrd="0" destOrd="0" presId="urn:microsoft.com/office/officeart/2018/5/layout/IconCircleLabelList"/>
    <dgm:cxn modelId="{AAA0484A-19C6-4076-AE6F-E0FCDE5F4516}" type="presOf" srcId="{49D43BEE-E2CA-42D3-ABC5-10CAE45FA781}" destId="{F697EFF5-3407-4449-9741-22E5BF753835}" srcOrd="0" destOrd="0" presId="urn:microsoft.com/office/officeart/2018/5/layout/IconCircleLabelList"/>
    <dgm:cxn modelId="{B2AFFB80-4D7B-460D-80E7-50C78016D7C1}" srcId="{08BDFEAE-FABD-4F74-B5B2-9AAC9AFF336C}" destId="{1CD8FCF2-90C9-4C25-B4ED-A8E4C4423FF0}" srcOrd="2" destOrd="0" parTransId="{B20EC7AE-AA68-4C6D-AA88-1F7BAE10110A}" sibTransId="{BA860B74-830C-49A0-B8D9-1182CE8464A4}"/>
    <dgm:cxn modelId="{2AA64A89-2959-4C01-806B-4E741A0BD41C}" type="presOf" srcId="{08BDFEAE-FABD-4F74-B5B2-9AAC9AFF336C}" destId="{24BCAD2C-A2A6-4BA4-A1D6-548328C95D2B}" srcOrd="0" destOrd="0" presId="urn:microsoft.com/office/officeart/2018/5/layout/IconCircleLabelList"/>
    <dgm:cxn modelId="{B5B55EA8-4E11-4C2B-8350-B59BC8FF72E7}" srcId="{08BDFEAE-FABD-4F74-B5B2-9AAC9AFF336C}" destId="{14ECDB8B-3389-48DA-8CF8-102BC36AFDB8}" srcOrd="0" destOrd="0" parTransId="{5407C206-62D8-415A-AFD2-CA3A981C892D}" sibTransId="{BA1476A3-9CFB-4B5A-8692-97B1A2F5A86E}"/>
    <dgm:cxn modelId="{88F7DDE7-5907-4A5B-BB05-97FD8DF10607}" type="presOf" srcId="{5D3CD90A-9172-4376-8541-52B4BFEC623D}" destId="{D578BBDE-B3B2-4DC0-AFDB-6B4D561FBDCF}" srcOrd="0" destOrd="0" presId="urn:microsoft.com/office/officeart/2018/5/layout/IconCircleLabelList"/>
    <dgm:cxn modelId="{D72BD245-72ED-4D56-9944-21BAF4E26576}" type="presParOf" srcId="{24BCAD2C-A2A6-4BA4-A1D6-548328C95D2B}" destId="{294E436F-C7EA-45F4-A3B9-63D10D0AD055}" srcOrd="0" destOrd="0" presId="urn:microsoft.com/office/officeart/2018/5/layout/IconCircleLabelList"/>
    <dgm:cxn modelId="{E64D9D5E-B858-4F8E-BE6E-D4D949080F2A}" type="presParOf" srcId="{294E436F-C7EA-45F4-A3B9-63D10D0AD055}" destId="{54013FA2-BFC3-496D-BE22-FB98CAB54383}" srcOrd="0" destOrd="0" presId="urn:microsoft.com/office/officeart/2018/5/layout/IconCircleLabelList"/>
    <dgm:cxn modelId="{E815C3EE-A25C-4BA9-9BB9-096049F9957F}" type="presParOf" srcId="{294E436F-C7EA-45F4-A3B9-63D10D0AD055}" destId="{D56C0AC7-7DAC-4BE6-88A5-5209F6D4734D}" srcOrd="1" destOrd="0" presId="urn:microsoft.com/office/officeart/2018/5/layout/IconCircleLabelList"/>
    <dgm:cxn modelId="{4E45E4E2-7B29-40C3-BCE8-2BEBE25233B4}" type="presParOf" srcId="{294E436F-C7EA-45F4-A3B9-63D10D0AD055}" destId="{FC1BFFDE-70B3-4D60-9FD5-35BC6A5021D6}" srcOrd="2" destOrd="0" presId="urn:microsoft.com/office/officeart/2018/5/layout/IconCircleLabelList"/>
    <dgm:cxn modelId="{5FE09D67-548B-447E-AB7B-0DFFAA7B3831}" type="presParOf" srcId="{294E436F-C7EA-45F4-A3B9-63D10D0AD055}" destId="{729988C3-BD33-4DDE-B77A-8492E928127F}" srcOrd="3" destOrd="0" presId="urn:microsoft.com/office/officeart/2018/5/layout/IconCircleLabelList"/>
    <dgm:cxn modelId="{3CD36E22-D0B5-4B6C-9D89-243CA86E52D3}" type="presParOf" srcId="{24BCAD2C-A2A6-4BA4-A1D6-548328C95D2B}" destId="{5FA06895-5463-497E-8731-59F044E318BF}" srcOrd="1" destOrd="0" presId="urn:microsoft.com/office/officeart/2018/5/layout/IconCircleLabelList"/>
    <dgm:cxn modelId="{24B2311F-8268-4CC1-A51E-2C9670E34ACB}" type="presParOf" srcId="{24BCAD2C-A2A6-4BA4-A1D6-548328C95D2B}" destId="{A6FDD35F-0F2D-48CF-96D1-FA6568A49DF6}" srcOrd="2" destOrd="0" presId="urn:microsoft.com/office/officeart/2018/5/layout/IconCircleLabelList"/>
    <dgm:cxn modelId="{6FD4395C-CDA6-4ED5-A042-00C70F4FB2DA}" type="presParOf" srcId="{A6FDD35F-0F2D-48CF-96D1-FA6568A49DF6}" destId="{AC495B82-81AC-4467-9318-BFDE9F89B688}" srcOrd="0" destOrd="0" presId="urn:microsoft.com/office/officeart/2018/5/layout/IconCircleLabelList"/>
    <dgm:cxn modelId="{62AAAA64-C9B3-48A2-9F9B-075C3D3BFC1B}" type="presParOf" srcId="{A6FDD35F-0F2D-48CF-96D1-FA6568A49DF6}" destId="{F784C068-C782-4ABE-B295-D5642DB3D64E}" srcOrd="1" destOrd="0" presId="urn:microsoft.com/office/officeart/2018/5/layout/IconCircleLabelList"/>
    <dgm:cxn modelId="{427A0E2A-6AB0-4CAE-BE5F-1FF87600DA9E}" type="presParOf" srcId="{A6FDD35F-0F2D-48CF-96D1-FA6568A49DF6}" destId="{B49A969F-B80E-4B81-8B93-0E942787FDD9}" srcOrd="2" destOrd="0" presId="urn:microsoft.com/office/officeart/2018/5/layout/IconCircleLabelList"/>
    <dgm:cxn modelId="{C7016629-D706-4EAC-A019-DA08C5BF2E3E}" type="presParOf" srcId="{A6FDD35F-0F2D-48CF-96D1-FA6568A49DF6}" destId="{AF2A4017-53C7-4CD7-955A-5051FDAFB4C9}" srcOrd="3" destOrd="0" presId="urn:microsoft.com/office/officeart/2018/5/layout/IconCircleLabelList"/>
    <dgm:cxn modelId="{6B6C01F3-FF9D-4C01-90F2-34E87970DFB5}" type="presParOf" srcId="{24BCAD2C-A2A6-4BA4-A1D6-548328C95D2B}" destId="{C6D57A95-0D0B-4D10-8D67-A1FDB5C4D04E}" srcOrd="3" destOrd="0" presId="urn:microsoft.com/office/officeart/2018/5/layout/IconCircleLabelList"/>
    <dgm:cxn modelId="{3DFAE354-6C35-40D6-A67F-3BF5DC06989B}" type="presParOf" srcId="{24BCAD2C-A2A6-4BA4-A1D6-548328C95D2B}" destId="{52702665-B036-46D6-8CEF-C7DBB994FEA6}" srcOrd="4" destOrd="0" presId="urn:microsoft.com/office/officeart/2018/5/layout/IconCircleLabelList"/>
    <dgm:cxn modelId="{DDD17E24-BE0F-4186-8A14-E5F1C225E787}" type="presParOf" srcId="{52702665-B036-46D6-8CEF-C7DBB994FEA6}" destId="{A61AA75F-2B62-4044-B4E2-339EEA4AC9BF}" srcOrd="0" destOrd="0" presId="urn:microsoft.com/office/officeart/2018/5/layout/IconCircleLabelList"/>
    <dgm:cxn modelId="{1B17886E-B2C3-4C3E-B9EC-1546CB603B60}" type="presParOf" srcId="{52702665-B036-46D6-8CEF-C7DBB994FEA6}" destId="{0410CE16-CB36-4AB8-8E34-17ACB348005E}" srcOrd="1" destOrd="0" presId="urn:microsoft.com/office/officeart/2018/5/layout/IconCircleLabelList"/>
    <dgm:cxn modelId="{B106EF26-747C-4E28-B3B3-D77D8849E2AD}" type="presParOf" srcId="{52702665-B036-46D6-8CEF-C7DBB994FEA6}" destId="{2E364D6D-A0D5-494E-9981-2457DBBDC5C1}" srcOrd="2" destOrd="0" presId="urn:microsoft.com/office/officeart/2018/5/layout/IconCircleLabelList"/>
    <dgm:cxn modelId="{D446A368-5154-4310-BBC5-E4D0DC0514B6}" type="presParOf" srcId="{52702665-B036-46D6-8CEF-C7DBB994FEA6}" destId="{F5CD6015-0FD1-4311-93E1-703B3C83A28B}" srcOrd="3" destOrd="0" presId="urn:microsoft.com/office/officeart/2018/5/layout/IconCircleLabelList"/>
    <dgm:cxn modelId="{8BFFC595-6F22-4D3D-965C-C7A5D16B883C}" type="presParOf" srcId="{24BCAD2C-A2A6-4BA4-A1D6-548328C95D2B}" destId="{ED7642F6-8A0C-42BA-93A3-F80A04402DCF}" srcOrd="5" destOrd="0" presId="urn:microsoft.com/office/officeart/2018/5/layout/IconCircleLabelList"/>
    <dgm:cxn modelId="{35DC4CF0-55E9-4A19-8EF5-526ED7749645}" type="presParOf" srcId="{24BCAD2C-A2A6-4BA4-A1D6-548328C95D2B}" destId="{72FD23CF-521B-4148-A642-0242A3A29DD2}" srcOrd="6" destOrd="0" presId="urn:microsoft.com/office/officeart/2018/5/layout/IconCircleLabelList"/>
    <dgm:cxn modelId="{5DB5C13C-66C4-4F37-A16E-8024BE1CF09C}" type="presParOf" srcId="{72FD23CF-521B-4148-A642-0242A3A29DD2}" destId="{6BB0E20D-84CE-441D-9B8F-A11F868F4F63}" srcOrd="0" destOrd="0" presId="urn:microsoft.com/office/officeart/2018/5/layout/IconCircleLabelList"/>
    <dgm:cxn modelId="{51A4031B-25C8-4CF4-9750-A73DE6B7AE96}" type="presParOf" srcId="{72FD23CF-521B-4148-A642-0242A3A29DD2}" destId="{ECB0B79F-90EC-4491-A1AD-9ACBBA3FD99D}" srcOrd="1" destOrd="0" presId="urn:microsoft.com/office/officeart/2018/5/layout/IconCircleLabelList"/>
    <dgm:cxn modelId="{C61F72C6-A46C-4ECD-8CDC-27048C3CEA98}" type="presParOf" srcId="{72FD23CF-521B-4148-A642-0242A3A29DD2}" destId="{F180FE72-56EB-4F37-A00C-0271F48B0B95}" srcOrd="2" destOrd="0" presId="urn:microsoft.com/office/officeart/2018/5/layout/IconCircleLabelList"/>
    <dgm:cxn modelId="{2B9113A5-A33C-4765-B200-2A27EED5DB5C}" type="presParOf" srcId="{72FD23CF-521B-4148-A642-0242A3A29DD2}" destId="{F697EFF5-3407-4449-9741-22E5BF753835}" srcOrd="3" destOrd="0" presId="urn:microsoft.com/office/officeart/2018/5/layout/IconCircleLabelList"/>
    <dgm:cxn modelId="{D996441F-2191-4096-BFAB-7C828CCD0329}" type="presParOf" srcId="{24BCAD2C-A2A6-4BA4-A1D6-548328C95D2B}" destId="{044E497A-5AE4-4F7A-B36C-0017EBFF0D03}" srcOrd="7" destOrd="0" presId="urn:microsoft.com/office/officeart/2018/5/layout/IconCircleLabelList"/>
    <dgm:cxn modelId="{63E70FB7-1FC1-43C1-813E-845C529B8F51}" type="presParOf" srcId="{24BCAD2C-A2A6-4BA4-A1D6-548328C95D2B}" destId="{5BE4D757-B4B0-45AA-BD11-B93370CE28EA}" srcOrd="8" destOrd="0" presId="urn:microsoft.com/office/officeart/2018/5/layout/IconCircleLabelList"/>
    <dgm:cxn modelId="{9535B790-282F-4CDF-9775-174E3EE632F4}" type="presParOf" srcId="{5BE4D757-B4B0-45AA-BD11-B93370CE28EA}" destId="{F31EA706-CE7A-48B9-8538-A73A4A259C8E}" srcOrd="0" destOrd="0" presId="urn:microsoft.com/office/officeart/2018/5/layout/IconCircleLabelList"/>
    <dgm:cxn modelId="{2D937FEC-F026-4836-8CDD-A0FE60FB87B9}" type="presParOf" srcId="{5BE4D757-B4B0-45AA-BD11-B93370CE28EA}" destId="{930934EB-F873-48D8-85F6-0600C73C192D}" srcOrd="1" destOrd="0" presId="urn:microsoft.com/office/officeart/2018/5/layout/IconCircleLabelList"/>
    <dgm:cxn modelId="{41A67D2E-4627-4738-BAB6-956080C0BF4B}" type="presParOf" srcId="{5BE4D757-B4B0-45AA-BD11-B93370CE28EA}" destId="{5CDEA91D-86C8-47C6-8AA9-D72AF01DE1F2}" srcOrd="2" destOrd="0" presId="urn:microsoft.com/office/officeart/2018/5/layout/IconCircleLabelList"/>
    <dgm:cxn modelId="{A069ED15-B506-459A-BFA9-1CE1753CF465}" type="presParOf" srcId="{5BE4D757-B4B0-45AA-BD11-B93370CE28EA}" destId="{D578BBDE-B3B2-4DC0-AFDB-6B4D561FBDC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A1EA40-12F9-44D3-90B2-F62A6DDD65C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pt-BR"/>
        </a:p>
      </dgm:t>
    </dgm:pt>
    <dgm:pt modelId="{0E066322-4493-41A4-BE05-2C5161551AA5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Literatura</a:t>
          </a:r>
        </a:p>
      </dgm:t>
    </dgm:pt>
    <dgm:pt modelId="{1B7F50B7-5726-4DD1-A0F4-AEA25DC4A2DF}" type="parTrans" cxnId="{1F969DA9-7044-40E8-9202-3358F23D561B}">
      <dgm:prSet/>
      <dgm:spPr/>
      <dgm:t>
        <a:bodyPr/>
        <a:lstStyle/>
        <a:p>
          <a:endParaRPr lang="pt-BR"/>
        </a:p>
      </dgm:t>
    </dgm:pt>
    <dgm:pt modelId="{81F0ABDB-F567-403F-9C48-D7636A035AF9}" type="sibTrans" cxnId="{1F969DA9-7044-40E8-9202-3358F23D561B}">
      <dgm:prSet/>
      <dgm:spPr/>
      <dgm:t>
        <a:bodyPr/>
        <a:lstStyle/>
        <a:p>
          <a:endParaRPr lang="pt-BR"/>
        </a:p>
      </dgm:t>
    </dgm:pt>
    <dgm:pt modelId="{B509B1EB-7D00-45CB-BAA8-EB64F595411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Destacam-se escritores e poetas como Virgilio (Eneida), Horácio, Ovídio, Cícero, Catulo e o historiador Tito Lívio.</a:t>
          </a:r>
        </a:p>
      </dgm:t>
    </dgm:pt>
    <dgm:pt modelId="{6D8E3D16-CD1F-47E8-A618-1E5C93FEB69B}" type="parTrans" cxnId="{37A203EE-3E80-4A97-A571-6B7D32A592DD}">
      <dgm:prSet/>
      <dgm:spPr/>
      <dgm:t>
        <a:bodyPr/>
        <a:lstStyle/>
        <a:p>
          <a:endParaRPr lang="pt-BR"/>
        </a:p>
      </dgm:t>
    </dgm:pt>
    <dgm:pt modelId="{F868D5E1-F349-4E9F-9D19-7326E046F0EF}" type="sibTrans" cxnId="{37A203EE-3E80-4A97-A571-6B7D32A592DD}">
      <dgm:prSet/>
      <dgm:spPr/>
      <dgm:t>
        <a:bodyPr/>
        <a:lstStyle/>
        <a:p>
          <a:endParaRPr lang="pt-BR"/>
        </a:p>
      </dgm:t>
    </dgm:pt>
    <dgm:pt modelId="{BCE0A6A1-6F8D-4FDB-890C-69EBE4D7472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Buscavam a forma e a elegância no estilo literário.</a:t>
          </a:r>
        </a:p>
      </dgm:t>
    </dgm:pt>
    <dgm:pt modelId="{FF95B4DE-723D-42B3-A8F5-0495AC145C73}" type="parTrans" cxnId="{85EF0872-3288-4409-B7F0-DBAD6E418E09}">
      <dgm:prSet/>
      <dgm:spPr/>
      <dgm:t>
        <a:bodyPr/>
        <a:lstStyle/>
        <a:p>
          <a:endParaRPr lang="pt-BR"/>
        </a:p>
      </dgm:t>
    </dgm:pt>
    <dgm:pt modelId="{E4E1B8C5-9DD5-477B-9DB2-E0767AD115D9}" type="sibTrans" cxnId="{85EF0872-3288-4409-B7F0-DBAD6E418E09}">
      <dgm:prSet/>
      <dgm:spPr/>
      <dgm:t>
        <a:bodyPr/>
        <a:lstStyle/>
        <a:p>
          <a:endParaRPr lang="pt-BR"/>
        </a:p>
      </dgm:t>
    </dgm:pt>
    <dgm:pt modelId="{FC39AA93-CB0D-4150-A5F6-5D1B14FEE065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Arquitetura</a:t>
          </a:r>
        </a:p>
      </dgm:t>
    </dgm:pt>
    <dgm:pt modelId="{AF8090BA-B15B-43F6-84D8-46F1CA30261C}" type="parTrans" cxnId="{02CCD012-6E18-4AD3-9223-2A76B8B7D622}">
      <dgm:prSet/>
      <dgm:spPr/>
      <dgm:t>
        <a:bodyPr/>
        <a:lstStyle/>
        <a:p>
          <a:endParaRPr lang="pt-BR"/>
        </a:p>
      </dgm:t>
    </dgm:pt>
    <dgm:pt modelId="{0303EA7B-CC36-4A62-87D5-1DFFC419A297}" type="sibTrans" cxnId="{02CCD012-6E18-4AD3-9223-2A76B8B7D622}">
      <dgm:prSet/>
      <dgm:spPr/>
      <dgm:t>
        <a:bodyPr/>
        <a:lstStyle/>
        <a:p>
          <a:endParaRPr lang="pt-BR"/>
        </a:p>
      </dgm:t>
    </dgm:pt>
    <dgm:pt modelId="{8723CCE8-A4B7-4B12-85A1-81C7EFBE4EA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Imponente e grandiosa foi a arquitetura produzida por Roma. Preocupada com o caráter funcional, soube aliar beleza e utilidade na construção dos mais variados edifícios: teatros, basílicas, termas, aquedutos, circos, templos religiosos, palácios. Nessa construções, arcos abobadas é cúpulas consagravam o aspecto monumental da obra. Destacaram-se também as belas e eficientes estradas e pontes, que interligavam as mais diversas regiões  do império facilitando o transito de pessoas e o trafego  mercantil.</a:t>
          </a:r>
        </a:p>
      </dgm:t>
    </dgm:pt>
    <dgm:pt modelId="{A6BBE03F-C53D-45EC-87A5-D95E85EEF916}" type="parTrans" cxnId="{1BC3B255-F063-4737-9C43-0AD1A0E6EC49}">
      <dgm:prSet/>
      <dgm:spPr/>
      <dgm:t>
        <a:bodyPr/>
        <a:lstStyle/>
        <a:p>
          <a:endParaRPr lang="pt-BR"/>
        </a:p>
      </dgm:t>
    </dgm:pt>
    <dgm:pt modelId="{992B687C-7E39-4BB6-A41C-656830BC670F}" type="sibTrans" cxnId="{1BC3B255-F063-4737-9C43-0AD1A0E6EC49}">
      <dgm:prSet/>
      <dgm:spPr/>
      <dgm:t>
        <a:bodyPr/>
        <a:lstStyle/>
        <a:p>
          <a:endParaRPr lang="pt-BR"/>
        </a:p>
      </dgm:t>
    </dgm:pt>
    <dgm:pt modelId="{FAE6C751-D513-4391-96A4-BD9760CCF038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Escultura</a:t>
          </a:r>
        </a:p>
      </dgm:t>
    </dgm:pt>
    <dgm:pt modelId="{D6810827-3F4F-4A49-96A2-F776A1CF179D}" type="parTrans" cxnId="{1D773A99-0CD7-4309-BFAE-17AE02E08F26}">
      <dgm:prSet/>
      <dgm:spPr/>
      <dgm:t>
        <a:bodyPr/>
        <a:lstStyle/>
        <a:p>
          <a:endParaRPr lang="pt-BR"/>
        </a:p>
      </dgm:t>
    </dgm:pt>
    <dgm:pt modelId="{D3603BF9-10CB-4630-919E-F6DB4FEA8744}" type="sibTrans" cxnId="{1D773A99-0CD7-4309-BFAE-17AE02E08F26}">
      <dgm:prSet/>
      <dgm:spPr/>
      <dgm:t>
        <a:bodyPr/>
        <a:lstStyle/>
        <a:p>
          <a:endParaRPr lang="pt-BR"/>
        </a:p>
      </dgm:t>
    </dgm:pt>
    <dgm:pt modelId="{444AA0CA-552E-456E-BC4B-6CF0519F27C7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Destacam-se os retratos (cabeça ou busto) e as estatuas equestres. Os escultores preocupavam-se em conseguir a reprodução mais fiel possível da realidade e não a idealização dos modelos, como faziam os gregos.</a:t>
          </a:r>
        </a:p>
      </dgm:t>
    </dgm:pt>
    <dgm:pt modelId="{0E86A82A-C6D5-4AB9-A9EB-0F04B6299021}" type="parTrans" cxnId="{4F25B864-167D-4CEF-A72B-C94C86B5C2C4}">
      <dgm:prSet/>
      <dgm:spPr/>
      <dgm:t>
        <a:bodyPr/>
        <a:lstStyle/>
        <a:p>
          <a:endParaRPr lang="pt-BR"/>
        </a:p>
      </dgm:t>
    </dgm:pt>
    <dgm:pt modelId="{C15CFDD2-585B-42C5-B8AC-5CEFE888CE2F}" type="sibTrans" cxnId="{4F25B864-167D-4CEF-A72B-C94C86B5C2C4}">
      <dgm:prSet/>
      <dgm:spPr/>
      <dgm:t>
        <a:bodyPr/>
        <a:lstStyle/>
        <a:p>
          <a:endParaRPr lang="pt-BR"/>
        </a:p>
      </dgm:t>
    </dgm:pt>
    <dgm:pt modelId="{4E91D86A-F075-4D4E-883B-EE2D637BD316}" type="pres">
      <dgm:prSet presAssocID="{FDA1EA40-12F9-44D3-90B2-F62A6DDD65C3}" presName="root" presStyleCnt="0">
        <dgm:presLayoutVars>
          <dgm:dir/>
          <dgm:resizeHandles val="exact"/>
        </dgm:presLayoutVars>
      </dgm:prSet>
      <dgm:spPr/>
    </dgm:pt>
    <dgm:pt modelId="{A75FFC32-F4F4-4CC3-8BEF-837420515DC5}" type="pres">
      <dgm:prSet presAssocID="{0E066322-4493-41A4-BE05-2C5161551AA5}" presName="compNode" presStyleCnt="0"/>
      <dgm:spPr/>
    </dgm:pt>
    <dgm:pt modelId="{33AB1E73-E77B-43F8-9DC7-96F45E1170FD}" type="pres">
      <dgm:prSet presAssocID="{0E066322-4493-41A4-BE05-2C5161551AA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0C33B829-9722-40F1-9733-2EE275D15821}" type="pres">
      <dgm:prSet presAssocID="{0E066322-4493-41A4-BE05-2C5161551AA5}" presName="iconSpace" presStyleCnt="0"/>
      <dgm:spPr/>
    </dgm:pt>
    <dgm:pt modelId="{A19A3A88-278D-4BF4-9481-774F3DCF0757}" type="pres">
      <dgm:prSet presAssocID="{0E066322-4493-41A4-BE05-2C5161551AA5}" presName="parTx" presStyleLbl="revTx" presStyleIdx="0" presStyleCnt="6">
        <dgm:presLayoutVars>
          <dgm:chMax val="0"/>
          <dgm:chPref val="0"/>
        </dgm:presLayoutVars>
      </dgm:prSet>
      <dgm:spPr/>
    </dgm:pt>
    <dgm:pt modelId="{8AE97921-7756-454C-94DE-DF63BEC858A5}" type="pres">
      <dgm:prSet presAssocID="{0E066322-4493-41A4-BE05-2C5161551AA5}" presName="txSpace" presStyleCnt="0"/>
      <dgm:spPr/>
    </dgm:pt>
    <dgm:pt modelId="{B6C61CB3-0670-4C77-84F3-3B717F963935}" type="pres">
      <dgm:prSet presAssocID="{0E066322-4493-41A4-BE05-2C5161551AA5}" presName="desTx" presStyleLbl="revTx" presStyleIdx="1" presStyleCnt="6">
        <dgm:presLayoutVars/>
      </dgm:prSet>
      <dgm:spPr/>
    </dgm:pt>
    <dgm:pt modelId="{6A388B2A-B92A-4BE8-A406-B14673102D0D}" type="pres">
      <dgm:prSet presAssocID="{81F0ABDB-F567-403F-9C48-D7636A035AF9}" presName="sibTrans" presStyleCnt="0"/>
      <dgm:spPr/>
    </dgm:pt>
    <dgm:pt modelId="{20D9870D-1724-4FC7-9087-A896F077DF6E}" type="pres">
      <dgm:prSet presAssocID="{FC39AA93-CB0D-4150-A5F6-5D1B14FEE065}" presName="compNode" presStyleCnt="0"/>
      <dgm:spPr/>
    </dgm:pt>
    <dgm:pt modelId="{C2FE11B8-F216-4195-ABC9-AB1C785BD91F}" type="pres">
      <dgm:prSet presAssocID="{FC39AA93-CB0D-4150-A5F6-5D1B14FEE0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et"/>
        </a:ext>
      </dgm:extLst>
    </dgm:pt>
    <dgm:pt modelId="{F3552A9F-F791-4522-851A-8C1B06CBF3DE}" type="pres">
      <dgm:prSet presAssocID="{FC39AA93-CB0D-4150-A5F6-5D1B14FEE065}" presName="iconSpace" presStyleCnt="0"/>
      <dgm:spPr/>
    </dgm:pt>
    <dgm:pt modelId="{276399C6-E37C-4E15-9C20-1770F296FD42}" type="pres">
      <dgm:prSet presAssocID="{FC39AA93-CB0D-4150-A5F6-5D1B14FEE065}" presName="parTx" presStyleLbl="revTx" presStyleIdx="2" presStyleCnt="6">
        <dgm:presLayoutVars>
          <dgm:chMax val="0"/>
          <dgm:chPref val="0"/>
        </dgm:presLayoutVars>
      </dgm:prSet>
      <dgm:spPr/>
    </dgm:pt>
    <dgm:pt modelId="{F29A7A7A-6431-476C-9AD9-DE20BB270CB5}" type="pres">
      <dgm:prSet presAssocID="{FC39AA93-CB0D-4150-A5F6-5D1B14FEE065}" presName="txSpace" presStyleCnt="0"/>
      <dgm:spPr/>
    </dgm:pt>
    <dgm:pt modelId="{FADBBCBD-98D8-42F3-9F6D-0D078F7099AB}" type="pres">
      <dgm:prSet presAssocID="{FC39AA93-CB0D-4150-A5F6-5D1B14FEE065}" presName="desTx" presStyleLbl="revTx" presStyleIdx="3" presStyleCnt="6">
        <dgm:presLayoutVars/>
      </dgm:prSet>
      <dgm:spPr/>
    </dgm:pt>
    <dgm:pt modelId="{4DED42E4-DAA9-491E-A0EF-79582F422D04}" type="pres">
      <dgm:prSet presAssocID="{0303EA7B-CC36-4A62-87D5-1DFFC419A297}" presName="sibTrans" presStyleCnt="0"/>
      <dgm:spPr/>
    </dgm:pt>
    <dgm:pt modelId="{CC18C13C-3E3E-4712-83A6-7F73504E69AB}" type="pres">
      <dgm:prSet presAssocID="{FAE6C751-D513-4391-96A4-BD9760CCF038}" presName="compNode" presStyleCnt="0"/>
      <dgm:spPr/>
    </dgm:pt>
    <dgm:pt modelId="{297E1549-7F52-483A-A29D-8063ED1EF145}" type="pres">
      <dgm:prSet presAssocID="{FAE6C751-D513-4391-96A4-BD9760CCF03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Outline"/>
        </a:ext>
      </dgm:extLst>
    </dgm:pt>
    <dgm:pt modelId="{CBD811C9-DC41-4BCF-9BF4-BC19639CE187}" type="pres">
      <dgm:prSet presAssocID="{FAE6C751-D513-4391-96A4-BD9760CCF038}" presName="iconSpace" presStyleCnt="0"/>
      <dgm:spPr/>
    </dgm:pt>
    <dgm:pt modelId="{BB57E3E1-A4EC-4B64-9B74-ED76A6EB3B3B}" type="pres">
      <dgm:prSet presAssocID="{FAE6C751-D513-4391-96A4-BD9760CCF038}" presName="parTx" presStyleLbl="revTx" presStyleIdx="4" presStyleCnt="6">
        <dgm:presLayoutVars>
          <dgm:chMax val="0"/>
          <dgm:chPref val="0"/>
        </dgm:presLayoutVars>
      </dgm:prSet>
      <dgm:spPr/>
    </dgm:pt>
    <dgm:pt modelId="{89FBDFE8-EAEF-4FD9-838A-AEAFFF88EFDF}" type="pres">
      <dgm:prSet presAssocID="{FAE6C751-D513-4391-96A4-BD9760CCF038}" presName="txSpace" presStyleCnt="0"/>
      <dgm:spPr/>
    </dgm:pt>
    <dgm:pt modelId="{822357C1-489C-44C4-8A91-ED0B72E5BF89}" type="pres">
      <dgm:prSet presAssocID="{FAE6C751-D513-4391-96A4-BD9760CCF038}" presName="desTx" presStyleLbl="revTx" presStyleIdx="5" presStyleCnt="6">
        <dgm:presLayoutVars/>
      </dgm:prSet>
      <dgm:spPr/>
    </dgm:pt>
  </dgm:ptLst>
  <dgm:cxnLst>
    <dgm:cxn modelId="{19271803-3D29-4D02-BEB5-1C1C7A1DA32E}" type="presOf" srcId="{444AA0CA-552E-456E-BC4B-6CF0519F27C7}" destId="{822357C1-489C-44C4-8A91-ED0B72E5BF89}" srcOrd="0" destOrd="0" presId="urn:microsoft.com/office/officeart/2018/2/layout/IconLabelDescriptionList"/>
    <dgm:cxn modelId="{F6DF9A0C-EE40-495D-9339-FF5C2F220557}" type="presOf" srcId="{8723CCE8-A4B7-4B12-85A1-81C7EFBE4EA2}" destId="{FADBBCBD-98D8-42F3-9F6D-0D078F7099AB}" srcOrd="0" destOrd="0" presId="urn:microsoft.com/office/officeart/2018/2/layout/IconLabelDescriptionList"/>
    <dgm:cxn modelId="{2058C60C-BCC7-4E57-A84C-F29A0DD70854}" type="presOf" srcId="{B509B1EB-7D00-45CB-BAA8-EB64F5954110}" destId="{B6C61CB3-0670-4C77-84F3-3B717F963935}" srcOrd="0" destOrd="0" presId="urn:microsoft.com/office/officeart/2018/2/layout/IconLabelDescriptionList"/>
    <dgm:cxn modelId="{01DDC00E-F01B-4111-BB4C-45BFC3F8E340}" type="presOf" srcId="{FAE6C751-D513-4391-96A4-BD9760CCF038}" destId="{BB57E3E1-A4EC-4B64-9B74-ED76A6EB3B3B}" srcOrd="0" destOrd="0" presId="urn:microsoft.com/office/officeart/2018/2/layout/IconLabelDescriptionList"/>
    <dgm:cxn modelId="{02CCD012-6E18-4AD3-9223-2A76B8B7D622}" srcId="{FDA1EA40-12F9-44D3-90B2-F62A6DDD65C3}" destId="{FC39AA93-CB0D-4150-A5F6-5D1B14FEE065}" srcOrd="1" destOrd="0" parTransId="{AF8090BA-B15B-43F6-84D8-46F1CA30261C}" sibTransId="{0303EA7B-CC36-4A62-87D5-1DFFC419A297}"/>
    <dgm:cxn modelId="{F4A2A324-C266-4012-8E0B-19BF4F1662DB}" type="presOf" srcId="{FC39AA93-CB0D-4150-A5F6-5D1B14FEE065}" destId="{276399C6-E37C-4E15-9C20-1770F296FD42}" srcOrd="0" destOrd="0" presId="urn:microsoft.com/office/officeart/2018/2/layout/IconLabelDescriptionList"/>
    <dgm:cxn modelId="{4F25B864-167D-4CEF-A72B-C94C86B5C2C4}" srcId="{FAE6C751-D513-4391-96A4-BD9760CCF038}" destId="{444AA0CA-552E-456E-BC4B-6CF0519F27C7}" srcOrd="0" destOrd="0" parTransId="{0E86A82A-C6D5-4AB9-A9EB-0F04B6299021}" sibTransId="{C15CFDD2-585B-42C5-B8AC-5CEFE888CE2F}"/>
    <dgm:cxn modelId="{EAC2084E-32B5-49F5-B1AE-180880BDC13A}" type="presOf" srcId="{FDA1EA40-12F9-44D3-90B2-F62A6DDD65C3}" destId="{4E91D86A-F075-4D4E-883B-EE2D637BD316}" srcOrd="0" destOrd="0" presId="urn:microsoft.com/office/officeart/2018/2/layout/IconLabelDescriptionList"/>
    <dgm:cxn modelId="{85EF0872-3288-4409-B7F0-DBAD6E418E09}" srcId="{0E066322-4493-41A4-BE05-2C5161551AA5}" destId="{BCE0A6A1-6F8D-4FDB-890C-69EBE4D74723}" srcOrd="1" destOrd="0" parTransId="{FF95B4DE-723D-42B3-A8F5-0495AC145C73}" sibTransId="{E4E1B8C5-9DD5-477B-9DB2-E0767AD115D9}"/>
    <dgm:cxn modelId="{1BC3B255-F063-4737-9C43-0AD1A0E6EC49}" srcId="{FC39AA93-CB0D-4150-A5F6-5D1B14FEE065}" destId="{8723CCE8-A4B7-4B12-85A1-81C7EFBE4EA2}" srcOrd="0" destOrd="0" parTransId="{A6BBE03F-C53D-45EC-87A5-D95E85EEF916}" sibTransId="{992B687C-7E39-4BB6-A41C-656830BC670F}"/>
    <dgm:cxn modelId="{4BE6EB77-E555-4FF8-BA9E-85EE822B8565}" type="presOf" srcId="{BCE0A6A1-6F8D-4FDB-890C-69EBE4D74723}" destId="{B6C61CB3-0670-4C77-84F3-3B717F963935}" srcOrd="0" destOrd="1" presId="urn:microsoft.com/office/officeart/2018/2/layout/IconLabelDescriptionList"/>
    <dgm:cxn modelId="{1D773A99-0CD7-4309-BFAE-17AE02E08F26}" srcId="{FDA1EA40-12F9-44D3-90B2-F62A6DDD65C3}" destId="{FAE6C751-D513-4391-96A4-BD9760CCF038}" srcOrd="2" destOrd="0" parTransId="{D6810827-3F4F-4A49-96A2-F776A1CF179D}" sibTransId="{D3603BF9-10CB-4630-919E-F6DB4FEA8744}"/>
    <dgm:cxn modelId="{1F969DA9-7044-40E8-9202-3358F23D561B}" srcId="{FDA1EA40-12F9-44D3-90B2-F62A6DDD65C3}" destId="{0E066322-4493-41A4-BE05-2C5161551AA5}" srcOrd="0" destOrd="0" parTransId="{1B7F50B7-5726-4DD1-A0F4-AEA25DC4A2DF}" sibTransId="{81F0ABDB-F567-403F-9C48-D7636A035AF9}"/>
    <dgm:cxn modelId="{7C3AF1B4-EBE7-4412-B54E-7941CA120509}" type="presOf" srcId="{0E066322-4493-41A4-BE05-2C5161551AA5}" destId="{A19A3A88-278D-4BF4-9481-774F3DCF0757}" srcOrd="0" destOrd="0" presId="urn:microsoft.com/office/officeart/2018/2/layout/IconLabelDescriptionList"/>
    <dgm:cxn modelId="{37A203EE-3E80-4A97-A571-6B7D32A592DD}" srcId="{0E066322-4493-41A4-BE05-2C5161551AA5}" destId="{B509B1EB-7D00-45CB-BAA8-EB64F5954110}" srcOrd="0" destOrd="0" parTransId="{6D8E3D16-CD1F-47E8-A618-1E5C93FEB69B}" sibTransId="{F868D5E1-F349-4E9F-9D19-7326E046F0EF}"/>
    <dgm:cxn modelId="{657E2AD6-AD9A-4028-A0A1-4545D2B41DEB}" type="presParOf" srcId="{4E91D86A-F075-4D4E-883B-EE2D637BD316}" destId="{A75FFC32-F4F4-4CC3-8BEF-837420515DC5}" srcOrd="0" destOrd="0" presId="urn:microsoft.com/office/officeart/2018/2/layout/IconLabelDescriptionList"/>
    <dgm:cxn modelId="{1DA9579B-A238-4E2B-A1B0-262795A27B05}" type="presParOf" srcId="{A75FFC32-F4F4-4CC3-8BEF-837420515DC5}" destId="{33AB1E73-E77B-43F8-9DC7-96F45E1170FD}" srcOrd="0" destOrd="0" presId="urn:microsoft.com/office/officeart/2018/2/layout/IconLabelDescriptionList"/>
    <dgm:cxn modelId="{679DEF8C-FD95-4E38-A310-CE3B637E0AE8}" type="presParOf" srcId="{A75FFC32-F4F4-4CC3-8BEF-837420515DC5}" destId="{0C33B829-9722-40F1-9733-2EE275D15821}" srcOrd="1" destOrd="0" presId="urn:microsoft.com/office/officeart/2018/2/layout/IconLabelDescriptionList"/>
    <dgm:cxn modelId="{E7BF7D0F-23D2-4BBF-B717-8210BA9BC935}" type="presParOf" srcId="{A75FFC32-F4F4-4CC3-8BEF-837420515DC5}" destId="{A19A3A88-278D-4BF4-9481-774F3DCF0757}" srcOrd="2" destOrd="0" presId="urn:microsoft.com/office/officeart/2018/2/layout/IconLabelDescriptionList"/>
    <dgm:cxn modelId="{C648C540-0C26-4418-9C76-321E4A64E4E6}" type="presParOf" srcId="{A75FFC32-F4F4-4CC3-8BEF-837420515DC5}" destId="{8AE97921-7756-454C-94DE-DF63BEC858A5}" srcOrd="3" destOrd="0" presId="urn:microsoft.com/office/officeart/2018/2/layout/IconLabelDescriptionList"/>
    <dgm:cxn modelId="{0E8C13D0-9FE4-429E-A589-03627E839ECC}" type="presParOf" srcId="{A75FFC32-F4F4-4CC3-8BEF-837420515DC5}" destId="{B6C61CB3-0670-4C77-84F3-3B717F963935}" srcOrd="4" destOrd="0" presId="urn:microsoft.com/office/officeart/2018/2/layout/IconLabelDescriptionList"/>
    <dgm:cxn modelId="{9F73335A-6E5B-4266-BC2F-721344D3264E}" type="presParOf" srcId="{4E91D86A-F075-4D4E-883B-EE2D637BD316}" destId="{6A388B2A-B92A-4BE8-A406-B14673102D0D}" srcOrd="1" destOrd="0" presId="urn:microsoft.com/office/officeart/2018/2/layout/IconLabelDescriptionList"/>
    <dgm:cxn modelId="{60063E7E-F41B-4AC2-9D42-530888FB96D8}" type="presParOf" srcId="{4E91D86A-F075-4D4E-883B-EE2D637BD316}" destId="{20D9870D-1724-4FC7-9087-A896F077DF6E}" srcOrd="2" destOrd="0" presId="urn:microsoft.com/office/officeart/2018/2/layout/IconLabelDescriptionList"/>
    <dgm:cxn modelId="{5BC9A337-6480-41B8-9AD9-5FB96F88397B}" type="presParOf" srcId="{20D9870D-1724-4FC7-9087-A896F077DF6E}" destId="{C2FE11B8-F216-4195-ABC9-AB1C785BD91F}" srcOrd="0" destOrd="0" presId="urn:microsoft.com/office/officeart/2018/2/layout/IconLabelDescriptionList"/>
    <dgm:cxn modelId="{03607455-E003-4F0C-BA28-4E4D5928F1CF}" type="presParOf" srcId="{20D9870D-1724-4FC7-9087-A896F077DF6E}" destId="{F3552A9F-F791-4522-851A-8C1B06CBF3DE}" srcOrd="1" destOrd="0" presId="urn:microsoft.com/office/officeart/2018/2/layout/IconLabelDescriptionList"/>
    <dgm:cxn modelId="{06E16767-B28F-4ED0-AE0D-5A19DC1C4284}" type="presParOf" srcId="{20D9870D-1724-4FC7-9087-A896F077DF6E}" destId="{276399C6-E37C-4E15-9C20-1770F296FD42}" srcOrd="2" destOrd="0" presId="urn:microsoft.com/office/officeart/2018/2/layout/IconLabelDescriptionList"/>
    <dgm:cxn modelId="{5A54F912-ADCC-49B0-8C6E-1FC2AA80D8C2}" type="presParOf" srcId="{20D9870D-1724-4FC7-9087-A896F077DF6E}" destId="{F29A7A7A-6431-476C-9AD9-DE20BB270CB5}" srcOrd="3" destOrd="0" presId="urn:microsoft.com/office/officeart/2018/2/layout/IconLabelDescriptionList"/>
    <dgm:cxn modelId="{E075A731-D594-4BAA-B1A3-331F59071D8F}" type="presParOf" srcId="{20D9870D-1724-4FC7-9087-A896F077DF6E}" destId="{FADBBCBD-98D8-42F3-9F6D-0D078F7099AB}" srcOrd="4" destOrd="0" presId="urn:microsoft.com/office/officeart/2018/2/layout/IconLabelDescriptionList"/>
    <dgm:cxn modelId="{6D41E0FA-330F-4B69-B0E0-C353939B2C50}" type="presParOf" srcId="{4E91D86A-F075-4D4E-883B-EE2D637BD316}" destId="{4DED42E4-DAA9-491E-A0EF-79582F422D04}" srcOrd="3" destOrd="0" presId="urn:microsoft.com/office/officeart/2018/2/layout/IconLabelDescriptionList"/>
    <dgm:cxn modelId="{9FEEDD92-CA3F-4E48-9B74-974011A9F8A2}" type="presParOf" srcId="{4E91D86A-F075-4D4E-883B-EE2D637BD316}" destId="{CC18C13C-3E3E-4712-83A6-7F73504E69AB}" srcOrd="4" destOrd="0" presId="urn:microsoft.com/office/officeart/2018/2/layout/IconLabelDescriptionList"/>
    <dgm:cxn modelId="{FE53AA30-73BD-45EE-89E5-6AAA1004740B}" type="presParOf" srcId="{CC18C13C-3E3E-4712-83A6-7F73504E69AB}" destId="{297E1549-7F52-483A-A29D-8063ED1EF145}" srcOrd="0" destOrd="0" presId="urn:microsoft.com/office/officeart/2018/2/layout/IconLabelDescriptionList"/>
    <dgm:cxn modelId="{7D6BD0F6-350A-4EF5-963E-5ABDDCC0F361}" type="presParOf" srcId="{CC18C13C-3E3E-4712-83A6-7F73504E69AB}" destId="{CBD811C9-DC41-4BCF-9BF4-BC19639CE187}" srcOrd="1" destOrd="0" presId="urn:microsoft.com/office/officeart/2018/2/layout/IconLabelDescriptionList"/>
    <dgm:cxn modelId="{0B1D73E2-A56E-4757-9E91-879F706D263C}" type="presParOf" srcId="{CC18C13C-3E3E-4712-83A6-7F73504E69AB}" destId="{BB57E3E1-A4EC-4B64-9B74-ED76A6EB3B3B}" srcOrd="2" destOrd="0" presId="urn:microsoft.com/office/officeart/2018/2/layout/IconLabelDescriptionList"/>
    <dgm:cxn modelId="{4C13B762-1429-4F95-831B-46FAD525029C}" type="presParOf" srcId="{CC18C13C-3E3E-4712-83A6-7F73504E69AB}" destId="{89FBDFE8-EAEF-4FD9-838A-AEAFFF88EFDF}" srcOrd="3" destOrd="0" presId="urn:microsoft.com/office/officeart/2018/2/layout/IconLabelDescriptionList"/>
    <dgm:cxn modelId="{4DFAD469-3FAF-4F06-9959-6B818788A256}" type="presParOf" srcId="{CC18C13C-3E3E-4712-83A6-7F73504E69AB}" destId="{822357C1-489C-44C4-8A91-ED0B72E5BF8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E2EC6-BB58-40D7-A71B-24DC6D792B7D}">
      <dsp:nvSpPr>
        <dsp:cNvPr id="0" name=""/>
        <dsp:cNvSpPr/>
      </dsp:nvSpPr>
      <dsp:spPr>
        <a:xfrm>
          <a:off x="355261" y="0"/>
          <a:ext cx="3670180" cy="367018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94A877-679E-4BB2-AF42-1DE6C98C66A9}">
      <dsp:nvSpPr>
        <dsp:cNvPr id="0" name=""/>
        <dsp:cNvSpPr/>
      </dsp:nvSpPr>
      <dsp:spPr>
        <a:xfrm>
          <a:off x="2190351" y="367376"/>
          <a:ext cx="2385617" cy="6523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Patrícios</a:t>
          </a:r>
        </a:p>
      </dsp:txBody>
      <dsp:txXfrm>
        <a:off x="2222194" y="399219"/>
        <a:ext cx="2321931" cy="588631"/>
      </dsp:txXfrm>
    </dsp:sp>
    <dsp:sp modelId="{149A4EA6-FA2D-4386-99DE-7E02918265E7}">
      <dsp:nvSpPr>
        <dsp:cNvPr id="0" name=""/>
        <dsp:cNvSpPr/>
      </dsp:nvSpPr>
      <dsp:spPr>
        <a:xfrm>
          <a:off x="2190351" y="1101233"/>
          <a:ext cx="2385617" cy="6523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Clientes</a:t>
          </a:r>
        </a:p>
      </dsp:txBody>
      <dsp:txXfrm>
        <a:off x="2222194" y="1133076"/>
        <a:ext cx="2321931" cy="588631"/>
      </dsp:txXfrm>
    </dsp:sp>
    <dsp:sp modelId="{C9A8B36B-BE82-4B00-AB75-70F1D6024983}">
      <dsp:nvSpPr>
        <dsp:cNvPr id="0" name=""/>
        <dsp:cNvSpPr/>
      </dsp:nvSpPr>
      <dsp:spPr>
        <a:xfrm>
          <a:off x="2190351" y="1835089"/>
          <a:ext cx="2385617" cy="6523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Plebeus</a:t>
          </a:r>
        </a:p>
      </dsp:txBody>
      <dsp:txXfrm>
        <a:off x="2222194" y="1866932"/>
        <a:ext cx="2321931" cy="588631"/>
      </dsp:txXfrm>
    </dsp:sp>
    <dsp:sp modelId="{9198C567-2243-41FE-B08B-BDD03ED04683}">
      <dsp:nvSpPr>
        <dsp:cNvPr id="0" name=""/>
        <dsp:cNvSpPr/>
      </dsp:nvSpPr>
      <dsp:spPr>
        <a:xfrm>
          <a:off x="2190351" y="2568946"/>
          <a:ext cx="2385617" cy="6523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Escravos</a:t>
          </a:r>
        </a:p>
      </dsp:txBody>
      <dsp:txXfrm>
        <a:off x="2222194" y="2600789"/>
        <a:ext cx="2321931" cy="588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43CF2-03D1-4D5B-8944-67D3A44F8F76}">
      <dsp:nvSpPr>
        <dsp:cNvPr id="0" name=""/>
        <dsp:cNvSpPr/>
      </dsp:nvSpPr>
      <dsp:spPr>
        <a:xfrm>
          <a:off x="0" y="3143"/>
          <a:ext cx="4841240" cy="669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2AC93-87A5-49BD-99AC-F87FDC4DA609}">
      <dsp:nvSpPr>
        <dsp:cNvPr id="0" name=""/>
        <dsp:cNvSpPr/>
      </dsp:nvSpPr>
      <dsp:spPr>
        <a:xfrm>
          <a:off x="202527" y="153783"/>
          <a:ext cx="368231" cy="368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F726B-4D0D-42ED-82D5-BB6E234411AE}">
      <dsp:nvSpPr>
        <dsp:cNvPr id="0" name=""/>
        <dsp:cNvSpPr/>
      </dsp:nvSpPr>
      <dsp:spPr>
        <a:xfrm>
          <a:off x="773286" y="3143"/>
          <a:ext cx="406795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Comício da plebe</a:t>
          </a:r>
        </a:p>
      </dsp:txBody>
      <dsp:txXfrm>
        <a:off x="773286" y="3143"/>
        <a:ext cx="4067953" cy="669512"/>
      </dsp:txXfrm>
    </dsp:sp>
    <dsp:sp modelId="{7FF11147-5030-4D26-9CDC-2466C083F103}">
      <dsp:nvSpPr>
        <dsp:cNvPr id="0" name=""/>
        <dsp:cNvSpPr/>
      </dsp:nvSpPr>
      <dsp:spPr>
        <a:xfrm>
          <a:off x="0" y="840033"/>
          <a:ext cx="4841240" cy="669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6C30C-8126-4B2F-B391-77D826514FA3}">
      <dsp:nvSpPr>
        <dsp:cNvPr id="0" name=""/>
        <dsp:cNvSpPr/>
      </dsp:nvSpPr>
      <dsp:spPr>
        <a:xfrm>
          <a:off x="202527" y="990673"/>
          <a:ext cx="368231" cy="368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BB050-E2C3-483F-B3D2-E7E798931181}">
      <dsp:nvSpPr>
        <dsp:cNvPr id="0" name=""/>
        <dsp:cNvSpPr/>
      </dsp:nvSpPr>
      <dsp:spPr>
        <a:xfrm>
          <a:off x="773286" y="840033"/>
          <a:ext cx="406795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Lei das Doze Tábuas (450 </a:t>
          </a:r>
          <a:r>
            <a:rPr lang="pt-BR" sz="1800" kern="1200" dirty="0" err="1"/>
            <a:t>a.C</a:t>
          </a:r>
          <a:r>
            <a:rPr lang="pt-BR" sz="1800" kern="1200" dirty="0"/>
            <a:t>)</a:t>
          </a:r>
        </a:p>
      </dsp:txBody>
      <dsp:txXfrm>
        <a:off x="773286" y="840033"/>
        <a:ext cx="4067953" cy="669512"/>
      </dsp:txXfrm>
    </dsp:sp>
    <dsp:sp modelId="{58E2B73F-B3BF-4E3E-B347-2BF05A5BCEBE}">
      <dsp:nvSpPr>
        <dsp:cNvPr id="0" name=""/>
        <dsp:cNvSpPr/>
      </dsp:nvSpPr>
      <dsp:spPr>
        <a:xfrm>
          <a:off x="0" y="1676923"/>
          <a:ext cx="4841240" cy="669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F1E14-FB1A-4243-A6EC-484BD23B7B8C}">
      <dsp:nvSpPr>
        <dsp:cNvPr id="0" name=""/>
        <dsp:cNvSpPr/>
      </dsp:nvSpPr>
      <dsp:spPr>
        <a:xfrm>
          <a:off x="202527" y="1827564"/>
          <a:ext cx="368231" cy="368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06739-F214-423D-B988-9A5492CF4EE7}">
      <dsp:nvSpPr>
        <dsp:cNvPr id="0" name=""/>
        <dsp:cNvSpPr/>
      </dsp:nvSpPr>
      <dsp:spPr>
        <a:xfrm>
          <a:off x="773286" y="1676923"/>
          <a:ext cx="406795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Lei </a:t>
          </a:r>
          <a:r>
            <a:rPr lang="pt-BR" sz="1800" kern="1200" dirty="0" err="1"/>
            <a:t>Canuléia</a:t>
          </a:r>
          <a:r>
            <a:rPr lang="pt-BR" sz="1800" kern="1200" dirty="0"/>
            <a:t> (445 </a:t>
          </a:r>
          <a:r>
            <a:rPr lang="pt-BR" sz="1800" kern="1200" dirty="0" err="1"/>
            <a:t>a.C</a:t>
          </a:r>
          <a:r>
            <a:rPr lang="pt-BR" sz="1800" kern="1200" dirty="0"/>
            <a:t>)</a:t>
          </a:r>
        </a:p>
      </dsp:txBody>
      <dsp:txXfrm>
        <a:off x="773286" y="1676923"/>
        <a:ext cx="4067953" cy="669512"/>
      </dsp:txXfrm>
    </dsp:sp>
    <dsp:sp modelId="{BD806F23-0456-49C3-8A83-1ABB4BD4A697}">
      <dsp:nvSpPr>
        <dsp:cNvPr id="0" name=""/>
        <dsp:cNvSpPr/>
      </dsp:nvSpPr>
      <dsp:spPr>
        <a:xfrm>
          <a:off x="0" y="2513814"/>
          <a:ext cx="4841240" cy="669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FC74D-5E20-4085-AC75-F8601A6468F3}">
      <dsp:nvSpPr>
        <dsp:cNvPr id="0" name=""/>
        <dsp:cNvSpPr/>
      </dsp:nvSpPr>
      <dsp:spPr>
        <a:xfrm>
          <a:off x="202527" y="2664454"/>
          <a:ext cx="368231" cy="368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0E7BA-39B9-47F4-92EE-73089456B5DC}">
      <dsp:nvSpPr>
        <dsp:cNvPr id="0" name=""/>
        <dsp:cNvSpPr/>
      </dsp:nvSpPr>
      <dsp:spPr>
        <a:xfrm>
          <a:off x="773286" y="2513814"/>
          <a:ext cx="406795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Eleição dos magistrados plebeus (362 </a:t>
          </a:r>
          <a:r>
            <a:rPr lang="pt-BR" sz="1800" kern="1200" dirty="0" err="1"/>
            <a:t>a.C</a:t>
          </a:r>
          <a:r>
            <a:rPr lang="pt-BR" sz="1800" kern="1200" dirty="0"/>
            <a:t>)</a:t>
          </a:r>
        </a:p>
      </dsp:txBody>
      <dsp:txXfrm>
        <a:off x="773286" y="2513814"/>
        <a:ext cx="4067953" cy="669512"/>
      </dsp:txXfrm>
    </dsp:sp>
    <dsp:sp modelId="{E19BF67E-E346-4B94-96DF-43B5BC68BB65}">
      <dsp:nvSpPr>
        <dsp:cNvPr id="0" name=""/>
        <dsp:cNvSpPr/>
      </dsp:nvSpPr>
      <dsp:spPr>
        <a:xfrm>
          <a:off x="0" y="3350704"/>
          <a:ext cx="4841240" cy="669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D41D0-FEFF-4D5B-8B89-F2EE8B5CED60}">
      <dsp:nvSpPr>
        <dsp:cNvPr id="0" name=""/>
        <dsp:cNvSpPr/>
      </dsp:nvSpPr>
      <dsp:spPr>
        <a:xfrm>
          <a:off x="202527" y="3501344"/>
          <a:ext cx="368231" cy="368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CDD3E-9C4D-4EA3-B303-F2F072CB9DF0}">
      <dsp:nvSpPr>
        <dsp:cNvPr id="0" name=""/>
        <dsp:cNvSpPr/>
      </dsp:nvSpPr>
      <dsp:spPr>
        <a:xfrm>
          <a:off x="773286" y="3350704"/>
          <a:ext cx="406795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Proibição da escravidão por divida</a:t>
          </a:r>
        </a:p>
      </dsp:txBody>
      <dsp:txXfrm>
        <a:off x="773286" y="3350704"/>
        <a:ext cx="4067953" cy="669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76D45-913A-4585-AF14-F6B54458FED4}">
      <dsp:nvSpPr>
        <dsp:cNvPr id="0" name=""/>
        <dsp:cNvSpPr/>
      </dsp:nvSpPr>
      <dsp:spPr>
        <a:xfrm>
          <a:off x="5162" y="0"/>
          <a:ext cx="777388" cy="733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24F76-064F-4C45-90D3-CE3419839D61}">
      <dsp:nvSpPr>
        <dsp:cNvPr id="0" name=""/>
        <dsp:cNvSpPr/>
      </dsp:nvSpPr>
      <dsp:spPr>
        <a:xfrm>
          <a:off x="5162" y="896994"/>
          <a:ext cx="2221110" cy="41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kern="1200"/>
            <a:t>Guerras Púnicas (264 – 146 a. C)</a:t>
          </a:r>
        </a:p>
      </dsp:txBody>
      <dsp:txXfrm>
        <a:off x="5162" y="896994"/>
        <a:ext cx="2221110" cy="413115"/>
      </dsp:txXfrm>
    </dsp:sp>
    <dsp:sp modelId="{5131D3FA-491D-4D01-8F2C-5B77EFB7EC26}">
      <dsp:nvSpPr>
        <dsp:cNvPr id="0" name=""/>
        <dsp:cNvSpPr/>
      </dsp:nvSpPr>
      <dsp:spPr>
        <a:xfrm>
          <a:off x="5162" y="1386056"/>
          <a:ext cx="2221110" cy="263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A principal causa das guerras de Roma contra Cartago foi a disputa pelo controle comercial do mediterrâneo. Quando os romanos completaram o processo  de conquista da península itálica. Cartago era uma próspera cidade comercial, que possuía colônias no norte da África, na Sicilia, na Sardenha e na Córsega. Era, portanto uma fonte forte concorrente dos romanos. Para impor sua hegemonia comercial e militar na região do Mediterrâneo, os romanos precisavam derrotar, desgastantes e com duras perdas os romanos conseguiram arrasar Cartago em 146 a.C.</a:t>
          </a:r>
        </a:p>
      </dsp:txBody>
      <dsp:txXfrm>
        <a:off x="5162" y="1386056"/>
        <a:ext cx="2221110" cy="2637303"/>
      </dsp:txXfrm>
    </dsp:sp>
    <dsp:sp modelId="{B0C4461F-91E6-4EF0-B971-749EF6B7482C}">
      <dsp:nvSpPr>
        <dsp:cNvPr id="0" name=""/>
        <dsp:cNvSpPr/>
      </dsp:nvSpPr>
      <dsp:spPr>
        <a:xfrm>
          <a:off x="2614967" y="0"/>
          <a:ext cx="777388" cy="733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35EE3-A633-46CF-93DD-AC30BB8A6280}">
      <dsp:nvSpPr>
        <dsp:cNvPr id="0" name=""/>
        <dsp:cNvSpPr/>
      </dsp:nvSpPr>
      <dsp:spPr>
        <a:xfrm>
          <a:off x="2614967" y="896994"/>
          <a:ext cx="2221110" cy="41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kern="1200"/>
            <a:t>Expansão pelo mundo antigo</a:t>
          </a:r>
        </a:p>
      </dsp:txBody>
      <dsp:txXfrm>
        <a:off x="2614967" y="896994"/>
        <a:ext cx="2221110" cy="413115"/>
      </dsp:txXfrm>
    </dsp:sp>
    <dsp:sp modelId="{CCFD9C8F-3646-4A74-B993-1751A39CA934}">
      <dsp:nvSpPr>
        <dsp:cNvPr id="0" name=""/>
        <dsp:cNvSpPr/>
      </dsp:nvSpPr>
      <dsp:spPr>
        <a:xfrm>
          <a:off x="2614967" y="1386056"/>
          <a:ext cx="2221110" cy="263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Eliminada a rival (Cartago), os romanos abriram a rival (cartago), os romanos abriram caminho para a dominação de regiões do Mediterrâneo ocidental (península Ibérica, Gália) e oriental (Macedônia, Grécia, Ásia Menor). O mar Mediterrâneo foi inteiramente controlado pelos romanos, que o chamavam de </a:t>
          </a:r>
          <a:r>
            <a:rPr lang="pt-BR" sz="1100" i="1" kern="1200"/>
            <a:t>nare nostrum </a:t>
          </a:r>
          <a:r>
            <a:rPr lang="pt-BR" sz="1100" kern="1200"/>
            <a:t>(nosso mar)</a:t>
          </a:r>
        </a:p>
      </dsp:txBody>
      <dsp:txXfrm>
        <a:off x="2614967" y="1386056"/>
        <a:ext cx="2221110" cy="26373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F1C7C-5E80-4279-B7FA-B10FA8A5C1F3}">
      <dsp:nvSpPr>
        <dsp:cNvPr id="0" name=""/>
        <dsp:cNvSpPr/>
      </dsp:nvSpPr>
      <dsp:spPr>
        <a:xfrm>
          <a:off x="462698" y="336473"/>
          <a:ext cx="1338187" cy="1338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6E32E-AF2D-4FBD-8ECE-0480174F0E4D}">
      <dsp:nvSpPr>
        <dsp:cNvPr id="0" name=""/>
        <dsp:cNvSpPr/>
      </dsp:nvSpPr>
      <dsp:spPr>
        <a:xfrm>
          <a:off x="747885" y="621661"/>
          <a:ext cx="767812" cy="767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005A0-7998-4029-A711-84F18FF5E8FB}">
      <dsp:nvSpPr>
        <dsp:cNvPr id="0" name=""/>
        <dsp:cNvSpPr/>
      </dsp:nvSpPr>
      <dsp:spPr>
        <a:xfrm>
          <a:off x="34916" y="2091473"/>
          <a:ext cx="2193750" cy="159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/>
            <a:t>Em 107 a.C, o General Caio Mário tornou-se cônsul, Reformou o exército, instituindo o pagament de salario (soldos) para os soldados.</a:t>
          </a:r>
        </a:p>
      </dsp:txBody>
      <dsp:txXfrm>
        <a:off x="34916" y="2091473"/>
        <a:ext cx="2193750" cy="1595412"/>
      </dsp:txXfrm>
    </dsp:sp>
    <dsp:sp modelId="{D1D7C1D5-F3C6-484B-A3A9-B6A671D0DB91}">
      <dsp:nvSpPr>
        <dsp:cNvPr id="0" name=""/>
        <dsp:cNvSpPr/>
      </dsp:nvSpPr>
      <dsp:spPr>
        <a:xfrm>
          <a:off x="3040354" y="336473"/>
          <a:ext cx="1338187" cy="1338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B00E9-6F6B-47B8-A7A0-DB7067E6D376}">
      <dsp:nvSpPr>
        <dsp:cNvPr id="0" name=""/>
        <dsp:cNvSpPr/>
      </dsp:nvSpPr>
      <dsp:spPr>
        <a:xfrm>
          <a:off x="3325541" y="621661"/>
          <a:ext cx="767812" cy="767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66739-0999-4248-8378-B6B1429AF618}">
      <dsp:nvSpPr>
        <dsp:cNvPr id="0" name=""/>
        <dsp:cNvSpPr/>
      </dsp:nvSpPr>
      <dsp:spPr>
        <a:xfrm>
          <a:off x="2612573" y="2091473"/>
          <a:ext cx="2193750" cy="159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/>
            <a:t>Em 82 a.C, o general Cornelio Sila representando a nobreza, derrotou Caio Mário e instituiu um governo ditatorial.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/>
            <a:t>Em 79 .C foi forçado  a deixar o poder devido a seus estilo antipopular de governo, pois a situação social estava incontrolável</a:t>
          </a:r>
        </a:p>
      </dsp:txBody>
      <dsp:txXfrm>
        <a:off x="2612573" y="2091473"/>
        <a:ext cx="2193750" cy="1595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CA95C-0B86-4C12-8E56-9014EA6B8569}">
      <dsp:nvSpPr>
        <dsp:cNvPr id="0" name=""/>
        <dsp:cNvSpPr/>
      </dsp:nvSpPr>
      <dsp:spPr>
        <a:xfrm>
          <a:off x="3657599" y="255745"/>
          <a:ext cx="5486400" cy="16321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60 a.c o primeiro foi formado por Pompeu, Crasso e Júlio César para governar Roma, crasso foi assassinado e surgiu  seria rivalidade entre Pompeu e Julio o ultimo saiu vitorioso e tornou-se ditador  supremo de Roma ele foi assassinado por uma conspiração feita pelo senado.</a:t>
          </a:r>
          <a:endParaRPr lang="pt-BR" sz="1400" kern="1200" dirty="0"/>
        </a:p>
      </dsp:txBody>
      <dsp:txXfrm>
        <a:off x="3657599" y="459762"/>
        <a:ext cx="4874349" cy="1224102"/>
      </dsp:txXfrm>
    </dsp:sp>
    <dsp:sp modelId="{CC61769C-E0B2-40D1-B2EF-AE1ED71D2FC3}">
      <dsp:nvSpPr>
        <dsp:cNvPr id="0" name=""/>
        <dsp:cNvSpPr/>
      </dsp:nvSpPr>
      <dsp:spPr>
        <a:xfrm>
          <a:off x="0" y="2037"/>
          <a:ext cx="3657600" cy="2139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200" kern="1200"/>
            <a:t>Primeiro Triunvirato</a:t>
          </a:r>
          <a:endParaRPr lang="pt-BR" sz="5200" kern="1200" dirty="0"/>
        </a:p>
      </dsp:txBody>
      <dsp:txXfrm>
        <a:off x="104444" y="106481"/>
        <a:ext cx="3448712" cy="1930665"/>
      </dsp:txXfrm>
    </dsp:sp>
    <dsp:sp modelId="{9EC1C597-CE8F-474E-B8AB-3CF66D1ACD32}">
      <dsp:nvSpPr>
        <dsp:cNvPr id="0" name=""/>
        <dsp:cNvSpPr/>
      </dsp:nvSpPr>
      <dsp:spPr>
        <a:xfrm>
          <a:off x="3662950" y="2357450"/>
          <a:ext cx="5481042" cy="33036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Em 43 a.C, estabeleceu-se o Segundo Triunvirato, composto por Marco Antonio, Otávio e Lépido. O poder foi dividido entre os três: Lépido ficou com os territórios africanos, mas depois foi forçado a retirar-se d política, Otavio ficou com o ocidente, e Marco Antônio com o Oriente. Surgiu intensa rivalidade entre Otavio e Marco, que se apaixonaram pela rainha Cleópatra, do Egito Declarado ao Senado que Marco pretendia formar um império no Oriente,  Otávio conseguiu o apoio dos romanos e conseguiu o apoio romanos para derrotá-lo. Assim, tronou-se o grande senhor de Roma.</a:t>
          </a:r>
          <a:endParaRPr lang="pt-BR" sz="1400" kern="1200" dirty="0"/>
        </a:p>
      </dsp:txBody>
      <dsp:txXfrm>
        <a:off x="3662950" y="2770408"/>
        <a:ext cx="4242169" cy="2477746"/>
      </dsp:txXfrm>
    </dsp:sp>
    <dsp:sp modelId="{1813BB23-B190-455C-85DC-7DA36D483AE1}">
      <dsp:nvSpPr>
        <dsp:cNvPr id="0" name=""/>
        <dsp:cNvSpPr/>
      </dsp:nvSpPr>
      <dsp:spPr>
        <a:xfrm>
          <a:off x="4464" y="2937601"/>
          <a:ext cx="3654028" cy="2139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200" kern="1200"/>
            <a:t>Segundo Triunvirato</a:t>
          </a:r>
          <a:endParaRPr lang="pt-BR" sz="5200" kern="1200" dirty="0"/>
        </a:p>
      </dsp:txBody>
      <dsp:txXfrm>
        <a:off x="108908" y="3042045"/>
        <a:ext cx="3445140" cy="19306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BF8D0-D062-479C-9C80-7291B1552E41}">
      <dsp:nvSpPr>
        <dsp:cNvPr id="0" name=""/>
        <dsp:cNvSpPr/>
      </dsp:nvSpPr>
      <dsp:spPr>
        <a:xfrm>
          <a:off x="0" y="2412690"/>
          <a:ext cx="493123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8504D-B6C5-4439-A27F-3B1E8323611F}">
      <dsp:nvSpPr>
        <dsp:cNvPr id="0" name=""/>
        <dsp:cNvSpPr/>
      </dsp:nvSpPr>
      <dsp:spPr>
        <a:xfrm>
          <a:off x="246561" y="2324130"/>
          <a:ext cx="3451861" cy="17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72" tIns="0" rIns="130472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255207" y="2332776"/>
        <a:ext cx="3434569" cy="159828"/>
      </dsp:txXfrm>
    </dsp:sp>
    <dsp:sp modelId="{19877E63-ED1A-4AFE-BFDC-680C3BBB4590}">
      <dsp:nvSpPr>
        <dsp:cNvPr id="0" name=""/>
        <dsp:cNvSpPr/>
      </dsp:nvSpPr>
      <dsp:spPr>
        <a:xfrm>
          <a:off x="0" y="2684850"/>
          <a:ext cx="493123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317BE-74D1-404B-927F-D6565476C4A3}">
      <dsp:nvSpPr>
        <dsp:cNvPr id="0" name=""/>
        <dsp:cNvSpPr/>
      </dsp:nvSpPr>
      <dsp:spPr>
        <a:xfrm>
          <a:off x="246561" y="2596290"/>
          <a:ext cx="3451861" cy="17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72" tIns="0" rIns="130472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" kern="1200" dirty="0"/>
            <a:t>Dinastia dos Julio – </a:t>
          </a:r>
          <a:r>
            <a:rPr lang="pt-BR" sz="600" kern="1200" dirty="0" err="1"/>
            <a:t>Claudius</a:t>
          </a:r>
          <a:r>
            <a:rPr lang="pt-BR" sz="600" kern="1200" dirty="0"/>
            <a:t> 14 – 68 – Tibério, </a:t>
          </a:r>
          <a:r>
            <a:rPr lang="pt-BR" sz="600" kern="1200" dirty="0" err="1"/>
            <a:t>Caligula</a:t>
          </a:r>
          <a:r>
            <a:rPr lang="pt-BR" sz="600" kern="1200" dirty="0"/>
            <a:t>, Cláudio e Nero.</a:t>
          </a:r>
        </a:p>
      </dsp:txBody>
      <dsp:txXfrm>
        <a:off x="255207" y="2604936"/>
        <a:ext cx="3434569" cy="159828"/>
      </dsp:txXfrm>
    </dsp:sp>
    <dsp:sp modelId="{EBEF9288-81BF-4FFF-A034-E33F736C49F5}">
      <dsp:nvSpPr>
        <dsp:cNvPr id="0" name=""/>
        <dsp:cNvSpPr/>
      </dsp:nvSpPr>
      <dsp:spPr>
        <a:xfrm>
          <a:off x="0" y="2957010"/>
          <a:ext cx="493123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17A56-2EDD-481A-B2E9-BF35F3B0B7D5}">
      <dsp:nvSpPr>
        <dsp:cNvPr id="0" name=""/>
        <dsp:cNvSpPr/>
      </dsp:nvSpPr>
      <dsp:spPr>
        <a:xfrm>
          <a:off x="246561" y="2868450"/>
          <a:ext cx="3451861" cy="17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72" tIns="0" rIns="130472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" kern="1200" dirty="0"/>
            <a:t>Dinastia dos </a:t>
          </a:r>
          <a:r>
            <a:rPr lang="pt-BR" sz="600" kern="1200" dirty="0" err="1"/>
            <a:t>Flávios</a:t>
          </a:r>
          <a:r>
            <a:rPr lang="pt-BR" sz="600" kern="1200" dirty="0"/>
            <a:t> 69 – 96 – </a:t>
          </a:r>
          <a:r>
            <a:rPr lang="pt-BR" sz="600" kern="1200" dirty="0" err="1"/>
            <a:t>vespasiano</a:t>
          </a:r>
          <a:r>
            <a:rPr lang="pt-BR" sz="600" kern="1200" dirty="0"/>
            <a:t> e </a:t>
          </a:r>
          <a:r>
            <a:rPr lang="pt-BR" sz="600" kern="1200" dirty="0" err="1"/>
            <a:t>Domiciano</a:t>
          </a:r>
          <a:endParaRPr lang="pt-BR" sz="600" kern="1200" dirty="0"/>
        </a:p>
      </dsp:txBody>
      <dsp:txXfrm>
        <a:off x="255207" y="2877096"/>
        <a:ext cx="3434569" cy="159828"/>
      </dsp:txXfrm>
    </dsp:sp>
    <dsp:sp modelId="{A3E62A37-16BC-48DD-B207-117BCAE3E3ED}">
      <dsp:nvSpPr>
        <dsp:cNvPr id="0" name=""/>
        <dsp:cNvSpPr/>
      </dsp:nvSpPr>
      <dsp:spPr>
        <a:xfrm>
          <a:off x="0" y="3229169"/>
          <a:ext cx="493123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3F5A7-16EC-40E9-97B7-B1F73F93AEFA}">
      <dsp:nvSpPr>
        <dsp:cNvPr id="0" name=""/>
        <dsp:cNvSpPr/>
      </dsp:nvSpPr>
      <dsp:spPr>
        <a:xfrm>
          <a:off x="246561" y="3140610"/>
          <a:ext cx="3451861" cy="17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72" tIns="0" rIns="130472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" kern="1200" dirty="0"/>
            <a:t>Dinastia dos Antoninos 96 – 192 – </a:t>
          </a:r>
          <a:r>
            <a:rPr lang="pt-BR" sz="600" kern="1200" dirty="0" err="1"/>
            <a:t>Nerva</a:t>
          </a:r>
          <a:r>
            <a:rPr lang="pt-BR" sz="600" kern="1200" dirty="0"/>
            <a:t>, Trajano, Adriano, Marco Aurélio, Antinino Pio e Cômodo</a:t>
          </a:r>
        </a:p>
      </dsp:txBody>
      <dsp:txXfrm>
        <a:off x="255207" y="3149256"/>
        <a:ext cx="3434569" cy="159828"/>
      </dsp:txXfrm>
    </dsp:sp>
    <dsp:sp modelId="{5C599357-C398-4681-87A6-55824FC62742}">
      <dsp:nvSpPr>
        <dsp:cNvPr id="0" name=""/>
        <dsp:cNvSpPr/>
      </dsp:nvSpPr>
      <dsp:spPr>
        <a:xfrm>
          <a:off x="0" y="3501330"/>
          <a:ext cx="493123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22DDA-BDAA-4306-83E9-C6A45D75EBFC}">
      <dsp:nvSpPr>
        <dsp:cNvPr id="0" name=""/>
        <dsp:cNvSpPr/>
      </dsp:nvSpPr>
      <dsp:spPr>
        <a:xfrm>
          <a:off x="246561" y="3412770"/>
          <a:ext cx="3451861" cy="17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72" tIns="0" rIns="130472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" kern="1200" dirty="0"/>
            <a:t>Dinastia dos Severos – 193 – 235 – Sétimo Severo, </a:t>
          </a:r>
          <a:r>
            <a:rPr lang="pt-BR" sz="600" kern="1200" dirty="0" err="1"/>
            <a:t>Caracala</a:t>
          </a:r>
          <a:r>
            <a:rPr lang="pt-BR" sz="600" kern="1200" dirty="0"/>
            <a:t>, </a:t>
          </a:r>
          <a:r>
            <a:rPr lang="pt-BR" sz="600" kern="1200" dirty="0" err="1"/>
            <a:t>Macrino</a:t>
          </a:r>
          <a:r>
            <a:rPr lang="pt-BR" sz="600" kern="1200" dirty="0"/>
            <a:t>, </a:t>
          </a:r>
          <a:r>
            <a:rPr lang="pt-BR" sz="600" kern="1200" dirty="0" err="1"/>
            <a:t>Heliogábalo</a:t>
          </a:r>
          <a:r>
            <a:rPr lang="pt-BR" sz="600" kern="1200" dirty="0"/>
            <a:t> e Severo Alexandre.</a:t>
          </a:r>
        </a:p>
      </dsp:txBody>
      <dsp:txXfrm>
        <a:off x="255207" y="3421416"/>
        <a:ext cx="3434569" cy="1598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3628C-D717-4A7F-96B9-36155E409F86}">
      <dsp:nvSpPr>
        <dsp:cNvPr id="0" name=""/>
        <dsp:cNvSpPr/>
      </dsp:nvSpPr>
      <dsp:spPr>
        <a:xfrm>
          <a:off x="1972491" y="448"/>
          <a:ext cx="2958738" cy="17472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Período em que dominavam as religiões não – cristãs. Destacou-se o reinado de Diocleciano, que dividiu o governo do enorme império entre quatro imperadores (tetrarquia) para facilitar a administração. Esse sistema de governo, entretanto, não se consolidou.</a:t>
          </a:r>
        </a:p>
      </dsp:txBody>
      <dsp:txXfrm>
        <a:off x="1972491" y="218858"/>
        <a:ext cx="2303509" cy="1310458"/>
      </dsp:txXfrm>
    </dsp:sp>
    <dsp:sp modelId="{1156BE3A-6C76-4D7C-8F4F-D4D6632BCDBB}">
      <dsp:nvSpPr>
        <dsp:cNvPr id="0" name=""/>
        <dsp:cNvSpPr/>
      </dsp:nvSpPr>
      <dsp:spPr>
        <a:xfrm>
          <a:off x="0" y="448"/>
          <a:ext cx="1972492" cy="1747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Baixo Império Pagão (235 – 305)</a:t>
          </a:r>
        </a:p>
      </dsp:txBody>
      <dsp:txXfrm>
        <a:off x="85295" y="85743"/>
        <a:ext cx="1801902" cy="1576688"/>
      </dsp:txXfrm>
    </dsp:sp>
    <dsp:sp modelId="{384C050B-4B2B-4284-834E-81B48CC35009}">
      <dsp:nvSpPr>
        <dsp:cNvPr id="0" name=""/>
        <dsp:cNvSpPr/>
      </dsp:nvSpPr>
      <dsp:spPr>
        <a:xfrm>
          <a:off x="1972491" y="1922453"/>
          <a:ext cx="2958738" cy="17472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Nesse período, destacou-se o reinado de Constantino, que, através do Edito de Milão, concedeu liberdade religiosa aos cristãos. Consciente dos problemas de Roma, Constantino decidiu mudar a capital do império para a parte oriental.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Para isso, remodelou a antiga Bizâncio (cidade fundada pelos gregos) e fundou Constantinopla que significa “cidade de Constantino”.</a:t>
          </a:r>
        </a:p>
      </dsp:txBody>
      <dsp:txXfrm>
        <a:off x="1972491" y="2140863"/>
        <a:ext cx="2303509" cy="1310458"/>
      </dsp:txXfrm>
    </dsp:sp>
    <dsp:sp modelId="{2CC6612B-7A02-4DB1-919A-58BB0A1717B7}">
      <dsp:nvSpPr>
        <dsp:cNvPr id="0" name=""/>
        <dsp:cNvSpPr/>
      </dsp:nvSpPr>
      <dsp:spPr>
        <a:xfrm>
          <a:off x="0" y="1922453"/>
          <a:ext cx="1972492" cy="17472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Baixo Império Cristão (306 – 476)</a:t>
          </a:r>
        </a:p>
      </dsp:txBody>
      <dsp:txXfrm>
        <a:off x="85295" y="2007748"/>
        <a:ext cx="1801902" cy="1576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13FA2-BFC3-496D-BE22-FB98CAB54383}">
      <dsp:nvSpPr>
        <dsp:cNvPr id="0" name=""/>
        <dsp:cNvSpPr/>
      </dsp:nvSpPr>
      <dsp:spPr>
        <a:xfrm>
          <a:off x="282135" y="97158"/>
          <a:ext cx="881402" cy="8814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C0AC7-7DAC-4BE6-88A5-5209F6D4734D}">
      <dsp:nvSpPr>
        <dsp:cNvPr id="0" name=""/>
        <dsp:cNvSpPr/>
      </dsp:nvSpPr>
      <dsp:spPr>
        <a:xfrm>
          <a:off x="469975" y="284998"/>
          <a:ext cx="505722" cy="505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988C3-BD33-4DDE-B77A-8492E928127F}">
      <dsp:nvSpPr>
        <dsp:cNvPr id="0" name=""/>
        <dsp:cNvSpPr/>
      </dsp:nvSpPr>
      <dsp:spPr>
        <a:xfrm>
          <a:off x="375" y="1253096"/>
          <a:ext cx="1444921" cy="57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/>
            <a:t>Elevado gastos públicos</a:t>
          </a:r>
        </a:p>
      </dsp:txBody>
      <dsp:txXfrm>
        <a:off x="375" y="1253096"/>
        <a:ext cx="1444921" cy="577968"/>
      </dsp:txXfrm>
    </dsp:sp>
    <dsp:sp modelId="{AC495B82-81AC-4467-9318-BFDE9F89B688}">
      <dsp:nvSpPr>
        <dsp:cNvPr id="0" name=""/>
        <dsp:cNvSpPr/>
      </dsp:nvSpPr>
      <dsp:spPr>
        <a:xfrm>
          <a:off x="1979918" y="97158"/>
          <a:ext cx="881402" cy="8814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4C068-C782-4ABE-B295-D5642DB3D64E}">
      <dsp:nvSpPr>
        <dsp:cNvPr id="0" name=""/>
        <dsp:cNvSpPr/>
      </dsp:nvSpPr>
      <dsp:spPr>
        <a:xfrm>
          <a:off x="2167758" y="284998"/>
          <a:ext cx="505722" cy="505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A4017-53C7-4CD7-955A-5051FDAFB4C9}">
      <dsp:nvSpPr>
        <dsp:cNvPr id="0" name=""/>
        <dsp:cNvSpPr/>
      </dsp:nvSpPr>
      <dsp:spPr>
        <a:xfrm>
          <a:off x="1698159" y="1253096"/>
          <a:ext cx="1444921" cy="57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/>
            <a:t>Aumento dos impostos para custear o exercito e a burocracia</a:t>
          </a:r>
        </a:p>
      </dsp:txBody>
      <dsp:txXfrm>
        <a:off x="1698159" y="1253096"/>
        <a:ext cx="1444921" cy="577968"/>
      </dsp:txXfrm>
    </dsp:sp>
    <dsp:sp modelId="{A61AA75F-2B62-4044-B4E2-339EEA4AC9BF}">
      <dsp:nvSpPr>
        <dsp:cNvPr id="0" name=""/>
        <dsp:cNvSpPr/>
      </dsp:nvSpPr>
      <dsp:spPr>
        <a:xfrm>
          <a:off x="3677702" y="97158"/>
          <a:ext cx="881402" cy="8814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0CE16-CB36-4AB8-8E34-17ACB348005E}">
      <dsp:nvSpPr>
        <dsp:cNvPr id="0" name=""/>
        <dsp:cNvSpPr/>
      </dsp:nvSpPr>
      <dsp:spPr>
        <a:xfrm>
          <a:off x="3865541" y="284998"/>
          <a:ext cx="505722" cy="5057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D6015-0FD1-4311-93E1-703B3C83A28B}">
      <dsp:nvSpPr>
        <dsp:cNvPr id="0" name=""/>
        <dsp:cNvSpPr/>
      </dsp:nvSpPr>
      <dsp:spPr>
        <a:xfrm>
          <a:off x="3395942" y="1253096"/>
          <a:ext cx="1444921" cy="57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/>
            <a:t>Crescimento de numero de miseráveis entre a plebe o comerciantes e camponeses</a:t>
          </a:r>
        </a:p>
      </dsp:txBody>
      <dsp:txXfrm>
        <a:off x="3395942" y="1253096"/>
        <a:ext cx="1444921" cy="577968"/>
      </dsp:txXfrm>
    </dsp:sp>
    <dsp:sp modelId="{6BB0E20D-84CE-441D-9B8F-A11F868F4F63}">
      <dsp:nvSpPr>
        <dsp:cNvPr id="0" name=""/>
        <dsp:cNvSpPr/>
      </dsp:nvSpPr>
      <dsp:spPr>
        <a:xfrm>
          <a:off x="1131027" y="2192295"/>
          <a:ext cx="881402" cy="8814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0B79F-90EC-4491-A1AD-9ACBBA3FD99D}">
      <dsp:nvSpPr>
        <dsp:cNvPr id="0" name=""/>
        <dsp:cNvSpPr/>
      </dsp:nvSpPr>
      <dsp:spPr>
        <a:xfrm>
          <a:off x="1318867" y="2380135"/>
          <a:ext cx="505722" cy="5057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7EFF5-3407-4449-9741-22E5BF753835}">
      <dsp:nvSpPr>
        <dsp:cNvPr id="0" name=""/>
        <dsp:cNvSpPr/>
      </dsp:nvSpPr>
      <dsp:spPr>
        <a:xfrm>
          <a:off x="849267" y="3348232"/>
          <a:ext cx="1444921" cy="57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/>
            <a:t>Desordem sociais e politicas provocadas por rebeliões</a:t>
          </a:r>
        </a:p>
      </dsp:txBody>
      <dsp:txXfrm>
        <a:off x="849267" y="3348232"/>
        <a:ext cx="1444921" cy="577968"/>
      </dsp:txXfrm>
    </dsp:sp>
    <dsp:sp modelId="{F31EA706-CE7A-48B9-8538-A73A4A259C8E}">
      <dsp:nvSpPr>
        <dsp:cNvPr id="0" name=""/>
        <dsp:cNvSpPr/>
      </dsp:nvSpPr>
      <dsp:spPr>
        <a:xfrm>
          <a:off x="2828810" y="2192295"/>
          <a:ext cx="881402" cy="8814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934EB-F873-48D8-85F6-0600C73C192D}">
      <dsp:nvSpPr>
        <dsp:cNvPr id="0" name=""/>
        <dsp:cNvSpPr/>
      </dsp:nvSpPr>
      <dsp:spPr>
        <a:xfrm>
          <a:off x="3016650" y="2380135"/>
          <a:ext cx="505722" cy="5057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8BBDE-B3B2-4DC0-AFDB-6B4D561FBDCF}">
      <dsp:nvSpPr>
        <dsp:cNvPr id="0" name=""/>
        <dsp:cNvSpPr/>
      </dsp:nvSpPr>
      <dsp:spPr>
        <a:xfrm>
          <a:off x="2547050" y="3348232"/>
          <a:ext cx="1444921" cy="57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/>
            <a:t>Pressão de povos bárbaros</a:t>
          </a:r>
        </a:p>
      </dsp:txBody>
      <dsp:txXfrm>
        <a:off x="2547050" y="3348232"/>
        <a:ext cx="1444921" cy="5779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B1E73-E77B-43F8-9DC7-96F45E1170FD}">
      <dsp:nvSpPr>
        <dsp:cNvPr id="0" name=""/>
        <dsp:cNvSpPr/>
      </dsp:nvSpPr>
      <dsp:spPr>
        <a:xfrm>
          <a:off x="6803" y="444357"/>
          <a:ext cx="509156" cy="3970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A3A88-278D-4BF4-9481-774F3DCF0757}">
      <dsp:nvSpPr>
        <dsp:cNvPr id="0" name=""/>
        <dsp:cNvSpPr/>
      </dsp:nvSpPr>
      <dsp:spPr>
        <a:xfrm>
          <a:off x="6803" y="976224"/>
          <a:ext cx="1454732" cy="17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kern="1200"/>
            <a:t>Literatura</a:t>
          </a:r>
        </a:p>
      </dsp:txBody>
      <dsp:txXfrm>
        <a:off x="6803" y="976224"/>
        <a:ext cx="1454732" cy="170175"/>
      </dsp:txXfrm>
    </dsp:sp>
    <dsp:sp modelId="{B6C61CB3-0670-4C77-84F3-3B717F963935}">
      <dsp:nvSpPr>
        <dsp:cNvPr id="0" name=""/>
        <dsp:cNvSpPr/>
      </dsp:nvSpPr>
      <dsp:spPr>
        <a:xfrm>
          <a:off x="6803" y="1209093"/>
          <a:ext cx="1454732" cy="2369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Destacam-se escritores e poetas como Virgilio (Eneida), Horácio, Ovídio, Cícero, Catulo e o historiador Tito Lívio.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Buscavam a forma e a elegância no estilo literário.</a:t>
          </a:r>
        </a:p>
      </dsp:txBody>
      <dsp:txXfrm>
        <a:off x="6803" y="1209093"/>
        <a:ext cx="1454732" cy="2369908"/>
      </dsp:txXfrm>
    </dsp:sp>
    <dsp:sp modelId="{C2FE11B8-F216-4195-ABC9-AB1C785BD91F}">
      <dsp:nvSpPr>
        <dsp:cNvPr id="0" name=""/>
        <dsp:cNvSpPr/>
      </dsp:nvSpPr>
      <dsp:spPr>
        <a:xfrm>
          <a:off x="1716114" y="444357"/>
          <a:ext cx="509156" cy="3970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399C6-E37C-4E15-9C20-1770F296FD42}">
      <dsp:nvSpPr>
        <dsp:cNvPr id="0" name=""/>
        <dsp:cNvSpPr/>
      </dsp:nvSpPr>
      <dsp:spPr>
        <a:xfrm>
          <a:off x="1716114" y="976224"/>
          <a:ext cx="1454732" cy="17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kern="1200"/>
            <a:t>Arquitetura</a:t>
          </a:r>
        </a:p>
      </dsp:txBody>
      <dsp:txXfrm>
        <a:off x="1716114" y="976224"/>
        <a:ext cx="1454732" cy="170175"/>
      </dsp:txXfrm>
    </dsp:sp>
    <dsp:sp modelId="{FADBBCBD-98D8-42F3-9F6D-0D078F7099AB}">
      <dsp:nvSpPr>
        <dsp:cNvPr id="0" name=""/>
        <dsp:cNvSpPr/>
      </dsp:nvSpPr>
      <dsp:spPr>
        <a:xfrm>
          <a:off x="1716114" y="1209093"/>
          <a:ext cx="1454732" cy="2369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Imponente e grandiosa foi a arquitetura produzida por Roma. Preocupada com o caráter funcional, soube aliar beleza e utilidade na construção dos mais variados edifícios: teatros, basílicas, termas, aquedutos, circos, templos religiosos, palácios. Nessa construções, arcos abobadas é cúpulas consagravam o aspecto monumental da obra. Destacaram-se também as belas e eficientes estradas e pontes, que interligavam as mais diversas regiões  do império facilitando o transito de pessoas e o trafego  mercantil.</a:t>
          </a:r>
        </a:p>
      </dsp:txBody>
      <dsp:txXfrm>
        <a:off x="1716114" y="1209093"/>
        <a:ext cx="1454732" cy="2369908"/>
      </dsp:txXfrm>
    </dsp:sp>
    <dsp:sp modelId="{297E1549-7F52-483A-A29D-8063ED1EF145}">
      <dsp:nvSpPr>
        <dsp:cNvPr id="0" name=""/>
        <dsp:cNvSpPr/>
      </dsp:nvSpPr>
      <dsp:spPr>
        <a:xfrm>
          <a:off x="3425425" y="444357"/>
          <a:ext cx="509156" cy="3970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7E3E1-A4EC-4B64-9B74-ED76A6EB3B3B}">
      <dsp:nvSpPr>
        <dsp:cNvPr id="0" name=""/>
        <dsp:cNvSpPr/>
      </dsp:nvSpPr>
      <dsp:spPr>
        <a:xfrm>
          <a:off x="3425425" y="976224"/>
          <a:ext cx="1454732" cy="17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kern="1200"/>
            <a:t>Escultura</a:t>
          </a:r>
        </a:p>
      </dsp:txBody>
      <dsp:txXfrm>
        <a:off x="3425425" y="976224"/>
        <a:ext cx="1454732" cy="170175"/>
      </dsp:txXfrm>
    </dsp:sp>
    <dsp:sp modelId="{822357C1-489C-44C4-8A91-ED0B72E5BF89}">
      <dsp:nvSpPr>
        <dsp:cNvPr id="0" name=""/>
        <dsp:cNvSpPr/>
      </dsp:nvSpPr>
      <dsp:spPr>
        <a:xfrm>
          <a:off x="3425425" y="1209093"/>
          <a:ext cx="1454732" cy="2369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Destacam-se os retratos (cabeça ou busto) e as estatuas equestres. Os escultores preocupavam-se em conseguir a reprodução mais fiel possível da realidade e não a idealização dos modelos, como faziam os gregos.</a:t>
          </a:r>
        </a:p>
      </dsp:txBody>
      <dsp:txXfrm>
        <a:off x="3425425" y="1209093"/>
        <a:ext cx="1454732" cy="2369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AF6AF-F33B-45A8-85B5-49E1D2B66853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34E5E-43DF-45CC-8E14-2FEC097486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41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Invioláve</a:t>
            </a:r>
            <a:r>
              <a:rPr lang="pt-BR" baseline="0" dirty="0"/>
              <a:t> – juridicamente, indica pessoa protegida contra qualquer violência ou </a:t>
            </a:r>
            <a:r>
              <a:rPr lang="pt-BR" baseline="0" dirty="0" err="1"/>
              <a:t>açao</a:t>
            </a:r>
            <a:r>
              <a:rPr lang="pt-BR" baseline="0" dirty="0"/>
              <a:t> da justiça.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34E5E-43DF-45CC-8E14-2FEC097486A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69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A700-7415-4CDE-A786-78BE94116849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C2F8-D2EF-42D3-980D-39BA111E3DE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15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A700-7415-4CDE-A786-78BE94116849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C2F8-D2EF-42D3-980D-39BA111E3D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61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A700-7415-4CDE-A786-78BE94116849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C2F8-D2EF-42D3-980D-39BA111E3D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47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A700-7415-4CDE-A786-78BE94116849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C2F8-D2EF-42D3-980D-39BA111E3D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55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A700-7415-4CDE-A786-78BE94116849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C2F8-D2EF-42D3-980D-39BA111E3DE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4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A700-7415-4CDE-A786-78BE94116849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C2F8-D2EF-42D3-980D-39BA111E3D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80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A700-7415-4CDE-A786-78BE94116849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C2F8-D2EF-42D3-980D-39BA111E3D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42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A700-7415-4CDE-A786-78BE94116849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C2F8-D2EF-42D3-980D-39BA111E3D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95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A700-7415-4CDE-A786-78BE94116849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C2F8-D2EF-42D3-980D-39BA111E3D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33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82BA700-7415-4CDE-A786-78BE94116849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56C2F8-D2EF-42D3-980D-39BA111E3D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98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A700-7415-4CDE-A786-78BE94116849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C2F8-D2EF-42D3-980D-39BA111E3D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82BA700-7415-4CDE-A786-78BE94116849}" type="datetimeFigureOut">
              <a:rPr lang="pt-BR" smtClean="0"/>
              <a:pPr/>
              <a:t>28/06/2019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56C2F8-D2EF-42D3-980D-39BA111E3DE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4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772400" cy="1470025"/>
          </a:xfrm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ROMA 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ANTIGA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69114" y="3043591"/>
            <a:ext cx="5923166" cy="175260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00"/>
                </a:solidFill>
                <a:latin typeface="Arial Black" pitchFamily="34" charset="0"/>
              </a:rPr>
              <a:t>793-</a:t>
            </a:r>
            <a:r>
              <a:rPr lang="pt-BR" sz="3600" dirty="0">
                <a:solidFill>
                  <a:srgbClr val="FF0000"/>
                </a:solidFill>
                <a:latin typeface="Arial Black" pitchFamily="34" charset="0"/>
              </a:rPr>
              <a:t>a.C</a:t>
            </a:r>
            <a:r>
              <a:rPr lang="pt-BR" sz="3600" dirty="0">
                <a:solidFill>
                  <a:srgbClr val="FFFF00"/>
                </a:solidFill>
                <a:latin typeface="Arial Black" pitchFamily="34" charset="0"/>
              </a:rPr>
              <a:t> – 476 </a:t>
            </a:r>
            <a:r>
              <a:rPr lang="pt-BR" sz="3600" dirty="0">
                <a:solidFill>
                  <a:srgbClr val="FF0000"/>
                </a:solidFill>
                <a:latin typeface="Arial Black" pitchFamily="34" charset="0"/>
              </a:rPr>
              <a:t>d.C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67744" y="436510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solidFill>
                  <a:schemeClr val="bg1">
                    <a:lumMod val="95000"/>
                  </a:schemeClr>
                </a:solidFill>
              </a:rPr>
              <a:t>Profº</a:t>
            </a:r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 Bruno Ferreira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Passagem para República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pt-BR" dirty="0"/>
              <a:t>As famílias ficaram </a:t>
            </a:r>
            <a:r>
              <a:rPr lang="pt-BR"/>
              <a:t>insatisfeitas com as medidas adotadas por esse rei etrusco em favor dos plebeus</a:t>
            </a:r>
          </a:p>
          <a:p>
            <a:r>
              <a:rPr lang="pt-BR" dirty="0"/>
              <a:t>Para controlar diretamente o poder em Roma os Patrícios, </a:t>
            </a:r>
            <a:r>
              <a:rPr lang="pt-BR"/>
              <a:t>que fumaravam o Senado, rebelaram-se contra o rei, </a:t>
            </a:r>
            <a:r>
              <a:rPr lang="pt-BR" dirty="0"/>
              <a:t>expulsando – o e estabelecendo uma nova organização política: a República.</a:t>
            </a:r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5427" y="2170485"/>
            <a:ext cx="2351332" cy="296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B019A08-55AD-4038-B865-37DA596B8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A067F2-7FAF-4758-9BC4-F7C88ED90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sz="1400" b="1"/>
              <a:t>1 – Caracterize as seguintes categorias sociais da sociedade romana, durante a Monarquia:</a:t>
            </a:r>
          </a:p>
          <a:p>
            <a:r>
              <a:rPr lang="pt-BR" sz="1400" b="1"/>
              <a:t>A- </a:t>
            </a:r>
            <a:r>
              <a:rPr lang="pt-BR" sz="1400" b="1" err="1"/>
              <a:t>Patricios</a:t>
            </a:r>
            <a:endParaRPr lang="pt-BR" sz="1400" b="1"/>
          </a:p>
          <a:p>
            <a:r>
              <a:rPr lang="pt-BR" sz="1400" b="1"/>
              <a:t>B – Plebeus</a:t>
            </a:r>
          </a:p>
          <a:p>
            <a:r>
              <a:rPr lang="pt-BR" sz="1400" b="1"/>
              <a:t>C – Clientes</a:t>
            </a:r>
          </a:p>
          <a:p>
            <a:r>
              <a:rPr lang="pt-BR" sz="1400" b="1"/>
              <a:t>D – escravos</a:t>
            </a:r>
          </a:p>
          <a:p>
            <a:r>
              <a:rPr lang="pt-BR" sz="1400" b="1"/>
              <a:t>2  - Construa uma frase sobre o tratamento dispensado ao escravo.</a:t>
            </a:r>
          </a:p>
          <a:p>
            <a:r>
              <a:rPr lang="pt-BR" sz="1400" b="1"/>
              <a:t>3 – Faça uma dissertação </a:t>
            </a:r>
          </a:p>
          <a:p>
            <a:r>
              <a:rPr lang="pt-BR" sz="1400" b="1"/>
              <a:t>(aproximadamente 15 linhas)?</a:t>
            </a:r>
          </a:p>
          <a:p>
            <a:endParaRPr lang="pt-BR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27C7B9-FD35-4E35-B741-E4A9A5F4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6B7131-2035-43F9-84E8-2B4749D3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2CB42F-9956-4D95-8C19-0E79DC43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C6C6C1-A9F8-44E3-974C-620C78505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República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Patrícios – organizaram um estrutura social que permitia exercer domínio sobre Roma.</a:t>
            </a:r>
          </a:p>
          <a:p>
            <a:r>
              <a:rPr lang="pt-BR" sz="1600">
                <a:solidFill>
                  <a:srgbClr val="FFFFFF"/>
                </a:solidFill>
              </a:rPr>
              <a:t>Controlavam os altos cargos da Republica</a:t>
            </a:r>
          </a:p>
          <a:p>
            <a:r>
              <a:rPr lang="pt-BR" sz="1600">
                <a:solidFill>
                  <a:srgbClr val="FFFFFF"/>
                </a:solidFill>
              </a:rPr>
              <a:t>Cônsules – havia dois e eram auxiliados pelo senado composto por 300 destacados cidadãos</a:t>
            </a:r>
          </a:p>
          <a:p>
            <a:r>
              <a:rPr lang="pt-BR" sz="1600">
                <a:solidFill>
                  <a:srgbClr val="FFFFFF"/>
                </a:solidFill>
              </a:rPr>
              <a:t>Magistraturas </a:t>
            </a:r>
          </a:p>
          <a:p>
            <a:r>
              <a:rPr lang="pt-BR" sz="1600">
                <a:solidFill>
                  <a:srgbClr val="FFFFFF"/>
                </a:solidFill>
              </a:rPr>
              <a:t>Assembleia dos Cidadãos – manobrada pelos ricos patrícios.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704F803-3F51-4DCF-9467-3A9E6A326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88986" y="1861569"/>
            <a:ext cx="2470690" cy="3113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1F60A3A-08DA-445D-B74A-BEE073589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Conflitos entre patrícios e plebeus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79" r="34177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96E6EFB-D2CB-44B2-BE0D-9C6DCCCE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b="1" dirty="0"/>
              <a:t>Plebeus </a:t>
            </a:r>
            <a:r>
              <a:rPr lang="pt-BR" dirty="0"/>
              <a:t>– maioria da população não poderia participar da política, tinham apenas deveres como pagar impostos e lutar no exercito.</a:t>
            </a:r>
          </a:p>
          <a:p>
            <a:r>
              <a:rPr lang="pt-BR" dirty="0"/>
              <a:t>Os plebeus recusaram a servir o exercito o que representou um golpe na estrutura militar de Roma, iniciando uma luta entre patrícios para que pudessem exercer cargos políticos.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2BA066C-D259-4F6D-9F83-124F73636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9179F48-E825-4803-806A-7029F85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Conquistas da plebe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5427" y="2170485"/>
            <a:ext cx="2351332" cy="2962678"/>
          </a:xfrm>
          <a:prstGeom prst="rect">
            <a:avLst/>
          </a:prstGeom>
          <a:noFill/>
        </p:spPr>
      </p:pic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860135"/>
              </p:ext>
            </p:extLst>
          </p:nvPr>
        </p:nvGraphicFramePr>
        <p:xfrm>
          <a:off x="822959" y="1845734"/>
          <a:ext cx="484124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2" y="963997"/>
            <a:ext cx="2441018" cy="4938361"/>
          </a:xfrm>
        </p:spPr>
        <p:txBody>
          <a:bodyPr anchor="ctr">
            <a:normAutofit/>
          </a:bodyPr>
          <a:lstStyle/>
          <a:p>
            <a:pPr algn="r"/>
            <a:r>
              <a:rPr lang="pt-BR" sz="3800"/>
              <a:t>Revolta dos escravos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688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161" y="963507"/>
            <a:ext cx="4601323" cy="4938851"/>
          </a:xfrm>
        </p:spPr>
        <p:txBody>
          <a:bodyPr anchor="ctr">
            <a:normAutofit/>
          </a:bodyPr>
          <a:lstStyle/>
          <a:p>
            <a:r>
              <a:rPr lang="pt-BR" sz="1600"/>
              <a:t>Na República ocorreram também revoltas escravas.</a:t>
            </a:r>
          </a:p>
          <a:p>
            <a:r>
              <a:rPr lang="pt-BR" sz="1600"/>
              <a:t>Inconformados com a exploração  o que eram submetidos, os escravos organizaram várias revoltas contra as classes dominantes. Entre 136 e 132 a.C., saquearam a Sicilia. Mais tarde, em 73 a.C, quase 80 mil escravos, sob a liderança de Espartano, organizaram um forte exército, que ameaçou o poder romano, sob o comando de licinio crasso conseguiu vencer o exército de escravos liderados por Espartano.</a:t>
            </a:r>
          </a:p>
          <a:p>
            <a:r>
              <a:rPr lang="pt-BR" sz="1600"/>
              <a:t>Após essa vitória, a repressão romanas aos escravos rebeldes foi extremamente dura,  para servir de exemplo a todos. Mais de 6 mil seguidores de Espartano foram presos e crucificados em diversos locais das estradas romanas. Espartano, porém, parece ter sido morto em batalha.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0"/>
            <a:ext cx="1068710" cy="1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Conquistas Militares e expansão territorial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5427" y="2170485"/>
            <a:ext cx="2351332" cy="2962678"/>
          </a:xfrm>
          <a:prstGeom prst="rect">
            <a:avLst/>
          </a:prstGeom>
          <a:noFill/>
        </p:spPr>
      </p:pic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995710"/>
              </p:ext>
            </p:extLst>
          </p:nvPr>
        </p:nvGraphicFramePr>
        <p:xfrm>
          <a:off x="822959" y="1845734"/>
          <a:ext cx="484124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7B18FC6-C676-4F46-9E37-531BC5654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Consequências das conquistas militares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406663"/>
            <a:ext cx="3000986" cy="3781242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22360E4-B476-49D8-80CF-B524F3FC0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900"/>
              <a:t>O Estilo de vida romano evoluiu ou seja o padrão simples de vida passou a ser mais sofisticado.</a:t>
            </a:r>
          </a:p>
          <a:p>
            <a:r>
              <a:rPr lang="pt-BR" sz="1900"/>
              <a:t>Isso refletia no padrão das casas, vestuário e alimentação sendo apenas um porcentagem da população pequena.</a:t>
            </a:r>
          </a:p>
          <a:p>
            <a:r>
              <a:rPr lang="pt-BR" sz="1900"/>
              <a:t>Com as conquistas aumento da interação com outras culturas como a grega.</a:t>
            </a:r>
          </a:p>
          <a:p>
            <a:r>
              <a:rPr lang="pt-BR" sz="1900"/>
              <a:t>Os ricos tornaram donos de grande latifúndios</a:t>
            </a:r>
          </a:p>
          <a:p>
            <a:r>
              <a:rPr lang="pt-BR" sz="1900"/>
              <a:t>Inúmeros camponeses migraram para a cidade criando massas de desocupados e pobres.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709F32-2ED0-4F8B-99FF-940C35640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0011678-560C-4E53-8B7C-6B14755E4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9F45E3-C125-49F5-863F-3F771273B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23C6175-7110-4DB0-BEA4-FC1D29302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44DF19B-511F-4F07-A7AD-1A010C6B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5E477566-BA87-486F-9315-1DEC183A3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99" y="4550229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Formação</a:t>
            </a:r>
            <a:r>
              <a:rPr lang="en-US" sz="5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Tartaruga</a:t>
            </a:r>
            <a:endParaRPr lang="en-US" sz="5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9266" r="-2" b="15542"/>
          <a:stretch/>
        </p:blipFill>
        <p:spPr bwMode="auto">
          <a:xfrm>
            <a:off x="476592" y="640080"/>
            <a:ext cx="8187348" cy="3602736"/>
          </a:xfrm>
          <a:prstGeom prst="rect">
            <a:avLst/>
          </a:prstGeom>
          <a:noFill/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39B1C7E-64E8-4731-AF98-95F922840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808F6F9-F2DD-4B73-9A95-C2B1C69B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D511A03-A49E-41D0-B2FE-222F6168E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9F45E3-C125-49F5-863F-3F771273B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3C6175-7110-4DB0-BEA4-FC1D29302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44DF19B-511F-4F07-A7AD-1A010C6B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8391" b="3989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ED3830-ABBE-41E7-B0D4-FA582F84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Expansão</a:t>
            </a:r>
            <a:r>
              <a:rPr lang="en-US" sz="3100" dirty="0">
                <a:solidFill>
                  <a:srgbClr val="FFFFFF"/>
                </a:solidFill>
              </a:rPr>
              <a:t> Romana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9F394EE-52D9-4BC8-8F01-DCF6EAD92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Geografia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Sul da Europa Península Itálica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Itália do Norte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Itália central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Itália do Sul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Itália insular – ilhas</a:t>
            </a:r>
          </a:p>
          <a:p>
            <a:pPr algn="just">
              <a:buNone/>
            </a:pPr>
            <a:endParaRPr lang="pt-BR" dirty="0"/>
          </a:p>
          <a:p>
            <a:pPr algn="just"/>
            <a:r>
              <a:rPr lang="pt-BR" dirty="0" err="1"/>
              <a:t>Italiotas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– Povo dividia-se em : Etruscos – Gregos, os primeiro chegaram VIII a.C e ocuparam a região central.</a:t>
            </a:r>
          </a:p>
          <a:p>
            <a:pPr algn="just"/>
            <a:r>
              <a:rPr lang="pt-BR" dirty="0"/>
              <a:t>Os Gregos fundaram colônias  conhecida como Magna Grécia.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2808" y="822417"/>
            <a:ext cx="2088232" cy="263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Crise e fim da republica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pt-BR"/>
              <a:t>O aumento da massa de plebeus pobres e miseráveis tornava cada vez mais tensa a situação social e política de Roma</a:t>
            </a:r>
            <a:r>
              <a:rPr lang="pt-BR" dirty="0"/>
              <a:t>. A sociedade dividia-se em dois grandes polos.</a:t>
            </a:r>
          </a:p>
          <a:p>
            <a:r>
              <a:rPr lang="pt-BR" dirty="0"/>
              <a:t>De um Lado, o povo e seus lideres, que reivindicavam reformas sociais urgentes. De outro, a nobreza, formada por comerciantes abastados e grandes proprietários rurais.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5427" y="2170485"/>
            <a:ext cx="2351332" cy="296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7B18FC6-C676-4F46-9E37-531BC5654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A reforma de Graco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406663"/>
            <a:ext cx="3000986" cy="3781242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22360E4-B476-49D8-80CF-B524F3FC0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dirty="0"/>
              <a:t>Reforma social de Tibério e Caio Graco que eram tribunos da plebe tentando promover uma reforma social.</a:t>
            </a:r>
            <a:endParaRPr lang="pt-BR"/>
          </a:p>
          <a:p>
            <a:endParaRPr lang="pt-BR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709F32-2ED0-4F8B-99FF-940C35640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0011678-560C-4E53-8B7C-6B14755E4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Transição para o império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5427" y="2170485"/>
            <a:ext cx="2351332" cy="2962678"/>
          </a:xfrm>
          <a:prstGeom prst="rect">
            <a:avLst/>
          </a:prstGeom>
          <a:noFill/>
        </p:spPr>
      </p:pic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226989"/>
              </p:ext>
            </p:extLst>
          </p:nvPr>
        </p:nvGraphicFramePr>
        <p:xfrm>
          <a:off x="822959" y="1845734"/>
          <a:ext cx="484124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004148" cy="1450757"/>
          </a:xfrm>
        </p:spPr>
        <p:txBody>
          <a:bodyPr/>
          <a:lstStyle/>
          <a:p>
            <a:r>
              <a:rPr lang="pt-BR" dirty="0"/>
              <a:t>Triunviratos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081436"/>
              </p:ext>
            </p:extLst>
          </p:nvPr>
        </p:nvGraphicFramePr>
        <p:xfrm>
          <a:off x="0" y="1196752"/>
          <a:ext cx="9144000" cy="566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F60A3A-08DA-445D-B74A-BEE073589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2738" r="40793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6E6EFB-D2CB-44B2-BE0D-9C6DCCCE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100"/>
              <a:t>1 – responda </a:t>
            </a:r>
          </a:p>
          <a:p>
            <a:r>
              <a:rPr lang="pt-BR" sz="1100"/>
              <a:t>A – Quais as principais causas do conflito entre patrícios e plebeus?</a:t>
            </a:r>
          </a:p>
          <a:p>
            <a:r>
              <a:rPr lang="pt-BR" sz="1100"/>
              <a:t>B – Quais os direitos conquistados pelos plebeus, ao longo de sua política?</a:t>
            </a:r>
          </a:p>
          <a:p>
            <a:r>
              <a:rPr lang="pt-BR" sz="1100"/>
              <a:t>2 – Explique o que foram as guerras púnicas e sua importância para a expansão romana.</a:t>
            </a:r>
          </a:p>
          <a:p>
            <a:r>
              <a:rPr lang="pt-BR" sz="1100"/>
              <a:t>3 – Cite as alterações ocorridas na vida dos romanos em consequência das conquistas militares.</a:t>
            </a:r>
          </a:p>
          <a:p>
            <a:r>
              <a:rPr lang="pt-BR" sz="1100"/>
              <a:t>4 – Comente:</a:t>
            </a:r>
          </a:p>
          <a:p>
            <a:r>
              <a:rPr lang="pt-BR" sz="1100"/>
              <a:t>A – a reforma dos irmãos Graco;</a:t>
            </a:r>
          </a:p>
          <a:p>
            <a:r>
              <a:rPr lang="pt-BR" sz="1100"/>
              <a:t>B – a transição para o império</a:t>
            </a:r>
          </a:p>
          <a:p>
            <a:endParaRPr lang="pt-BR" sz="1100"/>
          </a:p>
          <a:p>
            <a:r>
              <a:rPr lang="pt-BR" sz="1100"/>
              <a:t>Sugestões de Filme: Spartacus.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BA066C-D259-4F6D-9F83-124F73636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9179F48-E825-4803-806A-7029F85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EF96A8B-E86D-4F3A-AA75-7B1E08916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7315" y="639097"/>
            <a:ext cx="4689988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Império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7314" y="4455621"/>
            <a:ext cx="470201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partir de 27 a.C Otávio foi acumulando poderes é títulos entre eles o de augusto e o de imperador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136493"/>
            <a:ext cx="3000986" cy="4055386"/>
          </a:xfrm>
          <a:prstGeom prst="rect">
            <a:avLst/>
          </a:prstGeom>
          <a:noFill/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5F5B333-A567-4994-B69F-B3D6FFA10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ED78922C-0FA6-4876-B387-09E6D18A9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E822080-05A0-4490-8404-A5C900C2C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2" name="Rectangle 70">
            <a:extLst>
              <a:ext uri="{FF2B5EF4-FFF2-40B4-BE49-F238E27FC236}">
                <a16:creationId xmlns:a16="http://schemas.microsoft.com/office/drawing/2014/main" id="{A7B18FC6-C676-4F46-9E37-531BC5654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Alto império 27 a. c 235 d. c</a:t>
            </a:r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406663"/>
            <a:ext cx="3000986" cy="3781242"/>
          </a:xfrm>
          <a:prstGeom prst="rect">
            <a:avLst/>
          </a:prstGeom>
          <a:noFill/>
        </p:spPr>
      </p:pic>
      <p:cxnSp>
        <p:nvCxnSpPr>
          <p:cNvPr id="22533" name="Straight Connector 72">
            <a:extLst>
              <a:ext uri="{FF2B5EF4-FFF2-40B4-BE49-F238E27FC236}">
                <a16:creationId xmlns:a16="http://schemas.microsoft.com/office/drawing/2014/main" id="{122360E4-B476-49D8-80CF-B524F3FC0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Rectangle 74">
            <a:extLst>
              <a:ext uri="{FF2B5EF4-FFF2-40B4-BE49-F238E27FC236}">
                <a16:creationId xmlns:a16="http://schemas.microsoft.com/office/drawing/2014/main" id="{77709F32-2ED0-4F8B-99FF-940C35640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0011678-560C-4E53-8B7C-6B14755E4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738563"/>
              </p:ext>
            </p:extLst>
          </p:nvPr>
        </p:nvGraphicFramePr>
        <p:xfrm>
          <a:off x="3731076" y="1268764"/>
          <a:ext cx="4931230" cy="597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1F60A3A-08DA-445D-B74A-BEE073589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Baixo império 235 - 476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428" r="8422" b="2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96E6EFB-D2CB-44B2-BE0D-9C6DCCCE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62BA066C-D259-4F6D-9F83-124F73636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9179F48-E825-4803-806A-7029F85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543224"/>
              </p:ext>
            </p:extLst>
          </p:nvPr>
        </p:nvGraphicFramePr>
        <p:xfrm>
          <a:off x="3731076" y="2198914"/>
          <a:ext cx="4931230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9F45E3-C125-49F5-863F-3F771273B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3C6175-7110-4DB0-BEA4-FC1D29302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4DF19B-511F-4F07-A7AD-1A010C6B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 descr="historia_imperio.romano_big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3224" b="14455"/>
          <a:stretch/>
        </p:blipFill>
        <p:spPr>
          <a:xfrm>
            <a:off x="-24" y="10"/>
            <a:ext cx="9144023" cy="4915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ED3830-ABBE-41E7-B0D4-FA582F84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Imperio</a:t>
            </a:r>
            <a:r>
              <a:rPr lang="en-US" sz="3100" dirty="0">
                <a:solidFill>
                  <a:srgbClr val="FFFFFF"/>
                </a:solidFill>
              </a:rPr>
              <a:t> Romano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F394EE-52D9-4BC8-8F01-DCF6EAD92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Crise do império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5427" y="2170485"/>
            <a:ext cx="2351332" cy="2962678"/>
          </a:xfrm>
          <a:prstGeom prst="rect">
            <a:avLst/>
          </a:prstGeom>
          <a:noFill/>
        </p:spPr>
      </p:pic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043918"/>
              </p:ext>
            </p:extLst>
          </p:nvPr>
        </p:nvGraphicFramePr>
        <p:xfrm>
          <a:off x="822959" y="1845734"/>
          <a:ext cx="484124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7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E1F60A3A-08DA-445D-B74A-BEE073589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Divisão e Declínio do Império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5135" r="26748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1029" name="Straight Connector 136">
            <a:extLst>
              <a:ext uri="{FF2B5EF4-FFF2-40B4-BE49-F238E27FC236}">
                <a16:creationId xmlns:a16="http://schemas.microsoft.com/office/drawing/2014/main" id="{296E6EFB-D2CB-44B2-BE0D-9C6DCCCE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700"/>
              <a:t>Morte Teodósio – divisão entre oriente e ocidente, ocidente – Roma, oriente – Constantinopla.</a:t>
            </a:r>
          </a:p>
          <a:p>
            <a:r>
              <a:rPr lang="pt-BR" sz="1700"/>
              <a:t>Finalidade  - fortalecer cada parte contra invasões bárbaras, mas o ocidente não teve organização e foi fragmentado.</a:t>
            </a:r>
          </a:p>
          <a:p>
            <a:r>
              <a:rPr lang="pt-BR" sz="1700"/>
              <a:t>500 mil bárbaros conseguiram desestabilizar um império com 80 milhões de pessoas.</a:t>
            </a:r>
          </a:p>
          <a:p>
            <a:r>
              <a:rPr lang="pt-BR" sz="1700"/>
              <a:t>Rômulo Augusto foi deposto por </a:t>
            </a:r>
            <a:r>
              <a:rPr lang="pt-BR" sz="1700" err="1"/>
              <a:t>Odoacro</a:t>
            </a:r>
            <a:r>
              <a:rPr lang="pt-BR" sz="1700"/>
              <a:t>, rei dos hérulos um dos povos bárbaros.</a:t>
            </a:r>
          </a:p>
          <a:p>
            <a:r>
              <a:rPr lang="pt-BR" sz="1700"/>
              <a:t>O império romano do oriente sobreviveu até 1453 ano que os turcos conquistaram Constantinopla.</a:t>
            </a:r>
          </a:p>
        </p:txBody>
      </p:sp>
      <p:sp>
        <p:nvSpPr>
          <p:cNvPr id="1030" name="Rectangle 138">
            <a:extLst>
              <a:ext uri="{FF2B5EF4-FFF2-40B4-BE49-F238E27FC236}">
                <a16:creationId xmlns:a16="http://schemas.microsoft.com/office/drawing/2014/main" id="{62BA066C-D259-4F6D-9F83-124F73636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Rectangle 140">
            <a:extLst>
              <a:ext uri="{FF2B5EF4-FFF2-40B4-BE49-F238E27FC236}">
                <a16:creationId xmlns:a16="http://schemas.microsoft.com/office/drawing/2014/main" id="{39179F48-E825-4803-806A-7029F85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2731" y="231685"/>
            <a:ext cx="7543800" cy="1450757"/>
          </a:xfrm>
        </p:spPr>
        <p:txBody>
          <a:bodyPr/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1685"/>
            <a:ext cx="5491336" cy="5805264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1 – caracterize os seguintes </a:t>
            </a:r>
            <a:r>
              <a:rPr lang="pt-BR" dirty="0" err="1"/>
              <a:t>periodos</a:t>
            </a:r>
            <a:r>
              <a:rPr lang="pt-BR" dirty="0"/>
              <a:t> </a:t>
            </a:r>
          </a:p>
          <a:p>
            <a:r>
              <a:rPr lang="pt-BR" dirty="0"/>
              <a:t>A- alto Império</a:t>
            </a:r>
          </a:p>
          <a:p>
            <a:r>
              <a:rPr lang="pt-BR" dirty="0"/>
              <a:t>B – Baixo Império</a:t>
            </a:r>
          </a:p>
          <a:p>
            <a:r>
              <a:rPr lang="pt-BR" dirty="0"/>
              <a:t>2 – Explique em que consistiu</a:t>
            </a:r>
          </a:p>
          <a:p>
            <a:r>
              <a:rPr lang="pt-BR" dirty="0"/>
              <a:t>A – Pax romana</a:t>
            </a:r>
          </a:p>
          <a:p>
            <a:r>
              <a:rPr lang="pt-BR" dirty="0"/>
              <a:t>B – O edito de Milão</a:t>
            </a:r>
          </a:p>
          <a:p>
            <a:r>
              <a:rPr lang="pt-BR" dirty="0"/>
              <a:t>3 – Cite os principais fatores que </a:t>
            </a:r>
            <a:r>
              <a:rPr lang="pt-BR" dirty="0" err="1"/>
              <a:t>contribuiram</a:t>
            </a:r>
            <a:r>
              <a:rPr lang="pt-BR" dirty="0"/>
              <a:t> para a crise social, econômica e politica do império Romano.</a:t>
            </a:r>
          </a:p>
          <a:p>
            <a:r>
              <a:rPr lang="pt-BR" dirty="0"/>
              <a:t>4 – Responda</a:t>
            </a:r>
          </a:p>
          <a:p>
            <a:r>
              <a:rPr lang="pt-BR" dirty="0"/>
              <a:t>A – quem eram os </a:t>
            </a:r>
            <a:r>
              <a:rPr lang="pt-BR" dirty="0" err="1"/>
              <a:t>barbaros</a:t>
            </a:r>
            <a:r>
              <a:rPr lang="pt-BR" dirty="0"/>
              <a:t>?</a:t>
            </a:r>
          </a:p>
          <a:p>
            <a:r>
              <a:rPr lang="pt-BR" dirty="0"/>
              <a:t>B  Por que o </a:t>
            </a:r>
            <a:r>
              <a:rPr lang="pt-BR" dirty="0" err="1"/>
              <a:t>imperío</a:t>
            </a:r>
            <a:r>
              <a:rPr lang="pt-BR" dirty="0"/>
              <a:t> Romano foi dividido após a morte de Teodósio? Quais os </a:t>
            </a:r>
            <a:r>
              <a:rPr lang="pt-BR" dirty="0" err="1"/>
              <a:t>imperios</a:t>
            </a:r>
            <a:r>
              <a:rPr lang="pt-BR" dirty="0"/>
              <a:t> se formaram?</a:t>
            </a:r>
          </a:p>
          <a:p>
            <a:r>
              <a:rPr lang="pt-BR" dirty="0"/>
              <a:t>5 – Pesquise:</a:t>
            </a:r>
          </a:p>
          <a:p>
            <a:r>
              <a:rPr lang="pt-BR" dirty="0"/>
              <a:t>Investigue: quais </a:t>
            </a:r>
            <a:r>
              <a:rPr lang="pt-BR" dirty="0" err="1"/>
              <a:t>paises</a:t>
            </a:r>
            <a:r>
              <a:rPr lang="pt-BR" dirty="0"/>
              <a:t> da atualidade correspondem ás regiões dominadas pelo império romano? Compare o mapa histórico com o mapa atual</a:t>
            </a:r>
          </a:p>
          <a:p>
            <a:pPr algn="just"/>
            <a:r>
              <a:rPr lang="pt-BR" dirty="0"/>
              <a:t>6 – Faça uma dissertação </a:t>
            </a:r>
          </a:p>
          <a:p>
            <a:pPr algn="just"/>
            <a:r>
              <a:rPr lang="pt-BR" dirty="0"/>
              <a:t>(aproximadamente 15 linhas)?</a:t>
            </a:r>
          </a:p>
          <a:p>
            <a:endParaRPr lang="pt-BR" dirty="0"/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8704" y="2852936"/>
            <a:ext cx="3045296" cy="3045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A7B18FC6-C676-4F46-9E37-531BC5654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Produção Econômica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2190670"/>
            <a:ext cx="3000986" cy="2213227"/>
          </a:xfrm>
          <a:prstGeom prst="rect">
            <a:avLst/>
          </a:prstGeom>
          <a:noFill/>
        </p:spPr>
      </p:pic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122360E4-B476-49D8-80CF-B524F3FC0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dirty="0"/>
              <a:t>Modo de produção escravista</a:t>
            </a:r>
          </a:p>
          <a:p>
            <a:r>
              <a:rPr lang="pt-BR" dirty="0"/>
              <a:t>Parte dos prisioneiros de guerras viraram escravos.</a:t>
            </a:r>
          </a:p>
          <a:p>
            <a:r>
              <a:rPr lang="pt-BR" dirty="0"/>
              <a:t>Escravo desenvolve inúmeros trabalhos  nos mais diversos setores da economia, agricultura, artesanato, comercio, minas, pedreiras e serviços como de musico e professor.</a:t>
            </a:r>
          </a:p>
          <a:p>
            <a:endParaRPr lang="pt-BR" dirty="0"/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77709F32-2ED0-4F8B-99FF-940C35640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5" name="Rectangle 76">
            <a:extLst>
              <a:ext uri="{FF2B5EF4-FFF2-40B4-BE49-F238E27FC236}">
                <a16:creationId xmlns:a16="http://schemas.microsoft.com/office/drawing/2014/main" id="{A0011678-560C-4E53-8B7C-6B14755E4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Principais atividades econômicas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7324" y="2189438"/>
            <a:ext cx="2321247" cy="2924771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79799" y="1845734"/>
            <a:ext cx="4886961" cy="4023360"/>
          </a:xfrm>
        </p:spPr>
        <p:txBody>
          <a:bodyPr>
            <a:normAutofit/>
          </a:bodyPr>
          <a:lstStyle/>
          <a:p>
            <a:r>
              <a:rPr lang="pt-BR" dirty="0"/>
              <a:t>Agricultura e criação de animais no cinco primeiro séculos, o trigo e a videira.</a:t>
            </a:r>
            <a:endParaRPr lang="pt-BR"/>
          </a:p>
          <a:p>
            <a:r>
              <a:rPr lang="pt-BR" dirty="0"/>
              <a:t>No período republicano trouxe a expansão territorial o contato com novos povos e o desenvolvimento do comércio, dominando rotas marítimas.</a:t>
            </a:r>
            <a:endParaRPr lang="pt-BR"/>
          </a:p>
          <a:p>
            <a:r>
              <a:rPr lang="pt-BR" dirty="0"/>
              <a:t>Criação de Moeda comum valida em diferentes regiões.</a:t>
            </a:r>
            <a:endParaRPr lang="pt-BR"/>
          </a:p>
          <a:p>
            <a:r>
              <a:rPr lang="pt-BR" dirty="0"/>
              <a:t>Produção artesanal com o crescimento comercial destacando artigos vasos, cerâmicos, vidros, objetos de bronze e ferro etc.</a:t>
            </a:r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E1F60A3A-08DA-445D-B74A-BEE073589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Intercâmbio comercial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428" r="8422" b="2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296E6EFB-D2CB-44B2-BE0D-9C6DCCCE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400"/>
              <a:t>Nos dois primeiro séculos de nossa era, o império conheceu o seu período de gloria.</a:t>
            </a:r>
          </a:p>
          <a:p>
            <a:r>
              <a:rPr lang="pt-BR" sz="1400"/>
              <a:t>Províncias viviam em paz e desenvolviam sua agricultura, a industria e o comércio. As mercadorias eram trocadas de uma ponta a outra  do mediterrâneo exploravam-se minas  de ouro e prata na Espanha, </a:t>
            </a:r>
            <a:r>
              <a:rPr lang="pt-BR" sz="1400" err="1"/>
              <a:t>Dácio</a:t>
            </a:r>
            <a:r>
              <a:rPr lang="pt-BR" sz="1400"/>
              <a:t> e Bretanha (Inglaterra de hoje). </a:t>
            </a:r>
          </a:p>
          <a:p>
            <a:r>
              <a:rPr lang="pt-BR" sz="1400"/>
              <a:t>O Egito era o </a:t>
            </a:r>
            <a:r>
              <a:rPr lang="pt-BR" sz="1400" err="1"/>
              <a:t>celereiro</a:t>
            </a:r>
            <a:r>
              <a:rPr lang="pt-BR" sz="1400"/>
              <a:t> de trigo do império. Armazenavam-se, em Alexandria, as riquezas vindas da Índia (algodão, especiarias, pérolas e pedras preciosas), da Arábia (mirra, incenso e alabastro) e da longínqua e misteriosa China (sedas). A Gália enviava para a Itália seus cavalos, produtos alimentícios e tecidos. Roma recebia, ainda, trigo da África, mármore preciosas da </a:t>
            </a:r>
            <a:r>
              <a:rPr lang="pt-BR" sz="1400" err="1"/>
              <a:t>Numídia</a:t>
            </a:r>
            <a:r>
              <a:rPr lang="pt-BR" sz="1400"/>
              <a:t> e tapetes da </a:t>
            </a:r>
            <a:r>
              <a:rPr lang="pt-BR" sz="1400" err="1"/>
              <a:t>Siria</a:t>
            </a:r>
            <a:r>
              <a:rPr lang="pt-BR" sz="1400"/>
              <a:t> e Ásia Menor.</a:t>
            </a:r>
          </a:p>
          <a:p>
            <a:endParaRPr lang="pt-BR" sz="140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62BA066C-D259-4F6D-9F83-124F73636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9179F48-E825-4803-806A-7029F85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3F1B22-6BE5-407A-9027-D46237C7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r="-1" b="17878"/>
          <a:stretch/>
        </p:blipFill>
        <p:spPr bwMode="auto">
          <a:xfrm>
            <a:off x="475499" y="581098"/>
            <a:ext cx="3015223" cy="2476136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F72216-3032-4D96-A301-EF60ADBF4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6201" r="-2" b="28622"/>
          <a:stretch/>
        </p:blipFill>
        <p:spPr bwMode="auto">
          <a:xfrm>
            <a:off x="475499" y="3218101"/>
            <a:ext cx="3015222" cy="2476136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r>
              <a:rPr lang="pt-BR" dirty="0"/>
              <a:t>1 – Qual foi o modo de produção que predominou em Roma?</a:t>
            </a:r>
          </a:p>
          <a:p>
            <a:r>
              <a:rPr lang="pt-BR" dirty="0"/>
              <a:t>2 – Quais as principais atividades econômicas desenvolvidas pela civilização romana.</a:t>
            </a:r>
          </a:p>
          <a:p>
            <a:r>
              <a:rPr lang="pt-BR" dirty="0"/>
              <a:t>3 – como se deu o desenvolvimento  comercial de Roma.</a:t>
            </a:r>
          </a:p>
          <a:p>
            <a:r>
              <a:rPr lang="pt-BR" dirty="0"/>
              <a:t>4 – Faça uma dissertação </a:t>
            </a:r>
            <a:endParaRPr lang="pt-BR"/>
          </a:p>
          <a:p>
            <a:r>
              <a:rPr lang="pt-BR" dirty="0"/>
              <a:t>(aproximadamente 15 linhas)?</a:t>
            </a:r>
            <a:endParaRPr lang="pt-BR"/>
          </a:p>
          <a:p>
            <a:endParaRPr lang="pt-B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D990FE-A961-4BD0-BE00-23C4B8CFA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0844DA-CE45-4F7E-A994-16D702DBC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87EC64-DACC-4108-9FAB-6E288FBC2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05C4A0-68A2-4496-87A5-5478E327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E041E6-AC36-4409-B797-2FE54253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Herança cultural romana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25038" y="5225240"/>
            <a:ext cx="7543800" cy="1143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Profº Bruno Ferreira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4B019A08-55AD-4038-B865-37DA596B8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Cultura Romana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366" r="-1" b="5313"/>
          <a:stretch/>
        </p:blipFill>
        <p:spPr bwMode="auto">
          <a:xfrm>
            <a:off x="482394" y="1590117"/>
            <a:ext cx="4088720" cy="3357724"/>
          </a:xfrm>
          <a:prstGeom prst="rect">
            <a:avLst/>
          </a:prstGeom>
          <a:noFill/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BA067F2-7FAF-4758-9BC4-F7C88ED90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dirty="0"/>
              <a:t>Os romanos deixaram belíssimas obras arquitetônicas. </a:t>
            </a:r>
          </a:p>
          <a:p>
            <a:r>
              <a:rPr lang="pt-BR" dirty="0"/>
              <a:t>Difundiram uma cultura no mediterrâneo.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627C7B9-FD35-4E35-B741-E4A9A5F4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6B7131-2035-43F9-84E8-2B4749D3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B019A08-55AD-4038-B865-37DA596B8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Origem do mecenato</a:t>
            </a:r>
          </a:p>
        </p:txBody>
      </p:sp>
      <p:pic>
        <p:nvPicPr>
          <p:cNvPr id="18434" name="Picture 2" descr="http://www.cm-leiria.pt/Thumbnail.axd?WM_FICHEIRO=/files/2/multimedias/20111102163426453384.JPG&amp;WM_WIDTH=239&amp;WM_HEIGHT=21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464126"/>
            <a:ext cx="4088720" cy="3609706"/>
          </a:xfrm>
          <a:prstGeom prst="rect">
            <a:avLst/>
          </a:prstGeom>
          <a:noFill/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BA067F2-7FAF-4758-9BC4-F7C88ED90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dirty="0"/>
              <a:t>Otavio augusto incentivou a proteção  artística e intelectual.</a:t>
            </a:r>
            <a:endParaRPr lang="pt-BR"/>
          </a:p>
          <a:p>
            <a:r>
              <a:rPr lang="pt-BR" dirty="0"/>
              <a:t>Ricos cidadãos conhecido como Mecenas concediam proteção a diversos artistas  e intelectuais.</a:t>
            </a:r>
            <a:endParaRPr lang="pt-BR"/>
          </a:p>
          <a:p>
            <a:r>
              <a:rPr lang="pt-BR" dirty="0"/>
              <a:t>Os poetas Virgilio, Horácio e Ovídio e o historiador Tito Lívio são exemplos de personalidades favorecidas por esse tipo de proteção.</a:t>
            </a:r>
            <a:endParaRPr lang="pt-BR"/>
          </a:p>
          <a:p>
            <a:endParaRPr lang="pt-BR" dirty="0"/>
          </a:p>
          <a:p>
            <a:endParaRPr lang="pt-BR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627C7B9-FD35-4E35-B741-E4A9A5F4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76B7131-2035-43F9-84E8-2B4749D3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EF96A8B-E86D-4F3A-AA75-7B1E08916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7315" y="639097"/>
            <a:ext cx="4689988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Direitos e Artes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7314" y="4455621"/>
            <a:ext cx="470201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Organização social que refletiu no Direito e o senso prático, que se refletiu nas artes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273565"/>
            <a:ext cx="3000986" cy="3781242"/>
          </a:xfrm>
          <a:prstGeom prst="rect">
            <a:avLst/>
          </a:prstGeom>
          <a:noFill/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5F5B333-A567-4994-B69F-B3D6FFA10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ED78922C-0FA6-4876-B387-09E6D18A9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E822080-05A0-4490-8404-A5C900C2C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5D979C0-AC6E-48F4-97FE-9C6635F35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978EF12-D334-499A-A1E0-638FED6A5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Origem e desenvolvimento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Sabinos e Latinos estavam na região do Lácio e fundaram aldeias entre elas Roma.</a:t>
            </a:r>
          </a:p>
          <a:p>
            <a:r>
              <a:rPr lang="pt-BR" sz="1600">
                <a:solidFill>
                  <a:srgbClr val="FFFFFF"/>
                </a:solidFill>
              </a:rPr>
              <a:t>Etruscos desenvolveu Roma</a:t>
            </a:r>
          </a:p>
          <a:p>
            <a:r>
              <a:rPr lang="pt-BR" sz="1600">
                <a:solidFill>
                  <a:srgbClr val="FFFFFF"/>
                </a:solidFill>
              </a:rPr>
              <a:t>Monarquia ( 753 – 509 a.C)</a:t>
            </a:r>
          </a:p>
          <a:p>
            <a:r>
              <a:rPr lang="pt-BR" sz="1600">
                <a:solidFill>
                  <a:srgbClr val="FFFFFF"/>
                </a:solidFill>
              </a:rPr>
              <a:t>República (509 – 27 a.C)</a:t>
            </a:r>
          </a:p>
          <a:p>
            <a:r>
              <a:rPr lang="pt-BR" sz="1600">
                <a:solidFill>
                  <a:srgbClr val="FFFFFF"/>
                </a:solidFill>
              </a:rPr>
              <a:t>Império ( 27 a.C – 476 D.C)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357626B-1B4B-451C-9B75-C4E9A0F2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88890" y="484631"/>
            <a:ext cx="2056058" cy="2590634"/>
          </a:xfrm>
          <a:prstGeom prst="rect">
            <a:avLst/>
          </a:prstGeom>
          <a:noFill/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D7C09DD8-78C8-4D1B-9221-CF4DB762A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3396996"/>
            <a:ext cx="34819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17835" y="3782735"/>
            <a:ext cx="1198167" cy="2590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Artes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7324" y="2189438"/>
            <a:ext cx="2321247" cy="2924771"/>
          </a:xfrm>
          <a:prstGeom prst="rect">
            <a:avLst/>
          </a:prstGeom>
          <a:noFill/>
        </p:spPr>
      </p:pic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794547"/>
              </p:ext>
            </p:extLst>
          </p:nvPr>
        </p:nvGraphicFramePr>
        <p:xfrm>
          <a:off x="3409471" y="764704"/>
          <a:ext cx="488696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7B18FC6-C676-4F46-9E37-531BC5654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O latim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2043556"/>
            <a:ext cx="3000986" cy="2507455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22360E4-B476-49D8-80CF-B524F3FC0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A Língua latina constituiu uma das grandes heranças culturais da antiga Roma no mundo ocidental. Foi da língua latina que se originaram os idiomas italiano, Espanhol, Francês, Romeno e Português. Também foi do latim que se retirou grande parte da terminologia cientifica utilizada internacionalmente.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709F32-2ED0-4F8B-99FF-940C35640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0011678-560C-4E53-8B7C-6B14755E4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D008ECC-51D4-4E47-80DF-1D22FBBC5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dirty="0"/>
              <a:t>Pão e Circo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204910"/>
            <a:ext cx="5182351" cy="4184748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EF352D9-7BCC-436E-8520-E9D0BAAA1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pt-BR" sz="1900"/>
              <a:t>Para manter o controle de uma imensa população constituída por muitos desocupados que viviam pelas ruas de Roma as autoridades romanas distribuíam alimentos periodicamente (pão) e promoviam diversos espetáculos públicos (circo) desta forma controlavam a revolta do povo.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EEBA64A-08C9-4EE7-A7DD-C4309E575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DA644F7-E61C-4BDD-9510-112510F64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532AA8F-7655-4585-B919-E2A0FD87E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3400"/>
              <a:t>Os gladiadores fazem o espetáculo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118" r="6746" b="2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91AB637-318E-4CDB-8A57-B13978D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pt-BR" sz="1400"/>
              <a:t>Os gladiadores eram, normalmente, escravos ou prisioneiros de guerra treinados em escolas especiais de lutas (</a:t>
            </a:r>
            <a:r>
              <a:rPr lang="pt-BR" sz="1400" err="1"/>
              <a:t>ludus</a:t>
            </a:r>
            <a:r>
              <a:rPr lang="pt-BR" sz="1400"/>
              <a:t> </a:t>
            </a:r>
            <a:r>
              <a:rPr lang="pt-BR" sz="1400" err="1"/>
              <a:t>gladiatorius</a:t>
            </a:r>
            <a:r>
              <a:rPr lang="pt-BR" sz="1400"/>
              <a:t>).</a:t>
            </a:r>
          </a:p>
          <a:p>
            <a:r>
              <a:rPr lang="pt-BR" sz="1400"/>
              <a:t>No final de cada luta, vários escravos limpavam a arena, recolhendo os cadáveres com ganchos.</a:t>
            </a:r>
          </a:p>
          <a:p>
            <a:r>
              <a:rPr lang="pt-BR" sz="1400"/>
              <a:t>Um dos anfiteatros mais utilizados para esses espetáculos violentos foi o coliseu, que tinha capacidade para abrigar quase 90 mil espectadores.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ACADE56-B590-4E65-AF77-CEDAB0E2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D6EB25-01BC-4EB1-8BED-E81046194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9F45E3-C125-49F5-863F-3F771273B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3C6175-7110-4DB0-BEA4-FC1D29302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44DF19B-511F-4F07-A7AD-1A010C6B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6890" b="12583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ED3830-ABBE-41E7-B0D4-FA582F84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coliceu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9F394EE-52D9-4BC8-8F01-DCF6EAD92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B019A08-55AD-4038-B865-37DA596B8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A067F2-7FAF-4758-9BC4-F7C88ED90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sz="1700"/>
              <a:t>1 – Explique  o que significa mecenato.</a:t>
            </a:r>
          </a:p>
          <a:p>
            <a:r>
              <a:rPr lang="pt-BR" sz="1700"/>
              <a:t>2 – Elabore um painel (cartaz) ilustrando elementos das artes romanas (arquitetura, escultura etc.) Pesquise um pensamento de algum escritor romano como Cícero, Horacio, Virgilio etc.</a:t>
            </a:r>
          </a:p>
          <a:p>
            <a:r>
              <a:rPr lang="pt-BR" sz="1700"/>
              <a:t>3 – Explique a importância da </a:t>
            </a:r>
            <a:r>
              <a:rPr lang="pt-BR" sz="1700" err="1"/>
              <a:t>lingua</a:t>
            </a:r>
            <a:r>
              <a:rPr lang="pt-BR" sz="1700"/>
              <a:t> latina.</a:t>
            </a:r>
          </a:p>
          <a:p>
            <a:r>
              <a:rPr lang="pt-BR" sz="1700"/>
              <a:t>4 – Comente sobre a influência do Direito romano nos dias atuais.</a:t>
            </a:r>
          </a:p>
          <a:p>
            <a:r>
              <a:rPr lang="pt-BR" sz="1700"/>
              <a:t>5 – Faça uma dissertação </a:t>
            </a:r>
          </a:p>
          <a:p>
            <a:r>
              <a:rPr lang="pt-BR" sz="1700"/>
              <a:t>(aproximadamente 15 linhas)?</a:t>
            </a:r>
          </a:p>
          <a:p>
            <a:endParaRPr lang="pt-BR" sz="1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27C7B9-FD35-4E35-B741-E4A9A5F4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6B7131-2035-43F9-84E8-2B4749D3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B019A08-55AD-4038-B865-37DA596B8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O circo e o teatro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924813"/>
            <a:ext cx="4088720" cy="2688333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BA067F2-7FAF-4758-9BC4-F7C88ED90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sz="1700"/>
              <a:t>Nos circos, os romanos assistiam a acrobacias realizadas por ginastas e equilibristas. Havia também corridas de cavalos atrelados a carruagens. No Circo Maximo de Roma, aproximadamente 50 mil pessoas podiam assistir a essas corridas e fazer apostas.</a:t>
            </a:r>
          </a:p>
          <a:p>
            <a:r>
              <a:rPr lang="pt-BR" sz="1700"/>
              <a:t>Nos teatros, os romanos assistiam a peças dos mais variados gêneros: sátiras, tragédias, pantomimas. Entre os grande autores do teatro romano destacam-se Plauto </a:t>
            </a:r>
            <a:r>
              <a:rPr lang="pt-BR" sz="1700" err="1"/>
              <a:t>Terêncio</a:t>
            </a:r>
            <a:r>
              <a:rPr lang="pt-BR" sz="1700"/>
              <a:t>, </a:t>
            </a:r>
            <a:r>
              <a:rPr lang="pt-BR" sz="1700" err="1"/>
              <a:t>Livio</a:t>
            </a:r>
            <a:r>
              <a:rPr lang="pt-BR" sz="1700"/>
              <a:t> </a:t>
            </a:r>
            <a:r>
              <a:rPr lang="pt-BR" sz="1700" err="1"/>
              <a:t>Andrônico</a:t>
            </a:r>
            <a:r>
              <a:rPr lang="pt-BR" sz="1700"/>
              <a:t> etc.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627C7B9-FD35-4E35-B741-E4A9A5F4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76B7131-2035-43F9-84E8-2B4749D3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7" name="Rectangle 71">
            <a:extLst>
              <a:ext uri="{FF2B5EF4-FFF2-40B4-BE49-F238E27FC236}">
                <a16:creationId xmlns:a16="http://schemas.microsoft.com/office/drawing/2014/main" id="{A7B18FC6-C676-4F46-9E37-531BC5654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Religião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762253"/>
            <a:ext cx="3000986" cy="3070062"/>
          </a:xfrm>
          <a:prstGeom prst="rect">
            <a:avLst/>
          </a:prstGeom>
          <a:noFill/>
        </p:spPr>
      </p:pic>
      <p:cxnSp>
        <p:nvCxnSpPr>
          <p:cNvPr id="28678" name="Straight Connector 73">
            <a:extLst>
              <a:ext uri="{FF2B5EF4-FFF2-40B4-BE49-F238E27FC236}">
                <a16:creationId xmlns:a16="http://schemas.microsoft.com/office/drawing/2014/main" id="{122360E4-B476-49D8-80CF-B524F3FC0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700"/>
              <a:t>Politeísta adoravam um grande quantidade de deuses Assimilaram dos gregos uma série de divindades que, exceto Apolo, foram rebatizadas com nomes latinos.</a:t>
            </a:r>
          </a:p>
          <a:p>
            <a:r>
              <a:rPr lang="pt-BR" sz="1700"/>
              <a:t>Interpretando a vontade dos deuses, os sacerdotes apontavam o que era licito, em termos de comportamento público. Essa interpretação, porém, era manipulada ao sabor dos interesses das classes dominantes.</a:t>
            </a:r>
          </a:p>
          <a:p>
            <a:r>
              <a:rPr lang="pt-BR" sz="1700"/>
              <a:t>A religião era um dos fundamentos do Estado Romano, sendo utilizada em termos políticos. No período imperial, passou-se a venerar a figura do imperador, que depois da morte ocupava lugar entre os deuses tradicionais (apoteose)</a:t>
            </a:r>
          </a:p>
        </p:txBody>
      </p:sp>
      <p:sp>
        <p:nvSpPr>
          <p:cNvPr id="28679" name="Rectangle 75">
            <a:extLst>
              <a:ext uri="{FF2B5EF4-FFF2-40B4-BE49-F238E27FC236}">
                <a16:creationId xmlns:a16="http://schemas.microsoft.com/office/drawing/2014/main" id="{77709F32-2ED0-4F8B-99FF-940C35640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80" name="Rectangle 77">
            <a:extLst>
              <a:ext uri="{FF2B5EF4-FFF2-40B4-BE49-F238E27FC236}">
                <a16:creationId xmlns:a16="http://schemas.microsoft.com/office/drawing/2014/main" id="{A0011678-560C-4E53-8B7C-6B14755E4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0"/>
            <a:ext cx="1002407" cy="126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5" name="Rectangle 194">
            <a:extLst>
              <a:ext uri="{FF2B5EF4-FFF2-40B4-BE49-F238E27FC236}">
                <a16:creationId xmlns:a16="http://schemas.microsoft.com/office/drawing/2014/main" id="{4E61256A-F2A9-4A05-9B10-4C9062B44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075625"/>
            <a:ext cx="4706750" cy="4706750"/>
          </a:xfrm>
          <a:prstGeom prst="rect">
            <a:avLst/>
          </a:prstGeom>
          <a:noFill/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8B263507-3AEE-4000-B76D-C3E1320C3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72663" y="640080"/>
            <a:ext cx="2744435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Mitologia Romana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5FF26C9-F144-4874-B745-B27A21191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1F60A3A-08DA-445D-B74A-BEE073589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O Cristianismo</a:t>
            </a:r>
            <a:endParaRPr lang="pt-BR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0597" r="43522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96E6EFB-D2CB-44B2-BE0D-9C6DCCCE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100"/>
              <a:t>Durante o reinado do imperador Augusto (27 </a:t>
            </a:r>
            <a:r>
              <a:rPr lang="pt-BR" sz="1100" err="1"/>
              <a:t>a.C</a:t>
            </a:r>
            <a:r>
              <a:rPr lang="pt-BR" sz="1100"/>
              <a:t> – 14 </a:t>
            </a:r>
            <a:r>
              <a:rPr lang="pt-BR" sz="1100" err="1"/>
              <a:t>d.C</a:t>
            </a:r>
            <a:r>
              <a:rPr lang="pt-BR" sz="1100"/>
              <a:t>) nasceu na província romana de Belém, na Galileia Jesus Cristo.</a:t>
            </a:r>
          </a:p>
          <a:p>
            <a:r>
              <a:rPr lang="pt-BR" sz="1100"/>
              <a:t>Com 30 anos Jesus percorreu a palestina pregando ao povo uma nova doutrina o cristianismo.</a:t>
            </a:r>
          </a:p>
          <a:p>
            <a:r>
              <a:rPr lang="pt-BR" sz="1100"/>
              <a:t>Que baseava na crença de um deus único. Anunciou que ele era o messias  enviado por Deus. Jesus falava que todos poderiam ter acesso ao reino de deus através  da salvação eterna. </a:t>
            </a:r>
          </a:p>
          <a:p>
            <a:r>
              <a:rPr lang="pt-BR" sz="1100"/>
              <a:t>Através da salvação os homens teriam seus pecados perdoados, sendo recompensados, após a morte, com a glória de viver no Paraíso.</a:t>
            </a:r>
          </a:p>
          <a:p>
            <a:r>
              <a:rPr lang="pt-BR" sz="1100"/>
              <a:t>Por sua vez, os pecadores descrentes e injustos seriam condenados por Deus ao Castigo do Inferno. “Amar a Deus Acima de Tudo e ao próximo como a si mesmo” é um dos principais fundamentos da mensagem cristã.</a:t>
            </a:r>
          </a:p>
          <a:p>
            <a:r>
              <a:rPr lang="pt-BR" sz="1100"/>
              <a:t>Depois da Morte de Jesus, sua doutrina foi, aos poucos, sendo difundida pelo seus  discípulos. Era uma doutrina que, devido à sua mensagem de esperança na vida eterna, alcançava grande aceitação entre as camadas pobres e de escravos da sociedade.</a:t>
            </a:r>
          </a:p>
          <a:p>
            <a:endParaRPr lang="pt-BR" sz="11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2BA066C-D259-4F6D-9F83-124F73636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9179F48-E825-4803-806A-7029F85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03F1B22-6BE5-407A-9027-D46237C7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pt-BR" dirty="0"/>
              <a:t>A lenda da loba e os dois gêmeos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671" r="3" b="3"/>
          <a:stretch/>
        </p:blipFill>
        <p:spPr bwMode="auto">
          <a:xfrm>
            <a:off x="475499" y="581098"/>
            <a:ext cx="3015223" cy="2476136"/>
          </a:xfrm>
          <a:prstGeom prst="rect">
            <a:avLst/>
          </a:prstGeom>
          <a:noFill/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F72216-3032-4D96-A301-EF60ADBF4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6201" r="-2" b="28622"/>
          <a:stretch/>
        </p:blipFill>
        <p:spPr bwMode="auto">
          <a:xfrm>
            <a:off x="475499" y="3218101"/>
            <a:ext cx="3015222" cy="2476136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8509" y="2198914"/>
            <a:ext cx="4803797" cy="3670180"/>
          </a:xfrm>
        </p:spPr>
        <p:txBody>
          <a:bodyPr>
            <a:normAutofit/>
          </a:bodyPr>
          <a:lstStyle/>
          <a:p>
            <a:r>
              <a:rPr lang="pt-BR" dirty="0"/>
              <a:t>Uma lenda relatada pelo poeta Virgílio, conta que </a:t>
            </a:r>
            <a:r>
              <a:rPr lang="pt-BR"/>
              <a:t>Roma foi fundada por dois irmãos </a:t>
            </a:r>
            <a:r>
              <a:rPr lang="pt-BR" dirty="0"/>
              <a:t>gêmeos, Rômulo e Remo que foram abandonados no </a:t>
            </a:r>
            <a:r>
              <a:rPr lang="pt-BR"/>
              <a:t>rio tigre</a:t>
            </a:r>
            <a:r>
              <a:rPr lang="pt-BR" dirty="0"/>
              <a:t>, e foram encontrados os irmãos por uma </a:t>
            </a:r>
            <a:r>
              <a:rPr lang="pt-BR"/>
              <a:t>loba</a:t>
            </a:r>
            <a:r>
              <a:rPr lang="pt-BR" dirty="0"/>
              <a:t> que os amamentou quando adultos </a:t>
            </a:r>
            <a:r>
              <a:rPr lang="pt-BR"/>
              <a:t>Rômulo e remo </a:t>
            </a:r>
            <a:r>
              <a:rPr lang="pt-BR" dirty="0"/>
              <a:t>conquistaram o </a:t>
            </a:r>
            <a:r>
              <a:rPr lang="pt-BR"/>
              <a:t>trono de Alba longa </a:t>
            </a:r>
            <a:r>
              <a:rPr lang="pt-BR" dirty="0"/>
              <a:t>e fundaram </a:t>
            </a:r>
            <a:r>
              <a:rPr lang="pt-BR"/>
              <a:t>Roma</a:t>
            </a:r>
            <a:r>
              <a:rPr lang="pt-BR" dirty="0"/>
              <a:t> ouve uma disputa e </a:t>
            </a:r>
            <a:r>
              <a:rPr lang="pt-BR"/>
              <a:t>Rômulo matou remo </a:t>
            </a:r>
            <a:r>
              <a:rPr lang="pt-BR" dirty="0"/>
              <a:t>a cidade que foi fundada em </a:t>
            </a:r>
            <a:r>
              <a:rPr lang="pt-BR"/>
              <a:t>753 </a:t>
            </a:r>
            <a:r>
              <a:rPr lang="pt-BR" err="1"/>
              <a:t>a.C</a:t>
            </a:r>
            <a:endParaRPr lang="pt-BR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0D990FE-A961-4BD0-BE00-23C4B8CFA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50844DA-CE45-4F7E-A994-16D702DBC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7B18FC6-C676-4F46-9E37-531BC5654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O martírio dos cristãos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800542"/>
            <a:ext cx="3000986" cy="2993483"/>
          </a:xfrm>
          <a:prstGeom prst="rect">
            <a:avLst/>
          </a:prstGeom>
          <a:noFill/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22360E4-B476-49D8-80CF-B524F3FC0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600"/>
              <a:t>Durante o governo de Nero (54 – 68), tiveram inicio as primeiras perseguições aos  cristãos. Essas perseguições perduraram, de forma intermitente, até o governo de Diocleciano, que promoveu a última e mais cruel delas (303 – 305). São muitas as causas que explicam o combate violento aos cristãos. Dentre elas, destacam-se.</a:t>
            </a:r>
          </a:p>
          <a:p>
            <a:r>
              <a:rPr lang="pt-BR" sz="1600"/>
              <a:t>Oposição a religião oficial de Roma e o culto a pessoa do imperador.</a:t>
            </a:r>
          </a:p>
          <a:p>
            <a:r>
              <a:rPr lang="pt-BR" sz="1600"/>
              <a:t>A negação da religião oficial implicava na oposição a diversas instituições romanas a recusa a servir ao exercito.</a:t>
            </a:r>
          </a:p>
          <a:p>
            <a:r>
              <a:rPr lang="pt-BR" sz="1600"/>
              <a:t>A punição sangrenta aos cristãos era aproveitada como espetáculo, os cristãos eram lançados a uma arena e eram obrigados a enfrentar, leões, e outras feras.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709F32-2ED0-4F8B-99FF-940C35640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0011678-560C-4E53-8B7C-6B14755E4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7B18FC6-C676-4F46-9E37-531BC5654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O fim da perseguição</a:t>
            </a:r>
            <a:endParaRPr lang="pt-BR" dirty="0"/>
          </a:p>
        </p:txBody>
      </p:sp>
      <p:pic>
        <p:nvPicPr>
          <p:cNvPr id="5122" name="Picture 2" descr="http://2.bp.blogspot.com/_ZxDEdY9oOSc/TTwm8344sdI/AAAAAAAAAOA/tAQhi4bF87s/s400/Cristianismo%252520-%252520ALUNOS%252520ON%252520LINE.jpg"/>
          <p:cNvPicPr>
            <a:picLocks noChangeAspect="1" noChangeArrowheads="1"/>
          </p:cNvPicPr>
          <p:nvPr/>
        </p:nvPicPr>
        <p:blipFill rotWithShape="1">
          <a:blip r:embed="rId2" cstate="print"/>
          <a:srcRect l="41722" r="7472"/>
          <a:stretch/>
        </p:blipFill>
        <p:spPr bwMode="auto">
          <a:xfrm>
            <a:off x="475499" y="1082250"/>
            <a:ext cx="3000986" cy="4430067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22360E4-B476-49D8-80CF-B524F3FC0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100"/>
              <a:t>Consegue sobreviver apesar da perseguição e conquistar novos adeptos.</a:t>
            </a:r>
          </a:p>
          <a:p>
            <a:r>
              <a:rPr lang="pt-BR" sz="1100"/>
              <a:t>A maneira heroica com que muitos cristãos resistiam aos sofrimentos, nos martírios públicos, começou a ser interpretada como algo possível devido apenas uma força milagrosa vinda de Deus.</a:t>
            </a:r>
          </a:p>
          <a:p>
            <a:r>
              <a:rPr lang="pt-BR" sz="1100"/>
              <a:t>Com as crises socioeconômicas de Roma, que se intensificaram a partir do século III, muitas pessoas das classes dominantes converteram-se ao cristianismo. Paralelamente a esse processo, a perseguição aos cristãos foi tomando-se cada vez mais branda.</a:t>
            </a:r>
          </a:p>
          <a:p>
            <a:r>
              <a:rPr lang="pt-BR" sz="1100"/>
              <a:t>Em 313, imperador Constantino, que se convertera ao cristianismo, concedeu liberdade religiosa em todo o império Romano, através do Edito de Milão. Assim os cristãos puderam construir suas igrejas  e celebrar publicamente  seu culto. Posteriormente, em 391, o cristianismo tomou-se a religião oficial de Roma e organizou-se a Igreja Católica, que construiu sua hierarquia sendo como modelo a estrutura administrativa do império.</a:t>
            </a:r>
          </a:p>
          <a:p>
            <a:r>
              <a:rPr lang="pt-BR" sz="1100"/>
              <a:t>A vinda e as ideias centrais de Jesus Cristo  estão contidas nos Evangelhos, escritos por seus discípulos depois de sua morte. São quatro os evangelhos de Marcos, de Mateus, de Lucas e de João.</a:t>
            </a:r>
          </a:p>
          <a:p>
            <a:endParaRPr lang="pt-BR" sz="11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709F32-2ED0-4F8B-99FF-940C35640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0011678-560C-4E53-8B7C-6B14755E4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roma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59" y="404664"/>
            <a:ext cx="9144000" cy="572898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B18FC6-C676-4F46-9E37-531BC5654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796791"/>
            <a:ext cx="3000986" cy="3000986"/>
          </a:xfrm>
          <a:prstGeom prst="rect">
            <a:avLst/>
          </a:prstGeom>
          <a:noFill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2360E4-B476-49D8-80CF-B524F3FC0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700"/>
              <a:t>1 – Muitas palavras atuais são derivadas os nomes dos deuses gregos ou romanos. Pesquise o significado das palavras seguintes e relacione-as com as divindades:</a:t>
            </a:r>
          </a:p>
          <a:p>
            <a:r>
              <a:rPr lang="pt-BR" sz="1700" err="1"/>
              <a:t>Afrodisiaco</a:t>
            </a:r>
            <a:r>
              <a:rPr lang="pt-BR" sz="1700"/>
              <a:t>, </a:t>
            </a:r>
            <a:r>
              <a:rPr lang="pt-BR" sz="1700" err="1"/>
              <a:t>apolineo</a:t>
            </a:r>
            <a:r>
              <a:rPr lang="pt-BR" sz="1700"/>
              <a:t>, </a:t>
            </a:r>
            <a:r>
              <a:rPr lang="pt-BR" sz="1700" err="1"/>
              <a:t>Dionisiaco</a:t>
            </a:r>
            <a:r>
              <a:rPr lang="pt-BR" sz="1700"/>
              <a:t>, Mercurial Bacana, Venéreo, Vulcanismo, Jovial, Cereal.</a:t>
            </a:r>
          </a:p>
          <a:p>
            <a:r>
              <a:rPr lang="pt-BR" sz="1700"/>
              <a:t>2 – Leia nos Evangelhos o Sermão da Montanha e procure extrair do texto as ideias fundamentais do cristianismo.</a:t>
            </a:r>
          </a:p>
          <a:p>
            <a:r>
              <a:rPr lang="pt-BR" sz="1700"/>
              <a:t>3 – Faça uma dissertação </a:t>
            </a:r>
          </a:p>
          <a:p>
            <a:r>
              <a:rPr lang="pt-BR" sz="1700"/>
              <a:t>(aproximadamente 15 linhas)?</a:t>
            </a:r>
          </a:p>
          <a:p>
            <a:endParaRPr lang="pt-BR" sz="1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709F32-2ED0-4F8B-99FF-940C35640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11678-560C-4E53-8B7C-6B14755E4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Para conhecer Melhor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pt-BR" sz="1700"/>
              <a:t>A Vida dos Doze Césares - Col. A Obra Prima de Cada Autor - Série Ouro</a:t>
            </a:r>
          </a:p>
          <a:p>
            <a:r>
              <a:rPr lang="pt-BR" sz="1700"/>
              <a:t>Autor: </a:t>
            </a:r>
            <a:r>
              <a:rPr lang="pt-BR" sz="1700" err="1"/>
              <a:t>Suetônio</a:t>
            </a:r>
            <a:endParaRPr lang="pt-BR" sz="1700"/>
          </a:p>
          <a:p>
            <a:r>
              <a:rPr lang="pt-BR" sz="1700"/>
              <a:t>Editora: Martin </a:t>
            </a:r>
            <a:r>
              <a:rPr lang="pt-BR" sz="1700" err="1"/>
              <a:t>Claret</a:t>
            </a:r>
            <a:r>
              <a:rPr lang="pt-BR" sz="1700"/>
              <a:t> </a:t>
            </a:r>
          </a:p>
          <a:p>
            <a:r>
              <a:rPr lang="pt-BR" sz="1700"/>
              <a:t>Categoria: Literatura Estrangeira / Biografias e Memórias</a:t>
            </a:r>
          </a:p>
          <a:p>
            <a:r>
              <a:rPr lang="pt-BR" sz="1700"/>
              <a:t>A obra de </a:t>
            </a:r>
            <a:r>
              <a:rPr lang="pt-BR" sz="1700" err="1"/>
              <a:t>Suetônio</a:t>
            </a:r>
            <a:r>
              <a:rPr lang="pt-BR" sz="1700"/>
              <a:t>, "A Vida dos Césares", uma coleção de biografia de Júlio César e dos 11 imperadores até a morte de </a:t>
            </a:r>
            <a:r>
              <a:rPr lang="pt-BR" sz="1700" err="1"/>
              <a:t>Domiciano</a:t>
            </a:r>
            <a:r>
              <a:rPr lang="pt-BR" sz="1700"/>
              <a:t>, é responsável em parte pela imagem de decadência moral e política da sociedade romana e de seus líderes que dominou o pensamento histórico até a época recente.</a:t>
            </a:r>
          </a:p>
          <a:p>
            <a:endParaRPr lang="pt-BR" sz="17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49998" y="1916318"/>
            <a:ext cx="2282190" cy="3471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008ECC-51D4-4E47-80DF-1D22FBBC5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706108"/>
            <a:ext cx="5182351" cy="5182351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F352D9-7BCC-436E-8520-E9D0BAAA1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pt-BR" dirty="0"/>
              <a:t>1- Construa uma frase para cada item, utilizando as palavras dadas:</a:t>
            </a:r>
            <a:endParaRPr lang="pt-BR"/>
          </a:p>
          <a:p>
            <a:r>
              <a:rPr lang="pt-BR" dirty="0"/>
              <a:t>A – latinos – aldeias</a:t>
            </a:r>
            <a:endParaRPr lang="pt-BR"/>
          </a:p>
          <a:p>
            <a:r>
              <a:rPr lang="pt-BR" dirty="0"/>
              <a:t>B – Etruscos – cidade</a:t>
            </a:r>
            <a:endParaRPr lang="pt-BR"/>
          </a:p>
          <a:p>
            <a:r>
              <a:rPr lang="pt-BR" dirty="0"/>
              <a:t>2- Explique onde ficava </a:t>
            </a:r>
            <a:r>
              <a:rPr lang="pt-BR"/>
              <a:t>Magna </a:t>
            </a:r>
            <a:r>
              <a:rPr lang="pt-BR" err="1"/>
              <a:t>grécia</a:t>
            </a:r>
            <a:r>
              <a:rPr lang="pt-BR" dirty="0"/>
              <a:t>.</a:t>
            </a:r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EBA64A-08C9-4EE7-A7DD-C4309E575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A644F7-E61C-4BDD-9510-112510F64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24BEFC-E999-472B-B9C9-6110AF195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1AB4287-20DE-4259-98DE-2F39A136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Monarquia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Monarquia –  Início da organização política</a:t>
            </a:r>
          </a:p>
          <a:p>
            <a:r>
              <a:rPr lang="pt-BR" sz="1600">
                <a:solidFill>
                  <a:srgbClr val="FFFFFF"/>
                </a:solidFill>
              </a:rPr>
              <a:t>Organização – Rei, Senado e Assembléia Curial</a:t>
            </a:r>
          </a:p>
          <a:p>
            <a:r>
              <a:rPr lang="pt-BR" sz="1600">
                <a:solidFill>
                  <a:srgbClr val="FFFFFF"/>
                </a:solidFill>
              </a:rPr>
              <a:t>O Rei – Era Juiz e fiscalizava a assembléia Curial</a:t>
            </a:r>
          </a:p>
          <a:p>
            <a:r>
              <a:rPr lang="pt-BR" sz="1600">
                <a:solidFill>
                  <a:srgbClr val="FFFFFF"/>
                </a:solidFill>
              </a:rPr>
              <a:t>São os Reis : Rômulo, Numa Pompílio, Tulio Hostilio, Arco Márcio, Tarquínio Prisco ( o Antigo), e Tarquínio (o Soberbo).</a:t>
            </a:r>
          </a:p>
          <a:p>
            <a:r>
              <a:rPr lang="pt-BR" sz="1600">
                <a:solidFill>
                  <a:srgbClr val="FFFFFF"/>
                </a:solidFill>
              </a:rPr>
              <a:t>O Senado – formado por cidadãos idosos responsáveis pela chefia das grandes famílias (Genos).</a:t>
            </a:r>
          </a:p>
          <a:p>
            <a:r>
              <a:rPr lang="pt-BR" sz="1600">
                <a:solidFill>
                  <a:srgbClr val="FFFFFF"/>
                </a:solidFill>
              </a:rPr>
              <a:t>A Assembléia Curial -  grupos em Cúrias ( conjunto de Clãs)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78C45F-D8E6-48F2-B83B-12E016D68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088" r="16081" b="1"/>
          <a:stretch/>
        </p:blipFill>
        <p:spPr bwMode="auto">
          <a:xfrm>
            <a:off x="6188986" y="630202"/>
            <a:ext cx="2470690" cy="5575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1F60A3A-08DA-445D-B74A-BEE073589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Política: as instituições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428" r="8422" b="2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96E6EFB-D2CB-44B2-BE0D-9C6DCCCE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Senado</a:t>
            </a:r>
          </a:p>
          <a:p>
            <a:r>
              <a:rPr lang="pt-BR"/>
              <a:t>Rei</a:t>
            </a:r>
          </a:p>
          <a:p>
            <a:r>
              <a:rPr lang="pt-BR"/>
              <a:t>Sete reis romanos </a:t>
            </a:r>
          </a:p>
          <a:p>
            <a:r>
              <a:rPr lang="pt-BR"/>
              <a:t>O Senado</a:t>
            </a:r>
          </a:p>
          <a:p>
            <a:r>
              <a:rPr lang="pt-BR"/>
              <a:t>Assembleia Curial</a:t>
            </a:r>
          </a:p>
          <a:p>
            <a:r>
              <a:rPr lang="pt-BR" err="1"/>
              <a:t>Curias</a:t>
            </a:r>
            <a:endParaRPr lang="pt-B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2BA066C-D259-4F6D-9F83-124F73636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9179F48-E825-4803-806A-7029F85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1F60A3A-08DA-445D-B74A-BEE073589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Sociedade a divisão de classes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428" r="8422" b="2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96E6EFB-D2CB-44B2-BE0D-9C6DCCCE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62BA066C-D259-4F6D-9F83-124F73636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9179F48-E825-4803-806A-7029F85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671781"/>
              </p:ext>
            </p:extLst>
          </p:nvPr>
        </p:nvGraphicFramePr>
        <p:xfrm>
          <a:off x="3731076" y="2198914"/>
          <a:ext cx="4931230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3465</Words>
  <Application>Microsoft Office PowerPoint</Application>
  <PresentationFormat>Apresentação na tela (4:3)</PresentationFormat>
  <Paragraphs>248</Paragraphs>
  <Slides>55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0" baseType="lpstr">
      <vt:lpstr>Algerian</vt:lpstr>
      <vt:lpstr>Arial Black</vt:lpstr>
      <vt:lpstr>Calibri</vt:lpstr>
      <vt:lpstr>Calibri Light</vt:lpstr>
      <vt:lpstr>Retrospectiva</vt:lpstr>
      <vt:lpstr>ROMA ANTIGA</vt:lpstr>
      <vt:lpstr>Geografia</vt:lpstr>
      <vt:lpstr>Apresentação do PowerPoint</vt:lpstr>
      <vt:lpstr>Origem e desenvolvimento histórico</vt:lpstr>
      <vt:lpstr>A lenda da loba e os dois gêmeos</vt:lpstr>
      <vt:lpstr>Questões</vt:lpstr>
      <vt:lpstr>Monarquia</vt:lpstr>
      <vt:lpstr>Política: as instituições</vt:lpstr>
      <vt:lpstr>Sociedade a divisão de classes</vt:lpstr>
      <vt:lpstr>Passagem para República</vt:lpstr>
      <vt:lpstr>Questões</vt:lpstr>
      <vt:lpstr>República</vt:lpstr>
      <vt:lpstr>Conflitos entre patrícios e plebeus</vt:lpstr>
      <vt:lpstr>Conquistas da plebe</vt:lpstr>
      <vt:lpstr>Revolta dos escravos</vt:lpstr>
      <vt:lpstr>Conquistas Militares e expansão territorial</vt:lpstr>
      <vt:lpstr>Consequências das conquistas militares</vt:lpstr>
      <vt:lpstr> Formação Tartaruga</vt:lpstr>
      <vt:lpstr>Expansão Romana</vt:lpstr>
      <vt:lpstr>Crise e fim da republica</vt:lpstr>
      <vt:lpstr>A reforma de Graco</vt:lpstr>
      <vt:lpstr>Transição para o império</vt:lpstr>
      <vt:lpstr>Triunviratos</vt:lpstr>
      <vt:lpstr>Questões</vt:lpstr>
      <vt:lpstr>Império</vt:lpstr>
      <vt:lpstr>Alto império 27 a. c 235 d. c</vt:lpstr>
      <vt:lpstr>Baixo império 235 - 476</vt:lpstr>
      <vt:lpstr>Imperio Romano</vt:lpstr>
      <vt:lpstr>Crise do império</vt:lpstr>
      <vt:lpstr>Divisão e Declínio do Império</vt:lpstr>
      <vt:lpstr>Questões</vt:lpstr>
      <vt:lpstr>Produção Econômica</vt:lpstr>
      <vt:lpstr>Principais atividades econômicas</vt:lpstr>
      <vt:lpstr>Intercâmbio comercial</vt:lpstr>
      <vt:lpstr>Questões</vt:lpstr>
      <vt:lpstr>Herança cultural romana</vt:lpstr>
      <vt:lpstr>Cultura Romana</vt:lpstr>
      <vt:lpstr>Origem do mecenato</vt:lpstr>
      <vt:lpstr>Direitos e Artes</vt:lpstr>
      <vt:lpstr>Artes</vt:lpstr>
      <vt:lpstr>O latim</vt:lpstr>
      <vt:lpstr>Pão e Circo</vt:lpstr>
      <vt:lpstr>Os gladiadores fazem o espetáculo</vt:lpstr>
      <vt:lpstr>coliceu</vt:lpstr>
      <vt:lpstr>Questões</vt:lpstr>
      <vt:lpstr>O circo e o teatro</vt:lpstr>
      <vt:lpstr>Religião</vt:lpstr>
      <vt:lpstr>Mitologia Romana</vt:lpstr>
      <vt:lpstr>O Cristianismo</vt:lpstr>
      <vt:lpstr>O martírio dos cristãos</vt:lpstr>
      <vt:lpstr>O fim da perseguição</vt:lpstr>
      <vt:lpstr>Apresentação do PowerPoint</vt:lpstr>
      <vt:lpstr>Questões</vt:lpstr>
      <vt:lpstr>Para conhecer Melhor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ANTIGA</dc:title>
  <dc:creator>BRUNO FERREIRA</dc:creator>
  <cp:lastModifiedBy>BRUNO FERREIRA</cp:lastModifiedBy>
  <cp:revision>2</cp:revision>
  <dcterms:created xsi:type="dcterms:W3CDTF">2019-06-28T13:18:09Z</dcterms:created>
  <dcterms:modified xsi:type="dcterms:W3CDTF">2019-06-28T13:19:18Z</dcterms:modified>
</cp:coreProperties>
</file>