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emia Cecilia Santos" initials="NCS" lastIdx="1" clrIdx="0">
    <p:extLst>
      <p:ext uri="{19B8F6BF-5375-455C-9EA6-DF929625EA0E}">
        <p15:presenceInfo xmlns:p15="http://schemas.microsoft.com/office/powerpoint/2012/main" userId="a7cef7c3692038b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svg"/><Relationship Id="rId1" Type="http://schemas.openxmlformats.org/officeDocument/2006/relationships/image" Target="../media/image4.png"/><Relationship Id="rId6" Type="http://schemas.openxmlformats.org/officeDocument/2006/relationships/image" Target="../media/image14.svg"/><Relationship Id="rId5" Type="http://schemas.openxmlformats.org/officeDocument/2006/relationships/image" Target="../media/image8.sv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Relationship Id="rId9" Type="http://schemas.openxmlformats.org/officeDocument/2006/relationships/image" Target="../media/image2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31.svg"/><Relationship Id="rId2" Type="http://schemas.openxmlformats.org/officeDocument/2006/relationships/image" Target="../media/image29.svg"/><Relationship Id="rId1" Type="http://schemas.openxmlformats.org/officeDocument/2006/relationships/image" Target="../media/image20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30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31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1.svg"/><Relationship Id="rId1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image" Target="../media/image10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svg"/><Relationship Id="rId1" Type="http://schemas.openxmlformats.org/officeDocument/2006/relationships/image" Target="../media/image4.png"/><Relationship Id="rId6" Type="http://schemas.openxmlformats.org/officeDocument/2006/relationships/image" Target="../media/image15.svg"/><Relationship Id="rId5" Type="http://schemas.openxmlformats.org/officeDocument/2006/relationships/image" Target="../media/image8.sv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25.svg"/><Relationship Id="rId1" Type="http://schemas.openxmlformats.org/officeDocument/2006/relationships/image" Target="../media/image16.png"/><Relationship Id="rId6" Type="http://schemas.openxmlformats.org/officeDocument/2006/relationships/image" Target="../media/image26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Relationship Id="rId9" Type="http://schemas.openxmlformats.org/officeDocument/2006/relationships/image" Target="../media/image2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31.svg"/><Relationship Id="rId2" Type="http://schemas.openxmlformats.org/officeDocument/2006/relationships/image" Target="../media/image29.svg"/><Relationship Id="rId1" Type="http://schemas.openxmlformats.org/officeDocument/2006/relationships/image" Target="../media/image20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3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31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1.svg"/><Relationship Id="rId1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61F8D-400E-4BEE-8DCA-798FFDF015C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9B4B2E3-63B6-4955-895E-500AE6F7BF2E}">
      <dgm:prSet/>
      <dgm:spPr/>
      <dgm:t>
        <a:bodyPr/>
        <a:lstStyle/>
        <a:p>
          <a:r>
            <a:rPr lang="pt-BR"/>
            <a:t>Aéroport:</a:t>
          </a:r>
          <a:endParaRPr lang="en-US"/>
        </a:p>
      </dgm:t>
    </dgm:pt>
    <dgm:pt modelId="{7C085501-DBBA-42F4-8484-F9601FB7B7D1}" type="parTrans" cxnId="{0271ABA5-77EB-45A8-8315-9E6E7DEAAFCD}">
      <dgm:prSet/>
      <dgm:spPr/>
      <dgm:t>
        <a:bodyPr/>
        <a:lstStyle/>
        <a:p>
          <a:endParaRPr lang="en-US"/>
        </a:p>
      </dgm:t>
    </dgm:pt>
    <dgm:pt modelId="{8BD58F7A-6E7D-4CCD-B0FC-60950FC472DD}" type="sibTrans" cxnId="{0271ABA5-77EB-45A8-8315-9E6E7DEAAFCD}">
      <dgm:prSet/>
      <dgm:spPr/>
      <dgm:t>
        <a:bodyPr/>
        <a:lstStyle/>
        <a:p>
          <a:endParaRPr lang="en-US"/>
        </a:p>
      </dgm:t>
    </dgm:pt>
    <dgm:pt modelId="{9AEDA3C7-685C-4FDE-BD03-AF51E0480F96}">
      <dgm:prSet/>
      <dgm:spPr/>
      <dgm:t>
        <a:bodyPr/>
        <a:lstStyle/>
        <a:p>
          <a:r>
            <a:rPr lang="fr-FR"/>
            <a:t>Passager : Bonjour, Monsieur. </a:t>
          </a:r>
          <a:endParaRPr lang="en-US"/>
        </a:p>
      </dgm:t>
    </dgm:pt>
    <dgm:pt modelId="{45F257CC-9574-4925-8118-7D91821E6E75}" type="parTrans" cxnId="{EDA46B84-ADDC-4F27-9A46-63581381691A}">
      <dgm:prSet/>
      <dgm:spPr/>
      <dgm:t>
        <a:bodyPr/>
        <a:lstStyle/>
        <a:p>
          <a:endParaRPr lang="en-US"/>
        </a:p>
      </dgm:t>
    </dgm:pt>
    <dgm:pt modelId="{98C4C8C0-0AA9-49C5-B3AF-B0461D56C5C8}" type="sibTrans" cxnId="{EDA46B84-ADDC-4F27-9A46-63581381691A}">
      <dgm:prSet/>
      <dgm:spPr/>
      <dgm:t>
        <a:bodyPr/>
        <a:lstStyle/>
        <a:p>
          <a:endParaRPr lang="en-US"/>
        </a:p>
      </dgm:t>
    </dgm:pt>
    <dgm:pt modelId="{EBBD35C4-D9C9-4144-B631-59011C439C37}">
      <dgm:prSet/>
      <dgm:spPr/>
      <dgm:t>
        <a:bodyPr/>
        <a:lstStyle/>
        <a:p>
          <a:r>
            <a:rPr lang="fr-FR"/>
            <a:t>L’employé: Bonjour, votre passeport et votre ticket d’embarquement, s’il vous plaît.</a:t>
          </a:r>
          <a:endParaRPr lang="en-US"/>
        </a:p>
      </dgm:t>
    </dgm:pt>
    <dgm:pt modelId="{48B5BF9D-CDB6-41FA-A1CA-873AAA765391}" type="parTrans" cxnId="{F79C5E4C-D370-440F-842F-6071E88C3ABC}">
      <dgm:prSet/>
      <dgm:spPr/>
      <dgm:t>
        <a:bodyPr/>
        <a:lstStyle/>
        <a:p>
          <a:endParaRPr lang="en-US"/>
        </a:p>
      </dgm:t>
    </dgm:pt>
    <dgm:pt modelId="{1EC52121-09F3-4E21-8559-F0CCD45864FA}" type="sibTrans" cxnId="{F79C5E4C-D370-440F-842F-6071E88C3ABC}">
      <dgm:prSet/>
      <dgm:spPr/>
      <dgm:t>
        <a:bodyPr/>
        <a:lstStyle/>
        <a:p>
          <a:endParaRPr lang="en-US"/>
        </a:p>
      </dgm:t>
    </dgm:pt>
    <dgm:pt modelId="{4B7BB5C7-0E7E-4CE8-92CD-D4AA1156CFE9}">
      <dgm:prSet/>
      <dgm:spPr/>
      <dgm:t>
        <a:bodyPr/>
        <a:lstStyle/>
        <a:p>
          <a:r>
            <a:rPr lang="fr-FR"/>
            <a:t>Passager: Les voilà.</a:t>
          </a:r>
          <a:endParaRPr lang="en-US"/>
        </a:p>
      </dgm:t>
    </dgm:pt>
    <dgm:pt modelId="{FB10B684-2F1F-424C-932D-EC43D41E9FF4}" type="parTrans" cxnId="{619E4E50-25E8-421D-8F01-A6B4A6ED9727}">
      <dgm:prSet/>
      <dgm:spPr/>
      <dgm:t>
        <a:bodyPr/>
        <a:lstStyle/>
        <a:p>
          <a:endParaRPr lang="en-US"/>
        </a:p>
      </dgm:t>
    </dgm:pt>
    <dgm:pt modelId="{BE264257-BFF1-4687-8124-5B6E5A504289}" type="sibTrans" cxnId="{619E4E50-25E8-421D-8F01-A6B4A6ED9727}">
      <dgm:prSet/>
      <dgm:spPr/>
      <dgm:t>
        <a:bodyPr/>
        <a:lstStyle/>
        <a:p>
          <a:endParaRPr lang="en-US"/>
        </a:p>
      </dgm:t>
    </dgm:pt>
    <dgm:pt modelId="{CF0EE6B4-E684-4FEB-9381-15E104EE5E36}">
      <dgm:prSet/>
      <dgm:spPr/>
      <dgm:t>
        <a:bodyPr/>
        <a:lstStyle/>
        <a:p>
          <a:r>
            <a:rPr lang="fr-FR"/>
            <a:t>L’employé: Voyons, c’est le vol pour Paris. Il va </a:t>
          </a:r>
          <a:endParaRPr lang="en-US"/>
        </a:p>
      </dgm:t>
    </dgm:pt>
    <dgm:pt modelId="{243FF963-5E0D-4E84-9644-1083E2E745F7}" type="parTrans" cxnId="{F5DD4351-57F8-4115-828D-DB025FCF9E1C}">
      <dgm:prSet/>
      <dgm:spPr/>
      <dgm:t>
        <a:bodyPr/>
        <a:lstStyle/>
        <a:p>
          <a:endParaRPr lang="en-US"/>
        </a:p>
      </dgm:t>
    </dgm:pt>
    <dgm:pt modelId="{A88AFB8D-49A6-413F-B3F6-E69936D1172F}" type="sibTrans" cxnId="{F5DD4351-57F8-4115-828D-DB025FCF9E1C}">
      <dgm:prSet/>
      <dgm:spPr/>
      <dgm:t>
        <a:bodyPr/>
        <a:lstStyle/>
        <a:p>
          <a:endParaRPr lang="en-US"/>
        </a:p>
      </dgm:t>
    </dgm:pt>
    <dgm:pt modelId="{F56EC82F-6070-4AE1-8EF3-1AAE1B5DD70C}" type="pres">
      <dgm:prSet presAssocID="{67661F8D-400E-4BEE-8DCA-798FFDF015C3}" presName="root" presStyleCnt="0">
        <dgm:presLayoutVars>
          <dgm:dir/>
          <dgm:resizeHandles val="exact"/>
        </dgm:presLayoutVars>
      </dgm:prSet>
      <dgm:spPr/>
    </dgm:pt>
    <dgm:pt modelId="{5FCFA5EC-D73B-473D-AB5F-DF69E56541D2}" type="pres">
      <dgm:prSet presAssocID="{19B4B2E3-63B6-4955-895E-500AE6F7BF2E}" presName="compNode" presStyleCnt="0"/>
      <dgm:spPr/>
    </dgm:pt>
    <dgm:pt modelId="{1401196F-B6EA-4642-8A3E-8D3377EB31B3}" type="pres">
      <dgm:prSet presAssocID="{19B4B2E3-63B6-4955-895E-500AE6F7BF2E}" presName="bgRect" presStyleLbl="bgShp" presStyleIdx="0" presStyleCnt="5"/>
      <dgm:spPr/>
    </dgm:pt>
    <dgm:pt modelId="{3A514BDC-4F0D-4582-A8EB-6D1B7DEDDD10}" type="pres">
      <dgm:prSet presAssocID="{19B4B2E3-63B6-4955-895E-500AE6F7BF2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irplane"/>
        </a:ext>
      </dgm:extLst>
    </dgm:pt>
    <dgm:pt modelId="{8B728F57-53E3-4750-877D-519FF8A95A19}" type="pres">
      <dgm:prSet presAssocID="{19B4B2E3-63B6-4955-895E-500AE6F7BF2E}" presName="spaceRect" presStyleCnt="0"/>
      <dgm:spPr/>
    </dgm:pt>
    <dgm:pt modelId="{B9B2F5E8-5C82-47D2-BAF6-2C13473D20A8}" type="pres">
      <dgm:prSet presAssocID="{19B4B2E3-63B6-4955-895E-500AE6F7BF2E}" presName="parTx" presStyleLbl="revTx" presStyleIdx="0" presStyleCnt="5">
        <dgm:presLayoutVars>
          <dgm:chMax val="0"/>
          <dgm:chPref val="0"/>
        </dgm:presLayoutVars>
      </dgm:prSet>
      <dgm:spPr/>
    </dgm:pt>
    <dgm:pt modelId="{0E6D4AF4-57C2-40C9-84B1-A8DCF8E3695F}" type="pres">
      <dgm:prSet presAssocID="{8BD58F7A-6E7D-4CCD-B0FC-60950FC472DD}" presName="sibTrans" presStyleCnt="0"/>
      <dgm:spPr/>
    </dgm:pt>
    <dgm:pt modelId="{2615AE93-251B-4F23-89C2-71C1E535EB04}" type="pres">
      <dgm:prSet presAssocID="{9AEDA3C7-685C-4FDE-BD03-AF51E0480F96}" presName="compNode" presStyleCnt="0"/>
      <dgm:spPr/>
    </dgm:pt>
    <dgm:pt modelId="{3C865373-B6AF-4059-A422-FDA133A765EA}" type="pres">
      <dgm:prSet presAssocID="{9AEDA3C7-685C-4FDE-BD03-AF51E0480F96}" presName="bgRect" presStyleLbl="bgShp" presStyleIdx="1" presStyleCnt="5"/>
      <dgm:spPr/>
    </dgm:pt>
    <dgm:pt modelId="{4040819A-B3DC-4005-A13C-263C3998CEE3}" type="pres">
      <dgm:prSet presAssocID="{9AEDA3C7-685C-4FDE-BD03-AF51E0480F9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A89DA1AD-39EE-42EC-AFB2-4AA4D0F7D856}" type="pres">
      <dgm:prSet presAssocID="{9AEDA3C7-685C-4FDE-BD03-AF51E0480F96}" presName="spaceRect" presStyleCnt="0"/>
      <dgm:spPr/>
    </dgm:pt>
    <dgm:pt modelId="{38599E54-3411-4173-865F-F512136A7D1A}" type="pres">
      <dgm:prSet presAssocID="{9AEDA3C7-685C-4FDE-BD03-AF51E0480F96}" presName="parTx" presStyleLbl="revTx" presStyleIdx="1" presStyleCnt="5">
        <dgm:presLayoutVars>
          <dgm:chMax val="0"/>
          <dgm:chPref val="0"/>
        </dgm:presLayoutVars>
      </dgm:prSet>
      <dgm:spPr/>
    </dgm:pt>
    <dgm:pt modelId="{BF3891D1-0977-4277-A8D8-56518272551A}" type="pres">
      <dgm:prSet presAssocID="{98C4C8C0-0AA9-49C5-B3AF-B0461D56C5C8}" presName="sibTrans" presStyleCnt="0"/>
      <dgm:spPr/>
    </dgm:pt>
    <dgm:pt modelId="{D0BC45AA-5DFF-4822-8344-8645BE543825}" type="pres">
      <dgm:prSet presAssocID="{EBBD35C4-D9C9-4144-B631-59011C439C37}" presName="compNode" presStyleCnt="0"/>
      <dgm:spPr/>
    </dgm:pt>
    <dgm:pt modelId="{07994A16-B040-49C1-8EE0-37B9367A630A}" type="pres">
      <dgm:prSet presAssocID="{EBBD35C4-D9C9-4144-B631-59011C439C37}" presName="bgRect" presStyleLbl="bgShp" presStyleIdx="2" presStyleCnt="5"/>
      <dgm:spPr/>
    </dgm:pt>
    <dgm:pt modelId="{DAD47510-EC91-4EF4-A178-4D384A31A842}" type="pres">
      <dgm:prSet presAssocID="{EBBD35C4-D9C9-4144-B631-59011C439C37}" presName="iconRect" presStyleLbl="node1" presStyleIdx="2" presStyleCnt="5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38E51993-2F14-41ED-BBDA-7C7D31BDB1DE}" type="pres">
      <dgm:prSet presAssocID="{EBBD35C4-D9C9-4144-B631-59011C439C37}" presName="spaceRect" presStyleCnt="0"/>
      <dgm:spPr/>
    </dgm:pt>
    <dgm:pt modelId="{29755981-5702-4087-B9F6-8335214768B5}" type="pres">
      <dgm:prSet presAssocID="{EBBD35C4-D9C9-4144-B631-59011C439C37}" presName="parTx" presStyleLbl="revTx" presStyleIdx="2" presStyleCnt="5">
        <dgm:presLayoutVars>
          <dgm:chMax val="0"/>
          <dgm:chPref val="0"/>
        </dgm:presLayoutVars>
      </dgm:prSet>
      <dgm:spPr/>
    </dgm:pt>
    <dgm:pt modelId="{9C317902-3808-4D58-87D3-03ACB90691B0}" type="pres">
      <dgm:prSet presAssocID="{1EC52121-09F3-4E21-8559-F0CCD45864FA}" presName="sibTrans" presStyleCnt="0"/>
      <dgm:spPr/>
    </dgm:pt>
    <dgm:pt modelId="{88FF6E96-87BF-43E8-8FF6-05C9A4F89A21}" type="pres">
      <dgm:prSet presAssocID="{4B7BB5C7-0E7E-4CE8-92CD-D4AA1156CFE9}" presName="compNode" presStyleCnt="0"/>
      <dgm:spPr/>
    </dgm:pt>
    <dgm:pt modelId="{DA441DE1-4959-4342-BAC1-0091489A4DDF}" type="pres">
      <dgm:prSet presAssocID="{4B7BB5C7-0E7E-4CE8-92CD-D4AA1156CFE9}" presName="bgRect" presStyleLbl="bgShp" presStyleIdx="3" presStyleCnt="5"/>
      <dgm:spPr/>
    </dgm:pt>
    <dgm:pt modelId="{8D85B406-58BB-4016-8C73-5657333B5776}" type="pres">
      <dgm:prSet presAssocID="{4B7BB5C7-0E7E-4CE8-92CD-D4AA1156CFE9}" presName="iconRect" presStyleLbl="node1" presStyleIdx="3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DED79A44-5006-405A-A50E-C05F946AD9B9}" type="pres">
      <dgm:prSet presAssocID="{4B7BB5C7-0E7E-4CE8-92CD-D4AA1156CFE9}" presName="spaceRect" presStyleCnt="0"/>
      <dgm:spPr/>
    </dgm:pt>
    <dgm:pt modelId="{B6B22D0E-5C8F-4D35-8715-729D910306CD}" type="pres">
      <dgm:prSet presAssocID="{4B7BB5C7-0E7E-4CE8-92CD-D4AA1156CFE9}" presName="parTx" presStyleLbl="revTx" presStyleIdx="3" presStyleCnt="5">
        <dgm:presLayoutVars>
          <dgm:chMax val="0"/>
          <dgm:chPref val="0"/>
        </dgm:presLayoutVars>
      </dgm:prSet>
      <dgm:spPr/>
    </dgm:pt>
    <dgm:pt modelId="{29607178-6F59-4245-80FF-418A452987C9}" type="pres">
      <dgm:prSet presAssocID="{BE264257-BFF1-4687-8124-5B6E5A504289}" presName="sibTrans" presStyleCnt="0"/>
      <dgm:spPr/>
    </dgm:pt>
    <dgm:pt modelId="{8D5A50E3-5F80-42FF-92BA-7188B7E0194F}" type="pres">
      <dgm:prSet presAssocID="{CF0EE6B4-E684-4FEB-9381-15E104EE5E36}" presName="compNode" presStyleCnt="0"/>
      <dgm:spPr/>
    </dgm:pt>
    <dgm:pt modelId="{E2F48760-E54B-4826-9F75-58B4C210891A}" type="pres">
      <dgm:prSet presAssocID="{CF0EE6B4-E684-4FEB-9381-15E104EE5E36}" presName="bgRect" presStyleLbl="bgShp" presStyleIdx="4" presStyleCnt="5"/>
      <dgm:spPr/>
    </dgm:pt>
    <dgm:pt modelId="{74F90CAE-061A-4D8B-B7A8-466A130A1043}" type="pres">
      <dgm:prSet presAssocID="{CF0EE6B4-E684-4FEB-9381-15E104EE5E36}" presName="iconRect" presStyleLbl="nod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FE5ABBCC-7151-4F64-914D-695F8E39D3F3}" type="pres">
      <dgm:prSet presAssocID="{CF0EE6B4-E684-4FEB-9381-15E104EE5E36}" presName="spaceRect" presStyleCnt="0"/>
      <dgm:spPr/>
    </dgm:pt>
    <dgm:pt modelId="{A25F6B89-0731-42EC-9644-FD53EAC0EDF1}" type="pres">
      <dgm:prSet presAssocID="{CF0EE6B4-E684-4FEB-9381-15E104EE5E36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B260C14-2386-40FC-9FE2-0EFC489ADCF7}" type="presOf" srcId="{19B4B2E3-63B6-4955-895E-500AE6F7BF2E}" destId="{B9B2F5E8-5C82-47D2-BAF6-2C13473D20A8}" srcOrd="0" destOrd="0" presId="urn:microsoft.com/office/officeart/2018/2/layout/IconVerticalSolidList"/>
    <dgm:cxn modelId="{24694A2E-444D-4549-A278-FE743A04F981}" type="presOf" srcId="{9AEDA3C7-685C-4FDE-BD03-AF51E0480F96}" destId="{38599E54-3411-4173-865F-F512136A7D1A}" srcOrd="0" destOrd="0" presId="urn:microsoft.com/office/officeart/2018/2/layout/IconVerticalSolidList"/>
    <dgm:cxn modelId="{BDFA0233-739E-40BA-AAFA-DC2E1E8207FF}" type="presOf" srcId="{EBBD35C4-D9C9-4144-B631-59011C439C37}" destId="{29755981-5702-4087-B9F6-8335214768B5}" srcOrd="0" destOrd="0" presId="urn:microsoft.com/office/officeart/2018/2/layout/IconVerticalSolidList"/>
    <dgm:cxn modelId="{AC63F146-5581-4A08-B2B9-1F78F35FC1BA}" type="presOf" srcId="{4B7BB5C7-0E7E-4CE8-92CD-D4AA1156CFE9}" destId="{B6B22D0E-5C8F-4D35-8715-729D910306CD}" srcOrd="0" destOrd="0" presId="urn:microsoft.com/office/officeart/2018/2/layout/IconVerticalSolidList"/>
    <dgm:cxn modelId="{F79C5E4C-D370-440F-842F-6071E88C3ABC}" srcId="{67661F8D-400E-4BEE-8DCA-798FFDF015C3}" destId="{EBBD35C4-D9C9-4144-B631-59011C439C37}" srcOrd="2" destOrd="0" parTransId="{48B5BF9D-CDB6-41FA-A1CA-873AAA765391}" sibTransId="{1EC52121-09F3-4E21-8559-F0CCD45864FA}"/>
    <dgm:cxn modelId="{619E4E50-25E8-421D-8F01-A6B4A6ED9727}" srcId="{67661F8D-400E-4BEE-8DCA-798FFDF015C3}" destId="{4B7BB5C7-0E7E-4CE8-92CD-D4AA1156CFE9}" srcOrd="3" destOrd="0" parTransId="{FB10B684-2F1F-424C-932D-EC43D41E9FF4}" sibTransId="{BE264257-BFF1-4687-8124-5B6E5A504289}"/>
    <dgm:cxn modelId="{F5DD4351-57F8-4115-828D-DB025FCF9E1C}" srcId="{67661F8D-400E-4BEE-8DCA-798FFDF015C3}" destId="{CF0EE6B4-E684-4FEB-9381-15E104EE5E36}" srcOrd="4" destOrd="0" parTransId="{243FF963-5E0D-4E84-9644-1083E2E745F7}" sibTransId="{A88AFB8D-49A6-413F-B3F6-E69936D1172F}"/>
    <dgm:cxn modelId="{EDA46B84-ADDC-4F27-9A46-63581381691A}" srcId="{67661F8D-400E-4BEE-8DCA-798FFDF015C3}" destId="{9AEDA3C7-685C-4FDE-BD03-AF51E0480F96}" srcOrd="1" destOrd="0" parTransId="{45F257CC-9574-4925-8118-7D91821E6E75}" sibTransId="{98C4C8C0-0AA9-49C5-B3AF-B0461D56C5C8}"/>
    <dgm:cxn modelId="{0271ABA5-77EB-45A8-8315-9E6E7DEAAFCD}" srcId="{67661F8D-400E-4BEE-8DCA-798FFDF015C3}" destId="{19B4B2E3-63B6-4955-895E-500AE6F7BF2E}" srcOrd="0" destOrd="0" parTransId="{7C085501-DBBA-42F4-8484-F9601FB7B7D1}" sibTransId="{8BD58F7A-6E7D-4CCD-B0FC-60950FC472DD}"/>
    <dgm:cxn modelId="{F6BE19C0-1B0E-4BCB-82D9-90CD68F3453F}" type="presOf" srcId="{CF0EE6B4-E684-4FEB-9381-15E104EE5E36}" destId="{A25F6B89-0731-42EC-9644-FD53EAC0EDF1}" srcOrd="0" destOrd="0" presId="urn:microsoft.com/office/officeart/2018/2/layout/IconVerticalSolidList"/>
    <dgm:cxn modelId="{050A47E4-2A09-4E3E-AA8C-F7237B26E75F}" type="presOf" srcId="{67661F8D-400E-4BEE-8DCA-798FFDF015C3}" destId="{F56EC82F-6070-4AE1-8EF3-1AAE1B5DD70C}" srcOrd="0" destOrd="0" presId="urn:microsoft.com/office/officeart/2018/2/layout/IconVerticalSolidList"/>
    <dgm:cxn modelId="{271CE88E-4D65-4987-850E-565643EA53CE}" type="presParOf" srcId="{F56EC82F-6070-4AE1-8EF3-1AAE1B5DD70C}" destId="{5FCFA5EC-D73B-473D-AB5F-DF69E56541D2}" srcOrd="0" destOrd="0" presId="urn:microsoft.com/office/officeart/2018/2/layout/IconVerticalSolidList"/>
    <dgm:cxn modelId="{AFB66117-3B4A-4104-947C-6A5EEADBA7E7}" type="presParOf" srcId="{5FCFA5EC-D73B-473D-AB5F-DF69E56541D2}" destId="{1401196F-B6EA-4642-8A3E-8D3377EB31B3}" srcOrd="0" destOrd="0" presId="urn:microsoft.com/office/officeart/2018/2/layout/IconVerticalSolidList"/>
    <dgm:cxn modelId="{ADBE3652-DD52-494F-BC49-68BF681CF663}" type="presParOf" srcId="{5FCFA5EC-D73B-473D-AB5F-DF69E56541D2}" destId="{3A514BDC-4F0D-4582-A8EB-6D1B7DEDDD10}" srcOrd="1" destOrd="0" presId="urn:microsoft.com/office/officeart/2018/2/layout/IconVerticalSolidList"/>
    <dgm:cxn modelId="{2993EA10-0BE1-410E-B2B3-0786CF05A36B}" type="presParOf" srcId="{5FCFA5EC-D73B-473D-AB5F-DF69E56541D2}" destId="{8B728F57-53E3-4750-877D-519FF8A95A19}" srcOrd="2" destOrd="0" presId="urn:microsoft.com/office/officeart/2018/2/layout/IconVerticalSolidList"/>
    <dgm:cxn modelId="{D49FE063-282E-4A08-8EAD-105464251139}" type="presParOf" srcId="{5FCFA5EC-D73B-473D-AB5F-DF69E56541D2}" destId="{B9B2F5E8-5C82-47D2-BAF6-2C13473D20A8}" srcOrd="3" destOrd="0" presId="urn:microsoft.com/office/officeart/2018/2/layout/IconVerticalSolidList"/>
    <dgm:cxn modelId="{7CB29825-A83E-4736-882F-B2FF1BDC4EE9}" type="presParOf" srcId="{F56EC82F-6070-4AE1-8EF3-1AAE1B5DD70C}" destId="{0E6D4AF4-57C2-40C9-84B1-A8DCF8E3695F}" srcOrd="1" destOrd="0" presId="urn:microsoft.com/office/officeart/2018/2/layout/IconVerticalSolidList"/>
    <dgm:cxn modelId="{5D5C8009-410D-49CC-A740-9763958FF3C0}" type="presParOf" srcId="{F56EC82F-6070-4AE1-8EF3-1AAE1B5DD70C}" destId="{2615AE93-251B-4F23-89C2-71C1E535EB04}" srcOrd="2" destOrd="0" presId="urn:microsoft.com/office/officeart/2018/2/layout/IconVerticalSolidList"/>
    <dgm:cxn modelId="{AA974BC3-009E-4858-94DC-953CD7D80F3E}" type="presParOf" srcId="{2615AE93-251B-4F23-89C2-71C1E535EB04}" destId="{3C865373-B6AF-4059-A422-FDA133A765EA}" srcOrd="0" destOrd="0" presId="urn:microsoft.com/office/officeart/2018/2/layout/IconVerticalSolidList"/>
    <dgm:cxn modelId="{BD9076EA-EBCF-46B7-B58E-50401CEF93BD}" type="presParOf" srcId="{2615AE93-251B-4F23-89C2-71C1E535EB04}" destId="{4040819A-B3DC-4005-A13C-263C3998CEE3}" srcOrd="1" destOrd="0" presId="urn:microsoft.com/office/officeart/2018/2/layout/IconVerticalSolidList"/>
    <dgm:cxn modelId="{C0D9FBA7-A9FB-4159-871A-27C4BA0245CB}" type="presParOf" srcId="{2615AE93-251B-4F23-89C2-71C1E535EB04}" destId="{A89DA1AD-39EE-42EC-AFB2-4AA4D0F7D856}" srcOrd="2" destOrd="0" presId="urn:microsoft.com/office/officeart/2018/2/layout/IconVerticalSolidList"/>
    <dgm:cxn modelId="{7552C204-E8A7-4DDF-A995-8358928C41B2}" type="presParOf" srcId="{2615AE93-251B-4F23-89C2-71C1E535EB04}" destId="{38599E54-3411-4173-865F-F512136A7D1A}" srcOrd="3" destOrd="0" presId="urn:microsoft.com/office/officeart/2018/2/layout/IconVerticalSolidList"/>
    <dgm:cxn modelId="{A0E619C7-742E-44D1-A396-E1BA480F5402}" type="presParOf" srcId="{F56EC82F-6070-4AE1-8EF3-1AAE1B5DD70C}" destId="{BF3891D1-0977-4277-A8D8-56518272551A}" srcOrd="3" destOrd="0" presId="urn:microsoft.com/office/officeart/2018/2/layout/IconVerticalSolidList"/>
    <dgm:cxn modelId="{B4A5E387-AA2B-492B-A479-8DDA66DCC601}" type="presParOf" srcId="{F56EC82F-6070-4AE1-8EF3-1AAE1B5DD70C}" destId="{D0BC45AA-5DFF-4822-8344-8645BE543825}" srcOrd="4" destOrd="0" presId="urn:microsoft.com/office/officeart/2018/2/layout/IconVerticalSolidList"/>
    <dgm:cxn modelId="{A57F6C42-43EB-42E4-8837-624E570F7123}" type="presParOf" srcId="{D0BC45AA-5DFF-4822-8344-8645BE543825}" destId="{07994A16-B040-49C1-8EE0-37B9367A630A}" srcOrd="0" destOrd="0" presId="urn:microsoft.com/office/officeart/2018/2/layout/IconVerticalSolidList"/>
    <dgm:cxn modelId="{CF6AD2BE-2130-46D7-B56E-F2B27BE4A3C2}" type="presParOf" srcId="{D0BC45AA-5DFF-4822-8344-8645BE543825}" destId="{DAD47510-EC91-4EF4-A178-4D384A31A842}" srcOrd="1" destOrd="0" presId="urn:microsoft.com/office/officeart/2018/2/layout/IconVerticalSolidList"/>
    <dgm:cxn modelId="{D91594DF-B110-4A0F-B3F2-1723AB4A7947}" type="presParOf" srcId="{D0BC45AA-5DFF-4822-8344-8645BE543825}" destId="{38E51993-2F14-41ED-BBDA-7C7D31BDB1DE}" srcOrd="2" destOrd="0" presId="urn:microsoft.com/office/officeart/2018/2/layout/IconVerticalSolidList"/>
    <dgm:cxn modelId="{B19C6602-C806-480A-8B67-AAAF2B716EFC}" type="presParOf" srcId="{D0BC45AA-5DFF-4822-8344-8645BE543825}" destId="{29755981-5702-4087-B9F6-8335214768B5}" srcOrd="3" destOrd="0" presId="urn:microsoft.com/office/officeart/2018/2/layout/IconVerticalSolidList"/>
    <dgm:cxn modelId="{9CB3F539-BC5F-4D5C-9718-C876968F5330}" type="presParOf" srcId="{F56EC82F-6070-4AE1-8EF3-1AAE1B5DD70C}" destId="{9C317902-3808-4D58-87D3-03ACB90691B0}" srcOrd="5" destOrd="0" presId="urn:microsoft.com/office/officeart/2018/2/layout/IconVerticalSolidList"/>
    <dgm:cxn modelId="{1E97A926-A694-4E5E-B34D-46029A408081}" type="presParOf" srcId="{F56EC82F-6070-4AE1-8EF3-1AAE1B5DD70C}" destId="{88FF6E96-87BF-43E8-8FF6-05C9A4F89A21}" srcOrd="6" destOrd="0" presId="urn:microsoft.com/office/officeart/2018/2/layout/IconVerticalSolidList"/>
    <dgm:cxn modelId="{08A6F324-C97B-4C77-A64B-4850233E7712}" type="presParOf" srcId="{88FF6E96-87BF-43E8-8FF6-05C9A4F89A21}" destId="{DA441DE1-4959-4342-BAC1-0091489A4DDF}" srcOrd="0" destOrd="0" presId="urn:microsoft.com/office/officeart/2018/2/layout/IconVerticalSolidList"/>
    <dgm:cxn modelId="{09D68876-1B3B-4B78-BD7C-3CACE4D75AC9}" type="presParOf" srcId="{88FF6E96-87BF-43E8-8FF6-05C9A4F89A21}" destId="{8D85B406-58BB-4016-8C73-5657333B5776}" srcOrd="1" destOrd="0" presId="urn:microsoft.com/office/officeart/2018/2/layout/IconVerticalSolidList"/>
    <dgm:cxn modelId="{D757DB46-9F87-425E-87B9-D5FC522839C9}" type="presParOf" srcId="{88FF6E96-87BF-43E8-8FF6-05C9A4F89A21}" destId="{DED79A44-5006-405A-A50E-C05F946AD9B9}" srcOrd="2" destOrd="0" presId="urn:microsoft.com/office/officeart/2018/2/layout/IconVerticalSolidList"/>
    <dgm:cxn modelId="{03F02818-FF2C-44F9-8F65-DC281700F582}" type="presParOf" srcId="{88FF6E96-87BF-43E8-8FF6-05C9A4F89A21}" destId="{B6B22D0E-5C8F-4D35-8715-729D910306CD}" srcOrd="3" destOrd="0" presId="urn:microsoft.com/office/officeart/2018/2/layout/IconVerticalSolidList"/>
    <dgm:cxn modelId="{D51B9E5A-5999-4F13-A978-7A6FFB1B5C01}" type="presParOf" srcId="{F56EC82F-6070-4AE1-8EF3-1AAE1B5DD70C}" destId="{29607178-6F59-4245-80FF-418A452987C9}" srcOrd="7" destOrd="0" presId="urn:microsoft.com/office/officeart/2018/2/layout/IconVerticalSolidList"/>
    <dgm:cxn modelId="{669B5F0F-37BE-49F3-B3B1-BE5BCEC61107}" type="presParOf" srcId="{F56EC82F-6070-4AE1-8EF3-1AAE1B5DD70C}" destId="{8D5A50E3-5F80-42FF-92BA-7188B7E0194F}" srcOrd="8" destOrd="0" presId="urn:microsoft.com/office/officeart/2018/2/layout/IconVerticalSolidList"/>
    <dgm:cxn modelId="{82558B09-3BA1-4E29-9707-26F17D90A165}" type="presParOf" srcId="{8D5A50E3-5F80-42FF-92BA-7188B7E0194F}" destId="{E2F48760-E54B-4826-9F75-58B4C210891A}" srcOrd="0" destOrd="0" presId="urn:microsoft.com/office/officeart/2018/2/layout/IconVerticalSolidList"/>
    <dgm:cxn modelId="{5A6CAD69-7DCE-4005-970D-A7125BEF54E6}" type="presParOf" srcId="{8D5A50E3-5F80-42FF-92BA-7188B7E0194F}" destId="{74F90CAE-061A-4D8B-B7A8-466A130A1043}" srcOrd="1" destOrd="0" presId="urn:microsoft.com/office/officeart/2018/2/layout/IconVerticalSolidList"/>
    <dgm:cxn modelId="{D40C5027-F154-494C-BEDA-795438DE96D4}" type="presParOf" srcId="{8D5A50E3-5F80-42FF-92BA-7188B7E0194F}" destId="{FE5ABBCC-7151-4F64-914D-695F8E39D3F3}" srcOrd="2" destOrd="0" presId="urn:microsoft.com/office/officeart/2018/2/layout/IconVerticalSolidList"/>
    <dgm:cxn modelId="{431A82E1-DDCE-4083-866E-13C44E8F0CCF}" type="presParOf" srcId="{8D5A50E3-5F80-42FF-92BA-7188B7E0194F}" destId="{A25F6B89-0731-42EC-9644-FD53EAC0EDF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813BD0-A343-4304-843B-24053237B67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DBFE021-ABF3-4603-9F54-24CEA5463EAE}">
      <dgm:prSet/>
      <dgm:spPr/>
      <dgm:t>
        <a:bodyPr/>
        <a:lstStyle/>
        <a:p>
          <a:r>
            <a:rPr lang="fr-FR"/>
            <a:t>Passager: C’est très bien!</a:t>
          </a:r>
          <a:endParaRPr lang="en-US"/>
        </a:p>
      </dgm:t>
    </dgm:pt>
    <dgm:pt modelId="{DAB5D255-5102-465E-ACFF-3A36200269D5}" type="parTrans" cxnId="{32D9CAA1-30F3-4653-98AE-8E7A9F67FAB4}">
      <dgm:prSet/>
      <dgm:spPr/>
      <dgm:t>
        <a:bodyPr/>
        <a:lstStyle/>
        <a:p>
          <a:endParaRPr lang="en-US"/>
        </a:p>
      </dgm:t>
    </dgm:pt>
    <dgm:pt modelId="{34CB8408-90D1-4E17-8065-C905D36C0767}" type="sibTrans" cxnId="{32D9CAA1-30F3-4653-98AE-8E7A9F67FAB4}">
      <dgm:prSet/>
      <dgm:spPr/>
      <dgm:t>
        <a:bodyPr/>
        <a:lstStyle/>
        <a:p>
          <a:endParaRPr lang="en-US"/>
        </a:p>
      </dgm:t>
    </dgm:pt>
    <dgm:pt modelId="{47BF9FCA-04CB-4323-9A7F-5E4CEEE02F63}">
      <dgm:prSet/>
      <dgm:spPr/>
      <dgm:t>
        <a:bodyPr/>
        <a:lstStyle/>
        <a:p>
          <a:r>
            <a:rPr lang="fr-FR"/>
            <a:t>L’employé: Les bagages, s’il vous plaît. Voyons, vous avez seulement un bagage à main.</a:t>
          </a:r>
          <a:endParaRPr lang="en-US"/>
        </a:p>
      </dgm:t>
    </dgm:pt>
    <dgm:pt modelId="{F3C3181E-506E-4B37-8500-ED4B2CBA29BE}" type="parTrans" cxnId="{FC9C1BA5-E330-49CC-8961-94A7A34003D7}">
      <dgm:prSet/>
      <dgm:spPr/>
      <dgm:t>
        <a:bodyPr/>
        <a:lstStyle/>
        <a:p>
          <a:endParaRPr lang="en-US"/>
        </a:p>
      </dgm:t>
    </dgm:pt>
    <dgm:pt modelId="{71E9408B-9556-4B8C-81F5-DDDCFEC78F91}" type="sibTrans" cxnId="{FC9C1BA5-E330-49CC-8961-94A7A34003D7}">
      <dgm:prSet/>
      <dgm:spPr/>
      <dgm:t>
        <a:bodyPr/>
        <a:lstStyle/>
        <a:p>
          <a:endParaRPr lang="en-US"/>
        </a:p>
      </dgm:t>
    </dgm:pt>
    <dgm:pt modelId="{1F725597-CC98-4B93-A2A2-D0FCC7605C5C}">
      <dgm:prSet/>
      <dgm:spPr/>
      <dgm:t>
        <a:bodyPr/>
        <a:lstStyle/>
        <a:p>
          <a:r>
            <a:rPr lang="fr-FR"/>
            <a:t>Passager: Oui, seulement celui-ci. </a:t>
          </a:r>
          <a:endParaRPr lang="en-US"/>
        </a:p>
      </dgm:t>
    </dgm:pt>
    <dgm:pt modelId="{716CEFAA-9B1B-4692-8B2F-F6E939282A40}" type="parTrans" cxnId="{E1BE4387-7AB2-4F86-933F-7EA00A8AEF3F}">
      <dgm:prSet/>
      <dgm:spPr/>
      <dgm:t>
        <a:bodyPr/>
        <a:lstStyle/>
        <a:p>
          <a:endParaRPr lang="en-US"/>
        </a:p>
      </dgm:t>
    </dgm:pt>
    <dgm:pt modelId="{EFD0DB29-C8CA-4C86-8474-30D0EC0F3B95}" type="sibTrans" cxnId="{E1BE4387-7AB2-4F86-933F-7EA00A8AEF3F}">
      <dgm:prSet/>
      <dgm:spPr/>
      <dgm:t>
        <a:bodyPr/>
        <a:lstStyle/>
        <a:p>
          <a:endParaRPr lang="en-US"/>
        </a:p>
      </dgm:t>
    </dgm:pt>
    <dgm:pt modelId="{A0AFFECE-C45B-46D8-B4EA-D0AED103C279}">
      <dgm:prSet/>
      <dgm:spPr/>
      <dgm:t>
        <a:bodyPr/>
        <a:lstStyle/>
        <a:p>
          <a:r>
            <a:rPr lang="fr-FR"/>
            <a:t>L’employé: Pour le bagage vous ne devez rien payer, il est inclus dans le prix du billet. Tout va bien. Voilà votre ticket d’embarquement et votre passeport. Vous pouvez vous rendre à la porte deux. Bon voyage!</a:t>
          </a:r>
          <a:endParaRPr lang="en-US"/>
        </a:p>
      </dgm:t>
    </dgm:pt>
    <dgm:pt modelId="{18270ACF-811B-4B9C-BC19-F1DB008EC066}" type="parTrans" cxnId="{A6CF7953-A989-4987-8CFE-BDD22DE9868F}">
      <dgm:prSet/>
      <dgm:spPr/>
      <dgm:t>
        <a:bodyPr/>
        <a:lstStyle/>
        <a:p>
          <a:endParaRPr lang="en-US"/>
        </a:p>
      </dgm:t>
    </dgm:pt>
    <dgm:pt modelId="{62C3B423-B7FF-4C9C-AC51-34C552AD0268}" type="sibTrans" cxnId="{A6CF7953-A989-4987-8CFE-BDD22DE9868F}">
      <dgm:prSet/>
      <dgm:spPr/>
      <dgm:t>
        <a:bodyPr/>
        <a:lstStyle/>
        <a:p>
          <a:endParaRPr lang="en-US"/>
        </a:p>
      </dgm:t>
    </dgm:pt>
    <dgm:pt modelId="{673D7E4D-C02D-42E6-B8A0-E81502DC403E}">
      <dgm:prSet/>
      <dgm:spPr/>
      <dgm:t>
        <a:bodyPr/>
        <a:lstStyle/>
        <a:p>
          <a:r>
            <a:rPr lang="fr-FR"/>
            <a:t>Passager: Merci.</a:t>
          </a:r>
          <a:endParaRPr lang="en-US"/>
        </a:p>
      </dgm:t>
    </dgm:pt>
    <dgm:pt modelId="{251ADD6B-D5EC-4C93-BDE6-D7412AE0A3AE}" type="parTrans" cxnId="{674A056E-245B-41E1-A6FE-A0EBCEE67E49}">
      <dgm:prSet/>
      <dgm:spPr/>
      <dgm:t>
        <a:bodyPr/>
        <a:lstStyle/>
        <a:p>
          <a:endParaRPr lang="en-US"/>
        </a:p>
      </dgm:t>
    </dgm:pt>
    <dgm:pt modelId="{EF6DF545-E27E-4582-87C8-29F6D41ABFBC}" type="sibTrans" cxnId="{674A056E-245B-41E1-A6FE-A0EBCEE67E49}">
      <dgm:prSet/>
      <dgm:spPr/>
      <dgm:t>
        <a:bodyPr/>
        <a:lstStyle/>
        <a:p>
          <a:endParaRPr lang="en-US"/>
        </a:p>
      </dgm:t>
    </dgm:pt>
    <dgm:pt modelId="{86BB5D4F-9630-4B1D-9D72-1E11A180B24B}" type="pres">
      <dgm:prSet presAssocID="{F4813BD0-A343-4304-843B-24053237B679}" presName="root" presStyleCnt="0">
        <dgm:presLayoutVars>
          <dgm:dir/>
          <dgm:resizeHandles val="exact"/>
        </dgm:presLayoutVars>
      </dgm:prSet>
      <dgm:spPr/>
    </dgm:pt>
    <dgm:pt modelId="{3A5C3CE9-C9DD-4396-8D5A-9DE3708E88E3}" type="pres">
      <dgm:prSet presAssocID="{7DBFE021-ABF3-4603-9F54-24CEA5463EAE}" presName="compNode" presStyleCnt="0"/>
      <dgm:spPr/>
    </dgm:pt>
    <dgm:pt modelId="{6E9474D7-E449-4536-8140-6F8234EDADD1}" type="pres">
      <dgm:prSet presAssocID="{7DBFE021-ABF3-4603-9F54-24CEA5463EAE}" presName="bgRect" presStyleLbl="bgShp" presStyleIdx="0" presStyleCnt="5"/>
      <dgm:spPr/>
    </dgm:pt>
    <dgm:pt modelId="{7C77173F-96FA-4CCA-ACA2-5CAE947A92D4}" type="pres">
      <dgm:prSet presAssocID="{7DBFE021-ABF3-4603-9F54-24CEA5463EAE}" presName="iconRect" presStyleLbl="node1" presStyleIdx="0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02DB3DF7-FB74-4AF2-8799-BE41F86DD3A7}" type="pres">
      <dgm:prSet presAssocID="{7DBFE021-ABF3-4603-9F54-24CEA5463EAE}" presName="spaceRect" presStyleCnt="0"/>
      <dgm:spPr/>
    </dgm:pt>
    <dgm:pt modelId="{E3B323E7-C6AA-4DA1-A1EB-3CE7C2AF4E7B}" type="pres">
      <dgm:prSet presAssocID="{7DBFE021-ABF3-4603-9F54-24CEA5463EAE}" presName="parTx" presStyleLbl="revTx" presStyleIdx="0" presStyleCnt="5">
        <dgm:presLayoutVars>
          <dgm:chMax val="0"/>
          <dgm:chPref val="0"/>
        </dgm:presLayoutVars>
      </dgm:prSet>
      <dgm:spPr/>
    </dgm:pt>
    <dgm:pt modelId="{77F060E3-299A-412C-8416-9C90B91EE874}" type="pres">
      <dgm:prSet presAssocID="{34CB8408-90D1-4E17-8065-C905D36C0767}" presName="sibTrans" presStyleCnt="0"/>
      <dgm:spPr/>
    </dgm:pt>
    <dgm:pt modelId="{D312F2AE-1A24-4D82-8293-1C427D815EF3}" type="pres">
      <dgm:prSet presAssocID="{47BF9FCA-04CB-4323-9A7F-5E4CEEE02F63}" presName="compNode" presStyleCnt="0"/>
      <dgm:spPr/>
    </dgm:pt>
    <dgm:pt modelId="{422B2177-62B4-4337-B666-C42972DE5DDB}" type="pres">
      <dgm:prSet presAssocID="{47BF9FCA-04CB-4323-9A7F-5E4CEEE02F63}" presName="bgRect" presStyleLbl="bgShp" presStyleIdx="1" presStyleCnt="5"/>
      <dgm:spPr/>
    </dgm:pt>
    <dgm:pt modelId="{1D75ACE5-A52A-4F7F-99CC-C998173AA44C}" type="pres">
      <dgm:prSet presAssocID="{47BF9FCA-04CB-4323-9A7F-5E4CEEE02F63}" presName="iconRect" presStyleLbl="node1" presStyleIdx="1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86FB1C29-3592-4B24-9BB1-56A20AF8763A}" type="pres">
      <dgm:prSet presAssocID="{47BF9FCA-04CB-4323-9A7F-5E4CEEE02F63}" presName="spaceRect" presStyleCnt="0"/>
      <dgm:spPr/>
    </dgm:pt>
    <dgm:pt modelId="{527CAE05-E408-41F7-82B0-FD2ACBE1904D}" type="pres">
      <dgm:prSet presAssocID="{47BF9FCA-04CB-4323-9A7F-5E4CEEE02F63}" presName="parTx" presStyleLbl="revTx" presStyleIdx="1" presStyleCnt="5">
        <dgm:presLayoutVars>
          <dgm:chMax val="0"/>
          <dgm:chPref val="0"/>
        </dgm:presLayoutVars>
      </dgm:prSet>
      <dgm:spPr/>
    </dgm:pt>
    <dgm:pt modelId="{9CECF32A-32F4-4217-B9E4-AFAD12FEC84A}" type="pres">
      <dgm:prSet presAssocID="{71E9408B-9556-4B8C-81F5-DDDCFEC78F91}" presName="sibTrans" presStyleCnt="0"/>
      <dgm:spPr/>
    </dgm:pt>
    <dgm:pt modelId="{DD95A02B-76DA-46AD-9C38-20733C79F497}" type="pres">
      <dgm:prSet presAssocID="{1F725597-CC98-4B93-A2A2-D0FCC7605C5C}" presName="compNode" presStyleCnt="0"/>
      <dgm:spPr/>
    </dgm:pt>
    <dgm:pt modelId="{6D5FB424-461A-4398-AD70-686A4F35FAB9}" type="pres">
      <dgm:prSet presAssocID="{1F725597-CC98-4B93-A2A2-D0FCC7605C5C}" presName="bgRect" presStyleLbl="bgShp" presStyleIdx="2" presStyleCnt="5"/>
      <dgm:spPr/>
    </dgm:pt>
    <dgm:pt modelId="{4BDCA0B4-1BA7-4C68-AE6E-5FAD0F2B360F}" type="pres">
      <dgm:prSet presAssocID="{1F725597-CC98-4B93-A2A2-D0FCC7605C5C}" presName="iconRect" presStyleLbl="node1" presStyleIdx="2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67FD5AB2-DAA0-4B96-A384-ED781521D911}" type="pres">
      <dgm:prSet presAssocID="{1F725597-CC98-4B93-A2A2-D0FCC7605C5C}" presName="spaceRect" presStyleCnt="0"/>
      <dgm:spPr/>
    </dgm:pt>
    <dgm:pt modelId="{AC6EDF99-63E2-4F01-AFDC-3A70D8CB5C5D}" type="pres">
      <dgm:prSet presAssocID="{1F725597-CC98-4B93-A2A2-D0FCC7605C5C}" presName="parTx" presStyleLbl="revTx" presStyleIdx="2" presStyleCnt="5">
        <dgm:presLayoutVars>
          <dgm:chMax val="0"/>
          <dgm:chPref val="0"/>
        </dgm:presLayoutVars>
      </dgm:prSet>
      <dgm:spPr/>
    </dgm:pt>
    <dgm:pt modelId="{28F57C51-662D-44DC-8D56-889B7A6B26F2}" type="pres">
      <dgm:prSet presAssocID="{EFD0DB29-C8CA-4C86-8474-30D0EC0F3B95}" presName="sibTrans" presStyleCnt="0"/>
      <dgm:spPr/>
    </dgm:pt>
    <dgm:pt modelId="{7B6F07C7-9505-45C0-A083-9A946171D186}" type="pres">
      <dgm:prSet presAssocID="{A0AFFECE-C45B-46D8-B4EA-D0AED103C279}" presName="compNode" presStyleCnt="0"/>
      <dgm:spPr/>
    </dgm:pt>
    <dgm:pt modelId="{BB27DF67-D04B-49EC-8C06-488F684B9532}" type="pres">
      <dgm:prSet presAssocID="{A0AFFECE-C45B-46D8-B4EA-D0AED103C279}" presName="bgRect" presStyleLbl="bgShp" presStyleIdx="3" presStyleCnt="5"/>
      <dgm:spPr/>
    </dgm:pt>
    <dgm:pt modelId="{00FB9863-BBCF-4513-9134-3DAC9B8B3AA6}" type="pres">
      <dgm:prSet presAssocID="{A0AFFECE-C45B-46D8-B4EA-D0AED103C279}" presName="iconRect" presStyleLbl="node1" presStyleIdx="3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521E925B-D1D0-4496-B76E-5BF5394610B2}" type="pres">
      <dgm:prSet presAssocID="{A0AFFECE-C45B-46D8-B4EA-D0AED103C279}" presName="spaceRect" presStyleCnt="0"/>
      <dgm:spPr/>
    </dgm:pt>
    <dgm:pt modelId="{7E321F69-C32D-4D3C-B3A0-94E9BEFDBD7B}" type="pres">
      <dgm:prSet presAssocID="{A0AFFECE-C45B-46D8-B4EA-D0AED103C279}" presName="parTx" presStyleLbl="revTx" presStyleIdx="3" presStyleCnt="5">
        <dgm:presLayoutVars>
          <dgm:chMax val="0"/>
          <dgm:chPref val="0"/>
        </dgm:presLayoutVars>
      </dgm:prSet>
      <dgm:spPr/>
    </dgm:pt>
    <dgm:pt modelId="{04D007C7-C89D-4701-A97D-E9901AFB667E}" type="pres">
      <dgm:prSet presAssocID="{62C3B423-B7FF-4C9C-AC51-34C552AD0268}" presName="sibTrans" presStyleCnt="0"/>
      <dgm:spPr/>
    </dgm:pt>
    <dgm:pt modelId="{30B4F9C1-4E49-44C2-8A9E-E23EA9CA962E}" type="pres">
      <dgm:prSet presAssocID="{673D7E4D-C02D-42E6-B8A0-E81502DC403E}" presName="compNode" presStyleCnt="0"/>
      <dgm:spPr/>
    </dgm:pt>
    <dgm:pt modelId="{68F0C20C-C947-47E5-80AD-455C9C7389D6}" type="pres">
      <dgm:prSet presAssocID="{673D7E4D-C02D-42E6-B8A0-E81502DC403E}" presName="bgRect" presStyleLbl="bgShp" presStyleIdx="4" presStyleCnt="5"/>
      <dgm:spPr/>
    </dgm:pt>
    <dgm:pt modelId="{C816EDF0-9122-4B9D-BB6C-C2E2E156646D}" type="pres">
      <dgm:prSet presAssocID="{673D7E4D-C02D-42E6-B8A0-E81502DC403E}" presName="iconRect" presStyleLbl="node1" presStyleIdx="4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697E753A-BDE9-4830-84B8-9C9B0390F6EE}" type="pres">
      <dgm:prSet presAssocID="{673D7E4D-C02D-42E6-B8A0-E81502DC403E}" presName="spaceRect" presStyleCnt="0"/>
      <dgm:spPr/>
    </dgm:pt>
    <dgm:pt modelId="{7DD9C1C1-557D-477C-B54B-D187CDAEF970}" type="pres">
      <dgm:prSet presAssocID="{673D7E4D-C02D-42E6-B8A0-E81502DC403E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674A056E-245B-41E1-A6FE-A0EBCEE67E49}" srcId="{F4813BD0-A343-4304-843B-24053237B679}" destId="{673D7E4D-C02D-42E6-B8A0-E81502DC403E}" srcOrd="4" destOrd="0" parTransId="{251ADD6B-D5EC-4C93-BDE6-D7412AE0A3AE}" sibTransId="{EF6DF545-E27E-4582-87C8-29F6D41ABFBC}"/>
    <dgm:cxn modelId="{A6CF7953-A989-4987-8CFE-BDD22DE9868F}" srcId="{F4813BD0-A343-4304-843B-24053237B679}" destId="{A0AFFECE-C45B-46D8-B4EA-D0AED103C279}" srcOrd="3" destOrd="0" parTransId="{18270ACF-811B-4B9C-BC19-F1DB008EC066}" sibTransId="{62C3B423-B7FF-4C9C-AC51-34C552AD0268}"/>
    <dgm:cxn modelId="{45768D75-5BF4-4095-8062-734D458BB9C2}" type="presOf" srcId="{1F725597-CC98-4B93-A2A2-D0FCC7605C5C}" destId="{AC6EDF99-63E2-4F01-AFDC-3A70D8CB5C5D}" srcOrd="0" destOrd="0" presId="urn:microsoft.com/office/officeart/2018/2/layout/IconVerticalSolidList"/>
    <dgm:cxn modelId="{E1BE4387-7AB2-4F86-933F-7EA00A8AEF3F}" srcId="{F4813BD0-A343-4304-843B-24053237B679}" destId="{1F725597-CC98-4B93-A2A2-D0FCC7605C5C}" srcOrd="2" destOrd="0" parTransId="{716CEFAA-9B1B-4692-8B2F-F6E939282A40}" sibTransId="{EFD0DB29-C8CA-4C86-8474-30D0EC0F3B95}"/>
    <dgm:cxn modelId="{D9D963A1-B1F8-4F08-9B8D-70ADD3A9CEC1}" type="presOf" srcId="{7DBFE021-ABF3-4603-9F54-24CEA5463EAE}" destId="{E3B323E7-C6AA-4DA1-A1EB-3CE7C2AF4E7B}" srcOrd="0" destOrd="0" presId="urn:microsoft.com/office/officeart/2018/2/layout/IconVerticalSolidList"/>
    <dgm:cxn modelId="{32D9CAA1-30F3-4653-98AE-8E7A9F67FAB4}" srcId="{F4813BD0-A343-4304-843B-24053237B679}" destId="{7DBFE021-ABF3-4603-9F54-24CEA5463EAE}" srcOrd="0" destOrd="0" parTransId="{DAB5D255-5102-465E-ACFF-3A36200269D5}" sibTransId="{34CB8408-90D1-4E17-8065-C905D36C0767}"/>
    <dgm:cxn modelId="{FC9C1BA5-E330-49CC-8961-94A7A34003D7}" srcId="{F4813BD0-A343-4304-843B-24053237B679}" destId="{47BF9FCA-04CB-4323-9A7F-5E4CEEE02F63}" srcOrd="1" destOrd="0" parTransId="{F3C3181E-506E-4B37-8500-ED4B2CBA29BE}" sibTransId="{71E9408B-9556-4B8C-81F5-DDDCFEC78F91}"/>
    <dgm:cxn modelId="{FAC214A9-44A8-4E73-8062-D5DFE3E9C09E}" type="presOf" srcId="{F4813BD0-A343-4304-843B-24053237B679}" destId="{86BB5D4F-9630-4B1D-9D72-1E11A180B24B}" srcOrd="0" destOrd="0" presId="urn:microsoft.com/office/officeart/2018/2/layout/IconVerticalSolidList"/>
    <dgm:cxn modelId="{0A7835B3-9BCF-435A-B5F9-449A7907E5E5}" type="presOf" srcId="{47BF9FCA-04CB-4323-9A7F-5E4CEEE02F63}" destId="{527CAE05-E408-41F7-82B0-FD2ACBE1904D}" srcOrd="0" destOrd="0" presId="urn:microsoft.com/office/officeart/2018/2/layout/IconVerticalSolidList"/>
    <dgm:cxn modelId="{794ADDDC-5AB5-489B-BA29-65DBD29A371E}" type="presOf" srcId="{673D7E4D-C02D-42E6-B8A0-E81502DC403E}" destId="{7DD9C1C1-557D-477C-B54B-D187CDAEF970}" srcOrd="0" destOrd="0" presId="urn:microsoft.com/office/officeart/2018/2/layout/IconVerticalSolidList"/>
    <dgm:cxn modelId="{4C9DB3ED-20D0-4951-BAE1-A30CB17B8006}" type="presOf" srcId="{A0AFFECE-C45B-46D8-B4EA-D0AED103C279}" destId="{7E321F69-C32D-4D3C-B3A0-94E9BEFDBD7B}" srcOrd="0" destOrd="0" presId="urn:microsoft.com/office/officeart/2018/2/layout/IconVerticalSolidList"/>
    <dgm:cxn modelId="{072AAA91-3DF9-4327-9F77-E525293CA5BA}" type="presParOf" srcId="{86BB5D4F-9630-4B1D-9D72-1E11A180B24B}" destId="{3A5C3CE9-C9DD-4396-8D5A-9DE3708E88E3}" srcOrd="0" destOrd="0" presId="urn:microsoft.com/office/officeart/2018/2/layout/IconVerticalSolidList"/>
    <dgm:cxn modelId="{8B44D42E-383F-4395-8485-97FE8EB56110}" type="presParOf" srcId="{3A5C3CE9-C9DD-4396-8D5A-9DE3708E88E3}" destId="{6E9474D7-E449-4536-8140-6F8234EDADD1}" srcOrd="0" destOrd="0" presId="urn:microsoft.com/office/officeart/2018/2/layout/IconVerticalSolidList"/>
    <dgm:cxn modelId="{C0BA39F9-4F20-4832-BE39-3A9C39283099}" type="presParOf" srcId="{3A5C3CE9-C9DD-4396-8D5A-9DE3708E88E3}" destId="{7C77173F-96FA-4CCA-ACA2-5CAE947A92D4}" srcOrd="1" destOrd="0" presId="urn:microsoft.com/office/officeart/2018/2/layout/IconVerticalSolidList"/>
    <dgm:cxn modelId="{0FE99518-0269-4C64-BC8E-32DA53090AD6}" type="presParOf" srcId="{3A5C3CE9-C9DD-4396-8D5A-9DE3708E88E3}" destId="{02DB3DF7-FB74-4AF2-8799-BE41F86DD3A7}" srcOrd="2" destOrd="0" presId="urn:microsoft.com/office/officeart/2018/2/layout/IconVerticalSolidList"/>
    <dgm:cxn modelId="{FB1BE2ED-E34F-460A-81D3-32EC492C0205}" type="presParOf" srcId="{3A5C3CE9-C9DD-4396-8D5A-9DE3708E88E3}" destId="{E3B323E7-C6AA-4DA1-A1EB-3CE7C2AF4E7B}" srcOrd="3" destOrd="0" presId="urn:microsoft.com/office/officeart/2018/2/layout/IconVerticalSolidList"/>
    <dgm:cxn modelId="{B0361ECE-0603-46C3-857D-58B65712EA60}" type="presParOf" srcId="{86BB5D4F-9630-4B1D-9D72-1E11A180B24B}" destId="{77F060E3-299A-412C-8416-9C90B91EE874}" srcOrd="1" destOrd="0" presId="urn:microsoft.com/office/officeart/2018/2/layout/IconVerticalSolidList"/>
    <dgm:cxn modelId="{4D3DBE6A-2D97-42B9-B0C7-5E665132E1ED}" type="presParOf" srcId="{86BB5D4F-9630-4B1D-9D72-1E11A180B24B}" destId="{D312F2AE-1A24-4D82-8293-1C427D815EF3}" srcOrd="2" destOrd="0" presId="urn:microsoft.com/office/officeart/2018/2/layout/IconVerticalSolidList"/>
    <dgm:cxn modelId="{AAA8CCE1-64A2-4140-8873-090FC7C1587D}" type="presParOf" srcId="{D312F2AE-1A24-4D82-8293-1C427D815EF3}" destId="{422B2177-62B4-4337-B666-C42972DE5DDB}" srcOrd="0" destOrd="0" presId="urn:microsoft.com/office/officeart/2018/2/layout/IconVerticalSolidList"/>
    <dgm:cxn modelId="{B4D3ECCC-0EDA-4FFD-B84F-19468D5FCB75}" type="presParOf" srcId="{D312F2AE-1A24-4D82-8293-1C427D815EF3}" destId="{1D75ACE5-A52A-4F7F-99CC-C998173AA44C}" srcOrd="1" destOrd="0" presId="urn:microsoft.com/office/officeart/2018/2/layout/IconVerticalSolidList"/>
    <dgm:cxn modelId="{F134AF25-3760-4E22-A4DD-64F5F016179B}" type="presParOf" srcId="{D312F2AE-1A24-4D82-8293-1C427D815EF3}" destId="{86FB1C29-3592-4B24-9BB1-56A20AF8763A}" srcOrd="2" destOrd="0" presId="urn:microsoft.com/office/officeart/2018/2/layout/IconVerticalSolidList"/>
    <dgm:cxn modelId="{CB796905-9C21-4C4B-A45F-6D11B6D918D8}" type="presParOf" srcId="{D312F2AE-1A24-4D82-8293-1C427D815EF3}" destId="{527CAE05-E408-41F7-82B0-FD2ACBE1904D}" srcOrd="3" destOrd="0" presId="urn:microsoft.com/office/officeart/2018/2/layout/IconVerticalSolidList"/>
    <dgm:cxn modelId="{929120B8-47CB-4317-90D9-FF2EF3050CC9}" type="presParOf" srcId="{86BB5D4F-9630-4B1D-9D72-1E11A180B24B}" destId="{9CECF32A-32F4-4217-B9E4-AFAD12FEC84A}" srcOrd="3" destOrd="0" presId="urn:microsoft.com/office/officeart/2018/2/layout/IconVerticalSolidList"/>
    <dgm:cxn modelId="{12F679DE-4DF1-4FAF-893C-A7C3A4A786B3}" type="presParOf" srcId="{86BB5D4F-9630-4B1D-9D72-1E11A180B24B}" destId="{DD95A02B-76DA-46AD-9C38-20733C79F497}" srcOrd="4" destOrd="0" presId="urn:microsoft.com/office/officeart/2018/2/layout/IconVerticalSolidList"/>
    <dgm:cxn modelId="{10C793D3-5B1A-4D8C-B91C-D0226B89FEB3}" type="presParOf" srcId="{DD95A02B-76DA-46AD-9C38-20733C79F497}" destId="{6D5FB424-461A-4398-AD70-686A4F35FAB9}" srcOrd="0" destOrd="0" presId="urn:microsoft.com/office/officeart/2018/2/layout/IconVerticalSolidList"/>
    <dgm:cxn modelId="{9A54F5B7-B5D9-4E9B-981D-43EBE3C87BB2}" type="presParOf" srcId="{DD95A02B-76DA-46AD-9C38-20733C79F497}" destId="{4BDCA0B4-1BA7-4C68-AE6E-5FAD0F2B360F}" srcOrd="1" destOrd="0" presId="urn:microsoft.com/office/officeart/2018/2/layout/IconVerticalSolidList"/>
    <dgm:cxn modelId="{8E293D59-E96F-4622-A909-556F8A8757D5}" type="presParOf" srcId="{DD95A02B-76DA-46AD-9C38-20733C79F497}" destId="{67FD5AB2-DAA0-4B96-A384-ED781521D911}" srcOrd="2" destOrd="0" presId="urn:microsoft.com/office/officeart/2018/2/layout/IconVerticalSolidList"/>
    <dgm:cxn modelId="{137CDF44-78F9-416F-89A6-A2344BC54DCD}" type="presParOf" srcId="{DD95A02B-76DA-46AD-9C38-20733C79F497}" destId="{AC6EDF99-63E2-4F01-AFDC-3A70D8CB5C5D}" srcOrd="3" destOrd="0" presId="urn:microsoft.com/office/officeart/2018/2/layout/IconVerticalSolidList"/>
    <dgm:cxn modelId="{796EE205-5264-40A8-9BDA-457014813C49}" type="presParOf" srcId="{86BB5D4F-9630-4B1D-9D72-1E11A180B24B}" destId="{28F57C51-662D-44DC-8D56-889B7A6B26F2}" srcOrd="5" destOrd="0" presId="urn:microsoft.com/office/officeart/2018/2/layout/IconVerticalSolidList"/>
    <dgm:cxn modelId="{791DF74D-C621-43CE-8354-DF32ED44575D}" type="presParOf" srcId="{86BB5D4F-9630-4B1D-9D72-1E11A180B24B}" destId="{7B6F07C7-9505-45C0-A083-9A946171D186}" srcOrd="6" destOrd="0" presId="urn:microsoft.com/office/officeart/2018/2/layout/IconVerticalSolidList"/>
    <dgm:cxn modelId="{57C6931C-B9DC-45A1-9F22-95FAA1A9F0AB}" type="presParOf" srcId="{7B6F07C7-9505-45C0-A083-9A946171D186}" destId="{BB27DF67-D04B-49EC-8C06-488F684B9532}" srcOrd="0" destOrd="0" presId="urn:microsoft.com/office/officeart/2018/2/layout/IconVerticalSolidList"/>
    <dgm:cxn modelId="{083F741E-E5A0-4443-8283-82B276E72577}" type="presParOf" srcId="{7B6F07C7-9505-45C0-A083-9A946171D186}" destId="{00FB9863-BBCF-4513-9134-3DAC9B8B3AA6}" srcOrd="1" destOrd="0" presId="urn:microsoft.com/office/officeart/2018/2/layout/IconVerticalSolidList"/>
    <dgm:cxn modelId="{1DAD637D-B5F0-4DB0-A54B-620689DD70FE}" type="presParOf" srcId="{7B6F07C7-9505-45C0-A083-9A946171D186}" destId="{521E925B-D1D0-4496-B76E-5BF5394610B2}" srcOrd="2" destOrd="0" presId="urn:microsoft.com/office/officeart/2018/2/layout/IconVerticalSolidList"/>
    <dgm:cxn modelId="{4654D20B-E2F0-4BE2-88B5-E6B5E4DC1305}" type="presParOf" srcId="{7B6F07C7-9505-45C0-A083-9A946171D186}" destId="{7E321F69-C32D-4D3C-B3A0-94E9BEFDBD7B}" srcOrd="3" destOrd="0" presId="urn:microsoft.com/office/officeart/2018/2/layout/IconVerticalSolidList"/>
    <dgm:cxn modelId="{466A7490-D11C-44DA-A604-D0498DB0928D}" type="presParOf" srcId="{86BB5D4F-9630-4B1D-9D72-1E11A180B24B}" destId="{04D007C7-C89D-4701-A97D-E9901AFB667E}" srcOrd="7" destOrd="0" presId="urn:microsoft.com/office/officeart/2018/2/layout/IconVerticalSolidList"/>
    <dgm:cxn modelId="{B7867E25-A2B5-44C4-B2A0-26E3C3BE2D03}" type="presParOf" srcId="{86BB5D4F-9630-4B1D-9D72-1E11A180B24B}" destId="{30B4F9C1-4E49-44C2-8A9E-E23EA9CA962E}" srcOrd="8" destOrd="0" presId="urn:microsoft.com/office/officeart/2018/2/layout/IconVerticalSolidList"/>
    <dgm:cxn modelId="{535D58AD-E647-4BEB-B0CA-47EBA7DCBAD3}" type="presParOf" srcId="{30B4F9C1-4E49-44C2-8A9E-E23EA9CA962E}" destId="{68F0C20C-C947-47E5-80AD-455C9C7389D6}" srcOrd="0" destOrd="0" presId="urn:microsoft.com/office/officeart/2018/2/layout/IconVerticalSolidList"/>
    <dgm:cxn modelId="{E5A3490F-7A0A-4CAB-92B9-9A48C6406678}" type="presParOf" srcId="{30B4F9C1-4E49-44C2-8A9E-E23EA9CA962E}" destId="{C816EDF0-9122-4B9D-BB6C-C2E2E156646D}" srcOrd="1" destOrd="0" presId="urn:microsoft.com/office/officeart/2018/2/layout/IconVerticalSolidList"/>
    <dgm:cxn modelId="{DAE46B2D-EDAC-44AB-82AF-CF1597576F93}" type="presParOf" srcId="{30B4F9C1-4E49-44C2-8A9E-E23EA9CA962E}" destId="{697E753A-BDE9-4830-84B8-9C9B0390F6EE}" srcOrd="2" destOrd="0" presId="urn:microsoft.com/office/officeart/2018/2/layout/IconVerticalSolidList"/>
    <dgm:cxn modelId="{25A14624-15D0-48A1-86C6-314C0229D8F1}" type="presParOf" srcId="{30B4F9C1-4E49-44C2-8A9E-E23EA9CA962E}" destId="{7DD9C1C1-557D-477C-B54B-D187CDAEF97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BCD65E-8194-4F87-AAE4-24BB8B45849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062A857-063E-48EA-BA40-7BE0E70820F0}">
      <dgm:prSet/>
      <dgm:spPr/>
      <dgm:t>
        <a:bodyPr/>
        <a:lstStyle/>
        <a:p>
          <a:r>
            <a:rPr lang="pt-BR"/>
            <a:t>Hôtel</a:t>
          </a:r>
          <a:endParaRPr lang="en-US"/>
        </a:p>
      </dgm:t>
    </dgm:pt>
    <dgm:pt modelId="{D17003A7-E8FA-40FC-A11B-597DA959D131}" type="parTrans" cxnId="{27B82862-2C32-4533-8908-7BDF1E1D9822}">
      <dgm:prSet/>
      <dgm:spPr/>
      <dgm:t>
        <a:bodyPr/>
        <a:lstStyle/>
        <a:p>
          <a:endParaRPr lang="en-US"/>
        </a:p>
      </dgm:t>
    </dgm:pt>
    <dgm:pt modelId="{D54C26EC-29DF-419C-9850-3AC8B0AAB3D9}" type="sibTrans" cxnId="{27B82862-2C32-4533-8908-7BDF1E1D9822}">
      <dgm:prSet/>
      <dgm:spPr/>
      <dgm:t>
        <a:bodyPr/>
        <a:lstStyle/>
        <a:p>
          <a:endParaRPr lang="en-US"/>
        </a:p>
      </dgm:t>
    </dgm:pt>
    <dgm:pt modelId="{F8061A43-4C7B-4F62-91C8-36930680B8FC}">
      <dgm:prSet/>
      <dgm:spPr/>
      <dgm:t>
        <a:bodyPr/>
        <a:lstStyle/>
        <a:p>
          <a:r>
            <a:rPr lang="fr-FR" dirty="0"/>
            <a:t>Réceptionniste : Hôtel </a:t>
          </a:r>
          <a:r>
            <a:rPr lang="fr-FR" dirty="0" err="1"/>
            <a:t>Dufonier</a:t>
          </a:r>
          <a:r>
            <a:rPr lang="fr-FR" dirty="0"/>
            <a:t>,  Leslie, bonjour.</a:t>
          </a:r>
          <a:endParaRPr lang="en-US" dirty="0"/>
        </a:p>
      </dgm:t>
    </dgm:pt>
    <dgm:pt modelId="{9BD867F0-47AE-49F5-B772-0C8567F02C9E}" type="parTrans" cxnId="{658394BB-D8A0-45F1-8C34-F01A82F68CFD}">
      <dgm:prSet/>
      <dgm:spPr/>
      <dgm:t>
        <a:bodyPr/>
        <a:lstStyle/>
        <a:p>
          <a:endParaRPr lang="en-US"/>
        </a:p>
      </dgm:t>
    </dgm:pt>
    <dgm:pt modelId="{F829F489-9281-410A-9B10-C4A013A10889}" type="sibTrans" cxnId="{658394BB-D8A0-45F1-8C34-F01A82F68CFD}">
      <dgm:prSet/>
      <dgm:spPr/>
      <dgm:t>
        <a:bodyPr/>
        <a:lstStyle/>
        <a:p>
          <a:endParaRPr lang="en-US"/>
        </a:p>
      </dgm:t>
    </dgm:pt>
    <dgm:pt modelId="{968FFAB3-F690-4A8A-AB5F-C3582D7B9525}">
      <dgm:prSet/>
      <dgm:spPr/>
      <dgm:t>
        <a:bodyPr/>
        <a:lstStyle/>
        <a:p>
          <a:r>
            <a:rPr lang="fr-FR"/>
            <a:t>Client : Oui, bonjour. J’aimerais connaître le prix d’une chambre, s’il vous plaît.</a:t>
          </a:r>
          <a:endParaRPr lang="en-US"/>
        </a:p>
      </dgm:t>
    </dgm:pt>
    <dgm:pt modelId="{4510A261-EC1B-4E66-A0A0-81BDD2447928}" type="parTrans" cxnId="{32A5C642-F35F-4603-9363-EA532C224085}">
      <dgm:prSet/>
      <dgm:spPr/>
      <dgm:t>
        <a:bodyPr/>
        <a:lstStyle/>
        <a:p>
          <a:endParaRPr lang="en-US"/>
        </a:p>
      </dgm:t>
    </dgm:pt>
    <dgm:pt modelId="{6DC7216D-FF18-4BCD-8317-753FB8EECFF4}" type="sibTrans" cxnId="{32A5C642-F35F-4603-9363-EA532C224085}">
      <dgm:prSet/>
      <dgm:spPr/>
      <dgm:t>
        <a:bodyPr/>
        <a:lstStyle/>
        <a:p>
          <a:endParaRPr lang="en-US"/>
        </a:p>
      </dgm:t>
    </dgm:pt>
    <dgm:pt modelId="{C35150D1-E38D-4264-8F03-A25548AEF1C4}">
      <dgm:prSet/>
      <dgm:spPr/>
      <dgm:t>
        <a:bodyPr/>
        <a:lstStyle/>
        <a:p>
          <a:r>
            <a:rPr lang="fr-FR"/>
            <a:t>Réceptionniste : Nous avons deux types de prix : avec lit simple à 88 euros et des chambres avec lit double à 99 euros. Ce serait pour quelle période ?</a:t>
          </a:r>
          <a:endParaRPr lang="en-US"/>
        </a:p>
      </dgm:t>
    </dgm:pt>
    <dgm:pt modelId="{C0AD4298-31DF-4B17-B735-24FF2BF68624}" type="parTrans" cxnId="{47A44561-114D-45D8-A8BC-6451E5E2BD67}">
      <dgm:prSet/>
      <dgm:spPr/>
      <dgm:t>
        <a:bodyPr/>
        <a:lstStyle/>
        <a:p>
          <a:endParaRPr lang="en-US"/>
        </a:p>
      </dgm:t>
    </dgm:pt>
    <dgm:pt modelId="{8A6E3E3C-0F03-4D73-A20B-7DF072ACD75D}" type="sibTrans" cxnId="{47A44561-114D-45D8-A8BC-6451E5E2BD67}">
      <dgm:prSet/>
      <dgm:spPr/>
      <dgm:t>
        <a:bodyPr/>
        <a:lstStyle/>
        <a:p>
          <a:endParaRPr lang="en-US"/>
        </a:p>
      </dgm:t>
    </dgm:pt>
    <dgm:pt modelId="{802B0164-0BC3-4560-B64D-9F597E7E0552}">
      <dgm:prSet/>
      <dgm:spPr/>
      <dgm:t>
        <a:bodyPr/>
        <a:lstStyle/>
        <a:p>
          <a:r>
            <a:rPr lang="fr-FR" dirty="0"/>
            <a:t>Client : Pour la nuit du 28 mars, une chambre double pour deux personnes.</a:t>
          </a:r>
          <a:endParaRPr lang="en-US" dirty="0"/>
        </a:p>
      </dgm:t>
    </dgm:pt>
    <dgm:pt modelId="{798EC880-0E64-4C34-A040-34ECF6561126}" type="parTrans" cxnId="{4CF90791-ECA1-4BAE-9FC8-2A30C557AC8F}">
      <dgm:prSet/>
      <dgm:spPr/>
      <dgm:t>
        <a:bodyPr/>
        <a:lstStyle/>
        <a:p>
          <a:endParaRPr lang="en-US"/>
        </a:p>
      </dgm:t>
    </dgm:pt>
    <dgm:pt modelId="{EE024B89-30FF-4E14-9713-CF1ECD244F57}" type="sibTrans" cxnId="{4CF90791-ECA1-4BAE-9FC8-2A30C557AC8F}">
      <dgm:prSet/>
      <dgm:spPr/>
      <dgm:t>
        <a:bodyPr/>
        <a:lstStyle/>
        <a:p>
          <a:endParaRPr lang="en-US"/>
        </a:p>
      </dgm:t>
    </dgm:pt>
    <dgm:pt modelId="{5D2915BB-5785-47A7-AE1F-CFF45A6EEA40}">
      <dgm:prSet/>
      <dgm:spPr/>
      <dgm:t>
        <a:bodyPr/>
        <a:lstStyle/>
        <a:p>
          <a:r>
            <a:rPr lang="fr-FR" dirty="0"/>
            <a:t>Réceptionniste : Alors, 28 mars c’est un samedi. Donc la chambre passe de 120 à 99.</a:t>
          </a:r>
          <a:endParaRPr lang="en-US" dirty="0"/>
        </a:p>
      </dgm:t>
    </dgm:pt>
    <dgm:pt modelId="{21D7918E-2C35-42FE-9D6D-8D2EAD375808}" type="parTrans" cxnId="{AE6F40EE-A070-403E-BFF2-18D6AC405AFC}">
      <dgm:prSet/>
      <dgm:spPr/>
      <dgm:t>
        <a:bodyPr/>
        <a:lstStyle/>
        <a:p>
          <a:endParaRPr lang="en-US"/>
        </a:p>
      </dgm:t>
    </dgm:pt>
    <dgm:pt modelId="{800600F8-7629-4FF3-B13E-C7019B9F1A72}" type="sibTrans" cxnId="{AE6F40EE-A070-403E-BFF2-18D6AC405AFC}">
      <dgm:prSet/>
      <dgm:spPr/>
      <dgm:t>
        <a:bodyPr/>
        <a:lstStyle/>
        <a:p>
          <a:endParaRPr lang="en-US"/>
        </a:p>
      </dgm:t>
    </dgm:pt>
    <dgm:pt modelId="{656530BE-40B0-4FA5-B04E-C8F8E883E0DF}" type="pres">
      <dgm:prSet presAssocID="{F8BCD65E-8194-4F87-AAE4-24BB8B458498}" presName="root" presStyleCnt="0">
        <dgm:presLayoutVars>
          <dgm:dir/>
          <dgm:resizeHandles val="exact"/>
        </dgm:presLayoutVars>
      </dgm:prSet>
      <dgm:spPr/>
    </dgm:pt>
    <dgm:pt modelId="{04E65AD5-FD80-4DAA-8554-771B2F28E927}" type="pres">
      <dgm:prSet presAssocID="{B062A857-063E-48EA-BA40-7BE0E70820F0}" presName="compNode" presStyleCnt="0"/>
      <dgm:spPr/>
    </dgm:pt>
    <dgm:pt modelId="{59EB0A3E-B7A1-4C3E-A164-BB87A44D1704}" type="pres">
      <dgm:prSet presAssocID="{B062A857-063E-48EA-BA40-7BE0E70820F0}" presName="bgRect" presStyleLbl="bgShp" presStyleIdx="0" presStyleCnt="6"/>
      <dgm:spPr/>
    </dgm:pt>
    <dgm:pt modelId="{CD656F59-8EFB-4551-BDD0-0EC3081F5E3E}" type="pres">
      <dgm:prSet presAssocID="{B062A857-063E-48EA-BA40-7BE0E70820F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eep"/>
        </a:ext>
      </dgm:extLst>
    </dgm:pt>
    <dgm:pt modelId="{E08649E4-7720-421F-A7D0-420AF455438D}" type="pres">
      <dgm:prSet presAssocID="{B062A857-063E-48EA-BA40-7BE0E70820F0}" presName="spaceRect" presStyleCnt="0"/>
      <dgm:spPr/>
    </dgm:pt>
    <dgm:pt modelId="{BFE57314-0A2C-43A8-9431-3393B624ACE8}" type="pres">
      <dgm:prSet presAssocID="{B062A857-063E-48EA-BA40-7BE0E70820F0}" presName="parTx" presStyleLbl="revTx" presStyleIdx="0" presStyleCnt="6">
        <dgm:presLayoutVars>
          <dgm:chMax val="0"/>
          <dgm:chPref val="0"/>
        </dgm:presLayoutVars>
      </dgm:prSet>
      <dgm:spPr/>
    </dgm:pt>
    <dgm:pt modelId="{332CF74E-510A-4A3B-B225-B718E052EF63}" type="pres">
      <dgm:prSet presAssocID="{D54C26EC-29DF-419C-9850-3AC8B0AAB3D9}" presName="sibTrans" presStyleCnt="0"/>
      <dgm:spPr/>
    </dgm:pt>
    <dgm:pt modelId="{5F70FD96-817D-4D4B-BA19-9B6D19659ED1}" type="pres">
      <dgm:prSet presAssocID="{F8061A43-4C7B-4F62-91C8-36930680B8FC}" presName="compNode" presStyleCnt="0"/>
      <dgm:spPr/>
    </dgm:pt>
    <dgm:pt modelId="{75CB3391-DC9B-46D6-A886-BB6AE22D0881}" type="pres">
      <dgm:prSet presAssocID="{F8061A43-4C7B-4F62-91C8-36930680B8FC}" presName="bgRect" presStyleLbl="bgShp" presStyleIdx="1" presStyleCnt="6"/>
      <dgm:spPr/>
    </dgm:pt>
    <dgm:pt modelId="{F5A58AC1-380B-422B-A824-14C84536235F}" type="pres">
      <dgm:prSet presAssocID="{F8061A43-4C7B-4F62-91C8-36930680B8FC}" presName="iconRect" presStyleLbl="node1" presStyleIdx="1" presStyleCnt="6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C6176022-251B-4AE7-84AA-702AE5A0278C}" type="pres">
      <dgm:prSet presAssocID="{F8061A43-4C7B-4F62-91C8-36930680B8FC}" presName="spaceRect" presStyleCnt="0"/>
      <dgm:spPr/>
    </dgm:pt>
    <dgm:pt modelId="{654C5C66-C7EF-4447-8DCB-AD21BD21671F}" type="pres">
      <dgm:prSet presAssocID="{F8061A43-4C7B-4F62-91C8-36930680B8FC}" presName="parTx" presStyleLbl="revTx" presStyleIdx="1" presStyleCnt="6">
        <dgm:presLayoutVars>
          <dgm:chMax val="0"/>
          <dgm:chPref val="0"/>
        </dgm:presLayoutVars>
      </dgm:prSet>
      <dgm:spPr/>
    </dgm:pt>
    <dgm:pt modelId="{6D5211C5-9CF0-4379-AFE2-22FC811948B8}" type="pres">
      <dgm:prSet presAssocID="{F829F489-9281-410A-9B10-C4A013A10889}" presName="sibTrans" presStyleCnt="0"/>
      <dgm:spPr/>
    </dgm:pt>
    <dgm:pt modelId="{0031127F-E612-42DB-ADC2-1F3E78742ECB}" type="pres">
      <dgm:prSet presAssocID="{968FFAB3-F690-4A8A-AB5F-C3582D7B9525}" presName="compNode" presStyleCnt="0"/>
      <dgm:spPr/>
    </dgm:pt>
    <dgm:pt modelId="{D006ECD2-40DC-4116-A679-7ED1F976B9CF}" type="pres">
      <dgm:prSet presAssocID="{968FFAB3-F690-4A8A-AB5F-C3582D7B9525}" presName="bgRect" presStyleLbl="bgShp" presStyleIdx="2" presStyleCnt="6"/>
      <dgm:spPr/>
    </dgm:pt>
    <dgm:pt modelId="{CEBA7143-13DD-4AA9-957A-F74D3A77C818}" type="pres">
      <dgm:prSet presAssocID="{968FFAB3-F690-4A8A-AB5F-C3582D7B9525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2B2F81F5-A28D-4BE2-9E20-71658A469F2F}" type="pres">
      <dgm:prSet presAssocID="{968FFAB3-F690-4A8A-AB5F-C3582D7B9525}" presName="spaceRect" presStyleCnt="0"/>
      <dgm:spPr/>
    </dgm:pt>
    <dgm:pt modelId="{E335C552-B3BD-4E5D-B0BC-32A80284B068}" type="pres">
      <dgm:prSet presAssocID="{968FFAB3-F690-4A8A-AB5F-C3582D7B9525}" presName="parTx" presStyleLbl="revTx" presStyleIdx="2" presStyleCnt="6">
        <dgm:presLayoutVars>
          <dgm:chMax val="0"/>
          <dgm:chPref val="0"/>
        </dgm:presLayoutVars>
      </dgm:prSet>
      <dgm:spPr/>
    </dgm:pt>
    <dgm:pt modelId="{6BFCE56A-FEE7-4A1A-B8DD-AFE60EACCDE1}" type="pres">
      <dgm:prSet presAssocID="{6DC7216D-FF18-4BCD-8317-753FB8EECFF4}" presName="sibTrans" presStyleCnt="0"/>
      <dgm:spPr/>
    </dgm:pt>
    <dgm:pt modelId="{3B83F063-F248-4A58-983B-F5E30404FDA8}" type="pres">
      <dgm:prSet presAssocID="{C35150D1-E38D-4264-8F03-A25548AEF1C4}" presName="compNode" presStyleCnt="0"/>
      <dgm:spPr/>
    </dgm:pt>
    <dgm:pt modelId="{CB027855-824F-4E5E-AAA6-D375FF7768BE}" type="pres">
      <dgm:prSet presAssocID="{C35150D1-E38D-4264-8F03-A25548AEF1C4}" presName="bgRect" presStyleLbl="bgShp" presStyleIdx="3" presStyleCnt="6"/>
      <dgm:spPr/>
    </dgm:pt>
    <dgm:pt modelId="{5DD54D8E-3523-4A2E-9EAC-8510D30307A4}" type="pres">
      <dgm:prSet presAssocID="{C35150D1-E38D-4264-8F03-A25548AEF1C4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1BCD3F3D-49F3-4D4B-8F47-8581E3432149}" type="pres">
      <dgm:prSet presAssocID="{C35150D1-E38D-4264-8F03-A25548AEF1C4}" presName="spaceRect" presStyleCnt="0"/>
      <dgm:spPr/>
    </dgm:pt>
    <dgm:pt modelId="{8F246770-3519-402A-8C5A-9AED2C1B5811}" type="pres">
      <dgm:prSet presAssocID="{C35150D1-E38D-4264-8F03-A25548AEF1C4}" presName="parTx" presStyleLbl="revTx" presStyleIdx="3" presStyleCnt="6">
        <dgm:presLayoutVars>
          <dgm:chMax val="0"/>
          <dgm:chPref val="0"/>
        </dgm:presLayoutVars>
      </dgm:prSet>
      <dgm:spPr/>
    </dgm:pt>
    <dgm:pt modelId="{ACFD9DE8-8FB8-40C1-8645-BCAE5F8A63C6}" type="pres">
      <dgm:prSet presAssocID="{8A6E3E3C-0F03-4D73-A20B-7DF072ACD75D}" presName="sibTrans" presStyleCnt="0"/>
      <dgm:spPr/>
    </dgm:pt>
    <dgm:pt modelId="{2EADFD91-CA45-4360-B145-E416C62E6181}" type="pres">
      <dgm:prSet presAssocID="{802B0164-0BC3-4560-B64D-9F597E7E0552}" presName="compNode" presStyleCnt="0"/>
      <dgm:spPr/>
    </dgm:pt>
    <dgm:pt modelId="{E8ABD380-5FA6-4FBC-98EB-6A707BD51C8E}" type="pres">
      <dgm:prSet presAssocID="{802B0164-0BC3-4560-B64D-9F597E7E0552}" presName="bgRect" presStyleLbl="bgShp" presStyleIdx="4" presStyleCnt="6"/>
      <dgm:spPr/>
    </dgm:pt>
    <dgm:pt modelId="{B4AB7C83-01A7-4764-A3EA-C22D07AAC5D8}" type="pres">
      <dgm:prSet presAssocID="{802B0164-0BC3-4560-B64D-9F597E7E0552}" presName="iconRect" presStyleLbl="node1" presStyleIdx="4" presStyleCnt="6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2F256396-BAEE-45EE-9D84-B5355A88A150}" type="pres">
      <dgm:prSet presAssocID="{802B0164-0BC3-4560-B64D-9F597E7E0552}" presName="spaceRect" presStyleCnt="0"/>
      <dgm:spPr/>
    </dgm:pt>
    <dgm:pt modelId="{DF83FBC5-AFF1-497C-97F9-4F35F73BFF75}" type="pres">
      <dgm:prSet presAssocID="{802B0164-0BC3-4560-B64D-9F597E7E0552}" presName="parTx" presStyleLbl="revTx" presStyleIdx="4" presStyleCnt="6">
        <dgm:presLayoutVars>
          <dgm:chMax val="0"/>
          <dgm:chPref val="0"/>
        </dgm:presLayoutVars>
      </dgm:prSet>
      <dgm:spPr/>
    </dgm:pt>
    <dgm:pt modelId="{073B8EE9-88FA-4F1E-BACB-6C3E599C0F1A}" type="pres">
      <dgm:prSet presAssocID="{EE024B89-30FF-4E14-9713-CF1ECD244F57}" presName="sibTrans" presStyleCnt="0"/>
      <dgm:spPr/>
    </dgm:pt>
    <dgm:pt modelId="{8BF0F27F-7860-43EA-9AE7-55EEAF2CEA06}" type="pres">
      <dgm:prSet presAssocID="{5D2915BB-5785-47A7-AE1F-CFF45A6EEA40}" presName="compNode" presStyleCnt="0"/>
      <dgm:spPr/>
    </dgm:pt>
    <dgm:pt modelId="{24A58FB9-5AA1-4E30-9B19-FA833B83BF81}" type="pres">
      <dgm:prSet presAssocID="{5D2915BB-5785-47A7-AE1F-CFF45A6EEA40}" presName="bgRect" presStyleLbl="bgShp" presStyleIdx="5" presStyleCnt="6"/>
      <dgm:spPr/>
    </dgm:pt>
    <dgm:pt modelId="{160E2B04-EC44-4CAF-BF13-454D3890F3B3}" type="pres">
      <dgm:prSet presAssocID="{5D2915BB-5785-47A7-AE1F-CFF45A6EEA40}" presName="iconRect" presStyleLbl="node1" presStyleIdx="5" presStyleCnt="6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865A07E9-D41F-4661-BB93-D53BBDE5D86B}" type="pres">
      <dgm:prSet presAssocID="{5D2915BB-5785-47A7-AE1F-CFF45A6EEA40}" presName="spaceRect" presStyleCnt="0"/>
      <dgm:spPr/>
    </dgm:pt>
    <dgm:pt modelId="{E31EB94D-AF24-454F-A0C9-601BDF9DDF55}" type="pres">
      <dgm:prSet presAssocID="{5D2915BB-5785-47A7-AE1F-CFF45A6EEA40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47A44561-114D-45D8-A8BC-6451E5E2BD67}" srcId="{F8BCD65E-8194-4F87-AAE4-24BB8B458498}" destId="{C35150D1-E38D-4264-8F03-A25548AEF1C4}" srcOrd="3" destOrd="0" parTransId="{C0AD4298-31DF-4B17-B735-24FF2BF68624}" sibTransId="{8A6E3E3C-0F03-4D73-A20B-7DF072ACD75D}"/>
    <dgm:cxn modelId="{27B82862-2C32-4533-8908-7BDF1E1D9822}" srcId="{F8BCD65E-8194-4F87-AAE4-24BB8B458498}" destId="{B062A857-063E-48EA-BA40-7BE0E70820F0}" srcOrd="0" destOrd="0" parTransId="{D17003A7-E8FA-40FC-A11B-597DA959D131}" sibTransId="{D54C26EC-29DF-419C-9850-3AC8B0AAB3D9}"/>
    <dgm:cxn modelId="{32A5C642-F35F-4603-9363-EA532C224085}" srcId="{F8BCD65E-8194-4F87-AAE4-24BB8B458498}" destId="{968FFAB3-F690-4A8A-AB5F-C3582D7B9525}" srcOrd="2" destOrd="0" parTransId="{4510A261-EC1B-4E66-A0A0-81BDD2447928}" sibTransId="{6DC7216D-FF18-4BCD-8317-753FB8EECFF4}"/>
    <dgm:cxn modelId="{8156E464-8005-4F9F-BA05-831D1C28E8EA}" type="presOf" srcId="{5D2915BB-5785-47A7-AE1F-CFF45A6EEA40}" destId="{E31EB94D-AF24-454F-A0C9-601BDF9DDF55}" srcOrd="0" destOrd="0" presId="urn:microsoft.com/office/officeart/2018/2/layout/IconVerticalSolidList"/>
    <dgm:cxn modelId="{12903D4C-5737-46F3-9A25-276F81572BD8}" type="presOf" srcId="{F8061A43-4C7B-4F62-91C8-36930680B8FC}" destId="{654C5C66-C7EF-4447-8DCB-AD21BD21671F}" srcOrd="0" destOrd="0" presId="urn:microsoft.com/office/officeart/2018/2/layout/IconVerticalSolidList"/>
    <dgm:cxn modelId="{30E3556C-105D-40E5-BE08-04BAABD866EA}" type="presOf" srcId="{C35150D1-E38D-4264-8F03-A25548AEF1C4}" destId="{8F246770-3519-402A-8C5A-9AED2C1B5811}" srcOrd="0" destOrd="0" presId="urn:microsoft.com/office/officeart/2018/2/layout/IconVerticalSolidList"/>
    <dgm:cxn modelId="{730E1784-11DD-4A62-ABC9-046885EFCE3D}" type="presOf" srcId="{968FFAB3-F690-4A8A-AB5F-C3582D7B9525}" destId="{E335C552-B3BD-4E5D-B0BC-32A80284B068}" srcOrd="0" destOrd="0" presId="urn:microsoft.com/office/officeart/2018/2/layout/IconVerticalSolidList"/>
    <dgm:cxn modelId="{4CF90791-ECA1-4BAE-9FC8-2A30C557AC8F}" srcId="{F8BCD65E-8194-4F87-AAE4-24BB8B458498}" destId="{802B0164-0BC3-4560-B64D-9F597E7E0552}" srcOrd="4" destOrd="0" parTransId="{798EC880-0E64-4C34-A040-34ECF6561126}" sibTransId="{EE024B89-30FF-4E14-9713-CF1ECD244F57}"/>
    <dgm:cxn modelId="{658394BB-D8A0-45F1-8C34-F01A82F68CFD}" srcId="{F8BCD65E-8194-4F87-AAE4-24BB8B458498}" destId="{F8061A43-4C7B-4F62-91C8-36930680B8FC}" srcOrd="1" destOrd="0" parTransId="{9BD867F0-47AE-49F5-B772-0C8567F02C9E}" sibTransId="{F829F489-9281-410A-9B10-C4A013A10889}"/>
    <dgm:cxn modelId="{8ECBFDC3-16CC-4BFE-973D-2AC0C15EAC5E}" type="presOf" srcId="{802B0164-0BC3-4560-B64D-9F597E7E0552}" destId="{DF83FBC5-AFF1-497C-97F9-4F35F73BFF75}" srcOrd="0" destOrd="0" presId="urn:microsoft.com/office/officeart/2018/2/layout/IconVerticalSolidList"/>
    <dgm:cxn modelId="{D1430BE8-B055-46FD-BD55-63FDD233F61F}" type="presOf" srcId="{F8BCD65E-8194-4F87-AAE4-24BB8B458498}" destId="{656530BE-40B0-4FA5-B04E-C8F8E883E0DF}" srcOrd="0" destOrd="0" presId="urn:microsoft.com/office/officeart/2018/2/layout/IconVerticalSolidList"/>
    <dgm:cxn modelId="{740E48ED-3572-4172-9716-9A956ACBAFCF}" type="presOf" srcId="{B062A857-063E-48EA-BA40-7BE0E70820F0}" destId="{BFE57314-0A2C-43A8-9431-3393B624ACE8}" srcOrd="0" destOrd="0" presId="urn:microsoft.com/office/officeart/2018/2/layout/IconVerticalSolidList"/>
    <dgm:cxn modelId="{AE6F40EE-A070-403E-BFF2-18D6AC405AFC}" srcId="{F8BCD65E-8194-4F87-AAE4-24BB8B458498}" destId="{5D2915BB-5785-47A7-AE1F-CFF45A6EEA40}" srcOrd="5" destOrd="0" parTransId="{21D7918E-2C35-42FE-9D6D-8D2EAD375808}" sibTransId="{800600F8-7629-4FF3-B13E-C7019B9F1A72}"/>
    <dgm:cxn modelId="{A91C669C-7779-46EF-B4C3-A06A15764DF5}" type="presParOf" srcId="{656530BE-40B0-4FA5-B04E-C8F8E883E0DF}" destId="{04E65AD5-FD80-4DAA-8554-771B2F28E927}" srcOrd="0" destOrd="0" presId="urn:microsoft.com/office/officeart/2018/2/layout/IconVerticalSolidList"/>
    <dgm:cxn modelId="{AF3D2C0C-BC79-4C9E-81D3-92844F6720A5}" type="presParOf" srcId="{04E65AD5-FD80-4DAA-8554-771B2F28E927}" destId="{59EB0A3E-B7A1-4C3E-A164-BB87A44D1704}" srcOrd="0" destOrd="0" presId="urn:microsoft.com/office/officeart/2018/2/layout/IconVerticalSolidList"/>
    <dgm:cxn modelId="{BD04F0FF-C096-4FC8-84C6-CB29688320DB}" type="presParOf" srcId="{04E65AD5-FD80-4DAA-8554-771B2F28E927}" destId="{CD656F59-8EFB-4551-BDD0-0EC3081F5E3E}" srcOrd="1" destOrd="0" presId="urn:microsoft.com/office/officeart/2018/2/layout/IconVerticalSolidList"/>
    <dgm:cxn modelId="{662A2020-2E91-4B5D-ADC0-E1CDC4B752DF}" type="presParOf" srcId="{04E65AD5-FD80-4DAA-8554-771B2F28E927}" destId="{E08649E4-7720-421F-A7D0-420AF455438D}" srcOrd="2" destOrd="0" presId="urn:microsoft.com/office/officeart/2018/2/layout/IconVerticalSolidList"/>
    <dgm:cxn modelId="{DB4FD36A-424A-4D89-8526-E607936249F6}" type="presParOf" srcId="{04E65AD5-FD80-4DAA-8554-771B2F28E927}" destId="{BFE57314-0A2C-43A8-9431-3393B624ACE8}" srcOrd="3" destOrd="0" presId="urn:microsoft.com/office/officeart/2018/2/layout/IconVerticalSolidList"/>
    <dgm:cxn modelId="{F756E20A-800D-4F0C-914F-89D8A779CD20}" type="presParOf" srcId="{656530BE-40B0-4FA5-B04E-C8F8E883E0DF}" destId="{332CF74E-510A-4A3B-B225-B718E052EF63}" srcOrd="1" destOrd="0" presId="urn:microsoft.com/office/officeart/2018/2/layout/IconVerticalSolidList"/>
    <dgm:cxn modelId="{59CE9AF1-F987-4906-B524-BB1C51D11A43}" type="presParOf" srcId="{656530BE-40B0-4FA5-B04E-C8F8E883E0DF}" destId="{5F70FD96-817D-4D4B-BA19-9B6D19659ED1}" srcOrd="2" destOrd="0" presId="urn:microsoft.com/office/officeart/2018/2/layout/IconVerticalSolidList"/>
    <dgm:cxn modelId="{7A76EC3B-C161-4EF5-AB04-19CC1F7890F1}" type="presParOf" srcId="{5F70FD96-817D-4D4B-BA19-9B6D19659ED1}" destId="{75CB3391-DC9B-46D6-A886-BB6AE22D0881}" srcOrd="0" destOrd="0" presId="urn:microsoft.com/office/officeart/2018/2/layout/IconVerticalSolidList"/>
    <dgm:cxn modelId="{809911BA-8E22-4328-94D2-DA00E2C65425}" type="presParOf" srcId="{5F70FD96-817D-4D4B-BA19-9B6D19659ED1}" destId="{F5A58AC1-380B-422B-A824-14C84536235F}" srcOrd="1" destOrd="0" presId="urn:microsoft.com/office/officeart/2018/2/layout/IconVerticalSolidList"/>
    <dgm:cxn modelId="{B2590AE3-609B-4CCD-A575-994FCB386012}" type="presParOf" srcId="{5F70FD96-817D-4D4B-BA19-9B6D19659ED1}" destId="{C6176022-251B-4AE7-84AA-702AE5A0278C}" srcOrd="2" destOrd="0" presId="urn:microsoft.com/office/officeart/2018/2/layout/IconVerticalSolidList"/>
    <dgm:cxn modelId="{7D37C4C8-B0CD-4F1E-869C-38021C21DF67}" type="presParOf" srcId="{5F70FD96-817D-4D4B-BA19-9B6D19659ED1}" destId="{654C5C66-C7EF-4447-8DCB-AD21BD21671F}" srcOrd="3" destOrd="0" presId="urn:microsoft.com/office/officeart/2018/2/layout/IconVerticalSolidList"/>
    <dgm:cxn modelId="{53ACBB38-DE6B-41FD-BE8F-8C9B63421AB3}" type="presParOf" srcId="{656530BE-40B0-4FA5-B04E-C8F8E883E0DF}" destId="{6D5211C5-9CF0-4379-AFE2-22FC811948B8}" srcOrd="3" destOrd="0" presId="urn:microsoft.com/office/officeart/2018/2/layout/IconVerticalSolidList"/>
    <dgm:cxn modelId="{339B84D9-3D0C-4B35-9B3A-82A9A9B56DA1}" type="presParOf" srcId="{656530BE-40B0-4FA5-B04E-C8F8E883E0DF}" destId="{0031127F-E612-42DB-ADC2-1F3E78742ECB}" srcOrd="4" destOrd="0" presId="urn:microsoft.com/office/officeart/2018/2/layout/IconVerticalSolidList"/>
    <dgm:cxn modelId="{0BDC303A-16B8-4915-9831-1D83BE7FFE82}" type="presParOf" srcId="{0031127F-E612-42DB-ADC2-1F3E78742ECB}" destId="{D006ECD2-40DC-4116-A679-7ED1F976B9CF}" srcOrd="0" destOrd="0" presId="urn:microsoft.com/office/officeart/2018/2/layout/IconVerticalSolidList"/>
    <dgm:cxn modelId="{CDFB3248-A739-4418-88D1-DF73B467599D}" type="presParOf" srcId="{0031127F-E612-42DB-ADC2-1F3E78742ECB}" destId="{CEBA7143-13DD-4AA9-957A-F74D3A77C818}" srcOrd="1" destOrd="0" presId="urn:microsoft.com/office/officeart/2018/2/layout/IconVerticalSolidList"/>
    <dgm:cxn modelId="{3BD3BADE-063E-433A-8D6B-9290DCF2CF43}" type="presParOf" srcId="{0031127F-E612-42DB-ADC2-1F3E78742ECB}" destId="{2B2F81F5-A28D-4BE2-9E20-71658A469F2F}" srcOrd="2" destOrd="0" presId="urn:microsoft.com/office/officeart/2018/2/layout/IconVerticalSolidList"/>
    <dgm:cxn modelId="{4B765EFA-88CF-487F-9AAD-DD3615A9BD38}" type="presParOf" srcId="{0031127F-E612-42DB-ADC2-1F3E78742ECB}" destId="{E335C552-B3BD-4E5D-B0BC-32A80284B068}" srcOrd="3" destOrd="0" presId="urn:microsoft.com/office/officeart/2018/2/layout/IconVerticalSolidList"/>
    <dgm:cxn modelId="{10C6580B-8328-423B-ADF4-0C5783306AFE}" type="presParOf" srcId="{656530BE-40B0-4FA5-B04E-C8F8E883E0DF}" destId="{6BFCE56A-FEE7-4A1A-B8DD-AFE60EACCDE1}" srcOrd="5" destOrd="0" presId="urn:microsoft.com/office/officeart/2018/2/layout/IconVerticalSolidList"/>
    <dgm:cxn modelId="{A67B8247-110B-4F45-8BB0-1B4DCBC5C1A1}" type="presParOf" srcId="{656530BE-40B0-4FA5-B04E-C8F8E883E0DF}" destId="{3B83F063-F248-4A58-983B-F5E30404FDA8}" srcOrd="6" destOrd="0" presId="urn:microsoft.com/office/officeart/2018/2/layout/IconVerticalSolidList"/>
    <dgm:cxn modelId="{383AAE43-F0B7-4D8F-9856-6F8C6123351D}" type="presParOf" srcId="{3B83F063-F248-4A58-983B-F5E30404FDA8}" destId="{CB027855-824F-4E5E-AAA6-D375FF7768BE}" srcOrd="0" destOrd="0" presId="urn:microsoft.com/office/officeart/2018/2/layout/IconVerticalSolidList"/>
    <dgm:cxn modelId="{453996E1-0F20-44F4-86F8-73E1EC512192}" type="presParOf" srcId="{3B83F063-F248-4A58-983B-F5E30404FDA8}" destId="{5DD54D8E-3523-4A2E-9EAC-8510D30307A4}" srcOrd="1" destOrd="0" presId="urn:microsoft.com/office/officeart/2018/2/layout/IconVerticalSolidList"/>
    <dgm:cxn modelId="{BB2DCA98-1A66-470E-9BC8-3C380A7BD480}" type="presParOf" srcId="{3B83F063-F248-4A58-983B-F5E30404FDA8}" destId="{1BCD3F3D-49F3-4D4B-8F47-8581E3432149}" srcOrd="2" destOrd="0" presId="urn:microsoft.com/office/officeart/2018/2/layout/IconVerticalSolidList"/>
    <dgm:cxn modelId="{15E37B53-E317-4B06-816C-03BD406E6406}" type="presParOf" srcId="{3B83F063-F248-4A58-983B-F5E30404FDA8}" destId="{8F246770-3519-402A-8C5A-9AED2C1B5811}" srcOrd="3" destOrd="0" presId="urn:microsoft.com/office/officeart/2018/2/layout/IconVerticalSolidList"/>
    <dgm:cxn modelId="{07B76C0E-B6E5-493B-A831-1FB88E4E763D}" type="presParOf" srcId="{656530BE-40B0-4FA5-B04E-C8F8E883E0DF}" destId="{ACFD9DE8-8FB8-40C1-8645-BCAE5F8A63C6}" srcOrd="7" destOrd="0" presId="urn:microsoft.com/office/officeart/2018/2/layout/IconVerticalSolidList"/>
    <dgm:cxn modelId="{9F70CE01-9379-417D-9C0D-7AB3B85F3F6B}" type="presParOf" srcId="{656530BE-40B0-4FA5-B04E-C8F8E883E0DF}" destId="{2EADFD91-CA45-4360-B145-E416C62E6181}" srcOrd="8" destOrd="0" presId="urn:microsoft.com/office/officeart/2018/2/layout/IconVerticalSolidList"/>
    <dgm:cxn modelId="{D79426FC-11A9-47CB-9AF2-73392DC3CE82}" type="presParOf" srcId="{2EADFD91-CA45-4360-B145-E416C62E6181}" destId="{E8ABD380-5FA6-4FBC-98EB-6A707BD51C8E}" srcOrd="0" destOrd="0" presId="urn:microsoft.com/office/officeart/2018/2/layout/IconVerticalSolidList"/>
    <dgm:cxn modelId="{6A07C310-14C0-460D-B17F-9D0BDDF28332}" type="presParOf" srcId="{2EADFD91-CA45-4360-B145-E416C62E6181}" destId="{B4AB7C83-01A7-4764-A3EA-C22D07AAC5D8}" srcOrd="1" destOrd="0" presId="urn:microsoft.com/office/officeart/2018/2/layout/IconVerticalSolidList"/>
    <dgm:cxn modelId="{94043707-594C-4513-8269-3F9B55E356D4}" type="presParOf" srcId="{2EADFD91-CA45-4360-B145-E416C62E6181}" destId="{2F256396-BAEE-45EE-9D84-B5355A88A150}" srcOrd="2" destOrd="0" presId="urn:microsoft.com/office/officeart/2018/2/layout/IconVerticalSolidList"/>
    <dgm:cxn modelId="{3C11F123-4B02-40DE-B25A-2D016D8EB90E}" type="presParOf" srcId="{2EADFD91-CA45-4360-B145-E416C62E6181}" destId="{DF83FBC5-AFF1-497C-97F9-4F35F73BFF75}" srcOrd="3" destOrd="0" presId="urn:microsoft.com/office/officeart/2018/2/layout/IconVerticalSolidList"/>
    <dgm:cxn modelId="{7D2FCF1B-6FEE-43FC-9384-AD49DEB18441}" type="presParOf" srcId="{656530BE-40B0-4FA5-B04E-C8F8E883E0DF}" destId="{073B8EE9-88FA-4F1E-BACB-6C3E599C0F1A}" srcOrd="9" destOrd="0" presId="urn:microsoft.com/office/officeart/2018/2/layout/IconVerticalSolidList"/>
    <dgm:cxn modelId="{42066D3F-F469-454E-BFEE-BBD57B5573A9}" type="presParOf" srcId="{656530BE-40B0-4FA5-B04E-C8F8E883E0DF}" destId="{8BF0F27F-7860-43EA-9AE7-55EEAF2CEA06}" srcOrd="10" destOrd="0" presId="urn:microsoft.com/office/officeart/2018/2/layout/IconVerticalSolidList"/>
    <dgm:cxn modelId="{59541625-B45A-4E8E-99C6-38AEBBA08540}" type="presParOf" srcId="{8BF0F27F-7860-43EA-9AE7-55EEAF2CEA06}" destId="{24A58FB9-5AA1-4E30-9B19-FA833B83BF81}" srcOrd="0" destOrd="0" presId="urn:microsoft.com/office/officeart/2018/2/layout/IconVerticalSolidList"/>
    <dgm:cxn modelId="{1C0A334E-F411-42F5-A99C-5B0B6B9AF62B}" type="presParOf" srcId="{8BF0F27F-7860-43EA-9AE7-55EEAF2CEA06}" destId="{160E2B04-EC44-4CAF-BF13-454D3890F3B3}" srcOrd="1" destOrd="0" presId="urn:microsoft.com/office/officeart/2018/2/layout/IconVerticalSolidList"/>
    <dgm:cxn modelId="{D8D2FF85-4307-4274-BA40-6BB9F15AD580}" type="presParOf" srcId="{8BF0F27F-7860-43EA-9AE7-55EEAF2CEA06}" destId="{865A07E9-D41F-4661-BB93-D53BBDE5D86B}" srcOrd="2" destOrd="0" presId="urn:microsoft.com/office/officeart/2018/2/layout/IconVerticalSolidList"/>
    <dgm:cxn modelId="{328016B2-6434-4E40-A846-6EDF30A96671}" type="presParOf" srcId="{8BF0F27F-7860-43EA-9AE7-55EEAF2CEA06}" destId="{E31EB94D-AF24-454F-A0C9-601BDF9DDF5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9CDBAF-C75C-495D-A951-76585A3F502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6D7924F-ECE9-4C43-8146-BC1C9DAA3AF3}">
      <dgm:prSet/>
      <dgm:spPr/>
      <dgm:t>
        <a:bodyPr/>
        <a:lstStyle/>
        <a:p>
          <a:r>
            <a:rPr lang="fr-FR"/>
            <a:t>Client : Donc, c’est 99 euros tout compris, c’est ça ?</a:t>
          </a:r>
          <a:endParaRPr lang="en-US"/>
        </a:p>
      </dgm:t>
    </dgm:pt>
    <dgm:pt modelId="{2E400197-B3F9-4408-8499-6B532A7CEFBC}" type="parTrans" cxnId="{7065EAEB-6DC3-4A41-9268-E7AF17A1F883}">
      <dgm:prSet/>
      <dgm:spPr/>
      <dgm:t>
        <a:bodyPr/>
        <a:lstStyle/>
        <a:p>
          <a:endParaRPr lang="en-US"/>
        </a:p>
      </dgm:t>
    </dgm:pt>
    <dgm:pt modelId="{57D62998-214A-4CEF-A67B-BE1E2AA5053F}" type="sibTrans" cxnId="{7065EAEB-6DC3-4A41-9268-E7AF17A1F883}">
      <dgm:prSet/>
      <dgm:spPr/>
      <dgm:t>
        <a:bodyPr/>
        <a:lstStyle/>
        <a:p>
          <a:endParaRPr lang="en-US"/>
        </a:p>
      </dgm:t>
    </dgm:pt>
    <dgm:pt modelId="{894B09E4-F6E6-4F85-86AC-465D54A05679}">
      <dgm:prSet/>
      <dgm:spPr/>
      <dgm:t>
        <a:bodyPr/>
        <a:lstStyle/>
        <a:p>
          <a:r>
            <a:rPr lang="fr-FR"/>
            <a:t>Réceptionniste : Il y a un euro de taxe de séjour. Attendez, je crois que ça a changé… Oui, la taxe de séjour est à 1,65 euro, par jour par personne.</a:t>
          </a:r>
          <a:endParaRPr lang="en-US"/>
        </a:p>
      </dgm:t>
    </dgm:pt>
    <dgm:pt modelId="{4F3A4838-5BE3-4415-8D31-67034F11F4E7}" type="parTrans" cxnId="{65FA65DE-6825-4509-84EE-7DF2FA59F990}">
      <dgm:prSet/>
      <dgm:spPr/>
      <dgm:t>
        <a:bodyPr/>
        <a:lstStyle/>
        <a:p>
          <a:endParaRPr lang="en-US"/>
        </a:p>
      </dgm:t>
    </dgm:pt>
    <dgm:pt modelId="{0B329647-1555-4006-8BCE-358F4D67DD78}" type="sibTrans" cxnId="{65FA65DE-6825-4509-84EE-7DF2FA59F990}">
      <dgm:prSet/>
      <dgm:spPr/>
      <dgm:t>
        <a:bodyPr/>
        <a:lstStyle/>
        <a:p>
          <a:endParaRPr lang="en-US"/>
        </a:p>
      </dgm:t>
    </dgm:pt>
    <dgm:pt modelId="{17349CF9-6664-42B5-A40E-7B6E8817DB58}">
      <dgm:prSet/>
      <dgm:spPr/>
      <dgm:t>
        <a:bodyPr/>
        <a:lstStyle/>
        <a:p>
          <a:r>
            <a:rPr lang="fr-FR"/>
            <a:t>Client : Donc en plus ?</a:t>
          </a:r>
          <a:endParaRPr lang="en-US"/>
        </a:p>
      </dgm:t>
    </dgm:pt>
    <dgm:pt modelId="{121FD32F-41B4-483C-B99F-400EF8251DC2}" type="parTrans" cxnId="{22351D9D-6708-4A51-8125-A1EEF212A294}">
      <dgm:prSet/>
      <dgm:spPr/>
      <dgm:t>
        <a:bodyPr/>
        <a:lstStyle/>
        <a:p>
          <a:endParaRPr lang="en-US"/>
        </a:p>
      </dgm:t>
    </dgm:pt>
    <dgm:pt modelId="{B86F7310-2415-4BFF-8101-7E1E8842EE34}" type="sibTrans" cxnId="{22351D9D-6708-4A51-8125-A1EEF212A294}">
      <dgm:prSet/>
      <dgm:spPr/>
      <dgm:t>
        <a:bodyPr/>
        <a:lstStyle/>
        <a:p>
          <a:endParaRPr lang="en-US"/>
        </a:p>
      </dgm:t>
    </dgm:pt>
    <dgm:pt modelId="{F93482EC-439A-4244-806C-5261E0DD50E7}">
      <dgm:prSet/>
      <dgm:spPr/>
      <dgm:t>
        <a:bodyPr/>
        <a:lstStyle/>
        <a:p>
          <a:r>
            <a:rPr lang="fr-FR"/>
            <a:t>Réceptionniste : Oui, en plus par jour et par personne. Vous souhaitez faire la réservation maintenant ?</a:t>
          </a:r>
          <a:endParaRPr lang="en-US"/>
        </a:p>
      </dgm:t>
    </dgm:pt>
    <dgm:pt modelId="{FF26FAF7-11E2-4600-8995-A0E61DC63338}" type="parTrans" cxnId="{633D93E4-C252-4839-9D67-C35F120F9C0B}">
      <dgm:prSet/>
      <dgm:spPr/>
      <dgm:t>
        <a:bodyPr/>
        <a:lstStyle/>
        <a:p>
          <a:endParaRPr lang="en-US"/>
        </a:p>
      </dgm:t>
    </dgm:pt>
    <dgm:pt modelId="{7EFC5D57-E573-4A98-ADFE-771A759CFD3C}" type="sibTrans" cxnId="{633D93E4-C252-4839-9D67-C35F120F9C0B}">
      <dgm:prSet/>
      <dgm:spPr/>
      <dgm:t>
        <a:bodyPr/>
        <a:lstStyle/>
        <a:p>
          <a:endParaRPr lang="en-US"/>
        </a:p>
      </dgm:t>
    </dgm:pt>
    <dgm:pt modelId="{58D2EAC8-B22B-454C-99EA-8221F051F66F}">
      <dgm:prSet/>
      <dgm:spPr/>
      <dgm:t>
        <a:bodyPr/>
        <a:lstStyle/>
        <a:p>
          <a:r>
            <a:rPr lang="fr-FR"/>
            <a:t>Client : Je préfèrerais vous confirmer cela demain. Cela pourrait vous convenir ?</a:t>
          </a:r>
          <a:endParaRPr lang="en-US"/>
        </a:p>
      </dgm:t>
    </dgm:pt>
    <dgm:pt modelId="{7CC3238B-69CF-4D1A-99C2-BA07500A8B3B}" type="parTrans" cxnId="{1A4720A2-1F7D-4420-A6E5-BF3EAAF3A9C8}">
      <dgm:prSet/>
      <dgm:spPr/>
      <dgm:t>
        <a:bodyPr/>
        <a:lstStyle/>
        <a:p>
          <a:endParaRPr lang="en-US"/>
        </a:p>
      </dgm:t>
    </dgm:pt>
    <dgm:pt modelId="{EEC7140B-7B57-4BFE-AFDB-45AB6591279D}" type="sibTrans" cxnId="{1A4720A2-1F7D-4420-A6E5-BF3EAAF3A9C8}">
      <dgm:prSet/>
      <dgm:spPr/>
      <dgm:t>
        <a:bodyPr/>
        <a:lstStyle/>
        <a:p>
          <a:endParaRPr lang="en-US"/>
        </a:p>
      </dgm:t>
    </dgm:pt>
    <dgm:pt modelId="{8D15D25E-0439-4467-A775-67EC0C2C1173}" type="pres">
      <dgm:prSet presAssocID="{5B9CDBAF-C75C-495D-A951-76585A3F502A}" presName="root" presStyleCnt="0">
        <dgm:presLayoutVars>
          <dgm:dir/>
          <dgm:resizeHandles val="exact"/>
        </dgm:presLayoutVars>
      </dgm:prSet>
      <dgm:spPr/>
    </dgm:pt>
    <dgm:pt modelId="{EA9294E2-6B79-48FF-B1DF-E75BBA0B74EB}" type="pres">
      <dgm:prSet presAssocID="{F6D7924F-ECE9-4C43-8146-BC1C9DAA3AF3}" presName="compNode" presStyleCnt="0"/>
      <dgm:spPr/>
    </dgm:pt>
    <dgm:pt modelId="{EAC54819-99C0-4CDE-A4A8-01C19A787CBB}" type="pres">
      <dgm:prSet presAssocID="{F6D7924F-ECE9-4C43-8146-BC1C9DAA3AF3}" presName="bgRect" presStyleLbl="bgShp" presStyleIdx="0" presStyleCnt="5"/>
      <dgm:spPr/>
    </dgm:pt>
    <dgm:pt modelId="{DA43C568-16EA-44C6-870E-DB40CAEB18B6}" type="pres">
      <dgm:prSet presAssocID="{F6D7924F-ECE9-4C43-8146-BC1C9DAA3AF3}" presName="iconRect" presStyleLbl="node1" presStyleIdx="0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485DAEE0-03D7-4155-BE5C-A894A7CB6DFB}" type="pres">
      <dgm:prSet presAssocID="{F6D7924F-ECE9-4C43-8146-BC1C9DAA3AF3}" presName="spaceRect" presStyleCnt="0"/>
      <dgm:spPr/>
    </dgm:pt>
    <dgm:pt modelId="{136BFE04-A6D1-483A-9EAE-ECB8DC71EF1E}" type="pres">
      <dgm:prSet presAssocID="{F6D7924F-ECE9-4C43-8146-BC1C9DAA3AF3}" presName="parTx" presStyleLbl="revTx" presStyleIdx="0" presStyleCnt="5">
        <dgm:presLayoutVars>
          <dgm:chMax val="0"/>
          <dgm:chPref val="0"/>
        </dgm:presLayoutVars>
      </dgm:prSet>
      <dgm:spPr/>
    </dgm:pt>
    <dgm:pt modelId="{9BC6E59A-6449-4D2E-B2D0-886C1A27D52F}" type="pres">
      <dgm:prSet presAssocID="{57D62998-214A-4CEF-A67B-BE1E2AA5053F}" presName="sibTrans" presStyleCnt="0"/>
      <dgm:spPr/>
    </dgm:pt>
    <dgm:pt modelId="{9797B1E4-226F-429D-B500-06FEDF5B4A34}" type="pres">
      <dgm:prSet presAssocID="{894B09E4-F6E6-4F85-86AC-465D54A05679}" presName="compNode" presStyleCnt="0"/>
      <dgm:spPr/>
    </dgm:pt>
    <dgm:pt modelId="{DD38ED30-3FE4-4BE1-8FF5-C23DCB2FCA57}" type="pres">
      <dgm:prSet presAssocID="{894B09E4-F6E6-4F85-86AC-465D54A05679}" presName="bgRect" presStyleLbl="bgShp" presStyleIdx="1" presStyleCnt="5"/>
      <dgm:spPr/>
    </dgm:pt>
    <dgm:pt modelId="{A8F36F3E-AC00-47EB-9A46-F5FA10D922F2}" type="pres">
      <dgm:prSet presAssocID="{894B09E4-F6E6-4F85-86AC-465D54A0567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BAED04DF-1DC6-4EE6-9E00-5B7911A2E502}" type="pres">
      <dgm:prSet presAssocID="{894B09E4-F6E6-4F85-86AC-465D54A05679}" presName="spaceRect" presStyleCnt="0"/>
      <dgm:spPr/>
    </dgm:pt>
    <dgm:pt modelId="{73B83D15-EED1-4E29-B3F3-0E881A426705}" type="pres">
      <dgm:prSet presAssocID="{894B09E4-F6E6-4F85-86AC-465D54A05679}" presName="parTx" presStyleLbl="revTx" presStyleIdx="1" presStyleCnt="5">
        <dgm:presLayoutVars>
          <dgm:chMax val="0"/>
          <dgm:chPref val="0"/>
        </dgm:presLayoutVars>
      </dgm:prSet>
      <dgm:spPr/>
    </dgm:pt>
    <dgm:pt modelId="{FABA7073-25B8-4538-B362-9B695B7FE5B4}" type="pres">
      <dgm:prSet presAssocID="{0B329647-1555-4006-8BCE-358F4D67DD78}" presName="sibTrans" presStyleCnt="0"/>
      <dgm:spPr/>
    </dgm:pt>
    <dgm:pt modelId="{591F83E5-A64C-4F60-ABBC-CECF18E80670}" type="pres">
      <dgm:prSet presAssocID="{17349CF9-6664-42B5-A40E-7B6E8817DB58}" presName="compNode" presStyleCnt="0"/>
      <dgm:spPr/>
    </dgm:pt>
    <dgm:pt modelId="{C535C0B7-C141-4BDF-B3ED-FFA86AEB5366}" type="pres">
      <dgm:prSet presAssocID="{17349CF9-6664-42B5-A40E-7B6E8817DB58}" presName="bgRect" presStyleLbl="bgShp" presStyleIdx="2" presStyleCnt="5"/>
      <dgm:spPr/>
    </dgm:pt>
    <dgm:pt modelId="{C0F178E9-C738-47C2-8731-59C42E204556}" type="pres">
      <dgm:prSet presAssocID="{17349CF9-6664-42B5-A40E-7B6E8817DB58}" presName="iconRect" presStyleLbl="node1" presStyleIdx="2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BC3ACF2E-5758-447D-AB36-8902D10BC3C1}" type="pres">
      <dgm:prSet presAssocID="{17349CF9-6664-42B5-A40E-7B6E8817DB58}" presName="spaceRect" presStyleCnt="0"/>
      <dgm:spPr/>
    </dgm:pt>
    <dgm:pt modelId="{16A5AE4B-BEBA-43AF-874A-FDEC8CA7FC62}" type="pres">
      <dgm:prSet presAssocID="{17349CF9-6664-42B5-A40E-7B6E8817DB58}" presName="parTx" presStyleLbl="revTx" presStyleIdx="2" presStyleCnt="5">
        <dgm:presLayoutVars>
          <dgm:chMax val="0"/>
          <dgm:chPref val="0"/>
        </dgm:presLayoutVars>
      </dgm:prSet>
      <dgm:spPr/>
    </dgm:pt>
    <dgm:pt modelId="{3FA8FAE6-35DA-4F3A-BF98-356328BE395A}" type="pres">
      <dgm:prSet presAssocID="{B86F7310-2415-4BFF-8101-7E1E8842EE34}" presName="sibTrans" presStyleCnt="0"/>
      <dgm:spPr/>
    </dgm:pt>
    <dgm:pt modelId="{6A0C2498-C52F-4F45-A78F-337571488681}" type="pres">
      <dgm:prSet presAssocID="{F93482EC-439A-4244-806C-5261E0DD50E7}" presName="compNode" presStyleCnt="0"/>
      <dgm:spPr/>
    </dgm:pt>
    <dgm:pt modelId="{39C84A61-F352-4715-91BF-AAEF09CF3AE8}" type="pres">
      <dgm:prSet presAssocID="{F93482EC-439A-4244-806C-5261E0DD50E7}" presName="bgRect" presStyleLbl="bgShp" presStyleIdx="3" presStyleCnt="5"/>
      <dgm:spPr/>
    </dgm:pt>
    <dgm:pt modelId="{2E5144B8-C5F4-466C-A340-101AB2338268}" type="pres">
      <dgm:prSet presAssocID="{F93482EC-439A-4244-806C-5261E0DD50E7}" presName="iconRect" presStyleLbl="node1" presStyleIdx="3" presStyleCnt="5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1E4B131D-F679-484E-A868-A37B95EBE2D6}" type="pres">
      <dgm:prSet presAssocID="{F93482EC-439A-4244-806C-5261E0DD50E7}" presName="spaceRect" presStyleCnt="0"/>
      <dgm:spPr/>
    </dgm:pt>
    <dgm:pt modelId="{FFE017BC-EC4D-4FDD-8F43-83BD204CFAEA}" type="pres">
      <dgm:prSet presAssocID="{F93482EC-439A-4244-806C-5261E0DD50E7}" presName="parTx" presStyleLbl="revTx" presStyleIdx="3" presStyleCnt="5">
        <dgm:presLayoutVars>
          <dgm:chMax val="0"/>
          <dgm:chPref val="0"/>
        </dgm:presLayoutVars>
      </dgm:prSet>
      <dgm:spPr/>
    </dgm:pt>
    <dgm:pt modelId="{764DB152-D7D3-4C59-B4A8-9BF74A29C7FF}" type="pres">
      <dgm:prSet presAssocID="{7EFC5D57-E573-4A98-ADFE-771A759CFD3C}" presName="sibTrans" presStyleCnt="0"/>
      <dgm:spPr/>
    </dgm:pt>
    <dgm:pt modelId="{33E8674B-B84F-43E1-9C45-154771CA1A3A}" type="pres">
      <dgm:prSet presAssocID="{58D2EAC8-B22B-454C-99EA-8221F051F66F}" presName="compNode" presStyleCnt="0"/>
      <dgm:spPr/>
    </dgm:pt>
    <dgm:pt modelId="{63466D47-8C5A-4426-8AAB-B0B441FE6613}" type="pres">
      <dgm:prSet presAssocID="{58D2EAC8-B22B-454C-99EA-8221F051F66F}" presName="bgRect" presStyleLbl="bgShp" presStyleIdx="4" presStyleCnt="5"/>
      <dgm:spPr/>
    </dgm:pt>
    <dgm:pt modelId="{6FBFE3E5-EC52-4C65-8FB2-78B1B38B2EDF}" type="pres">
      <dgm:prSet presAssocID="{58D2EAC8-B22B-454C-99EA-8221F051F66F}" presName="iconRect" presStyleLbl="node1" presStyleIdx="4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0AF0E367-EDBD-41A4-B784-FA5D3C497233}" type="pres">
      <dgm:prSet presAssocID="{58D2EAC8-B22B-454C-99EA-8221F051F66F}" presName="spaceRect" presStyleCnt="0"/>
      <dgm:spPr/>
    </dgm:pt>
    <dgm:pt modelId="{205BA6CB-02B8-453C-B5E1-08DAA5882A8F}" type="pres">
      <dgm:prSet presAssocID="{58D2EAC8-B22B-454C-99EA-8221F051F66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6EB8F705-3D89-4CA5-B820-9E916F34AC04}" type="presOf" srcId="{58D2EAC8-B22B-454C-99EA-8221F051F66F}" destId="{205BA6CB-02B8-453C-B5E1-08DAA5882A8F}" srcOrd="0" destOrd="0" presId="urn:microsoft.com/office/officeart/2018/2/layout/IconVerticalSolidList"/>
    <dgm:cxn modelId="{E7A94791-BFF8-4EDC-9127-19BA5BE4BC32}" type="presOf" srcId="{5B9CDBAF-C75C-495D-A951-76585A3F502A}" destId="{8D15D25E-0439-4467-A775-67EC0C2C1173}" srcOrd="0" destOrd="0" presId="urn:microsoft.com/office/officeart/2018/2/layout/IconVerticalSolidList"/>
    <dgm:cxn modelId="{22351D9D-6708-4A51-8125-A1EEF212A294}" srcId="{5B9CDBAF-C75C-495D-A951-76585A3F502A}" destId="{17349CF9-6664-42B5-A40E-7B6E8817DB58}" srcOrd="2" destOrd="0" parTransId="{121FD32F-41B4-483C-B99F-400EF8251DC2}" sibTransId="{B86F7310-2415-4BFF-8101-7E1E8842EE34}"/>
    <dgm:cxn modelId="{167F1AA0-0763-4B88-87A6-77CF7796DB27}" type="presOf" srcId="{F6D7924F-ECE9-4C43-8146-BC1C9DAA3AF3}" destId="{136BFE04-A6D1-483A-9EAE-ECB8DC71EF1E}" srcOrd="0" destOrd="0" presId="urn:microsoft.com/office/officeart/2018/2/layout/IconVerticalSolidList"/>
    <dgm:cxn modelId="{1A4720A2-1F7D-4420-A6E5-BF3EAAF3A9C8}" srcId="{5B9CDBAF-C75C-495D-A951-76585A3F502A}" destId="{58D2EAC8-B22B-454C-99EA-8221F051F66F}" srcOrd="4" destOrd="0" parTransId="{7CC3238B-69CF-4D1A-99C2-BA07500A8B3B}" sibTransId="{EEC7140B-7B57-4BFE-AFDB-45AB6591279D}"/>
    <dgm:cxn modelId="{65FA65DE-6825-4509-84EE-7DF2FA59F990}" srcId="{5B9CDBAF-C75C-495D-A951-76585A3F502A}" destId="{894B09E4-F6E6-4F85-86AC-465D54A05679}" srcOrd="1" destOrd="0" parTransId="{4F3A4838-5BE3-4415-8D31-67034F11F4E7}" sibTransId="{0B329647-1555-4006-8BCE-358F4D67DD78}"/>
    <dgm:cxn modelId="{633D93E4-C252-4839-9D67-C35F120F9C0B}" srcId="{5B9CDBAF-C75C-495D-A951-76585A3F502A}" destId="{F93482EC-439A-4244-806C-5261E0DD50E7}" srcOrd="3" destOrd="0" parTransId="{FF26FAF7-11E2-4600-8995-A0E61DC63338}" sibTransId="{7EFC5D57-E573-4A98-ADFE-771A759CFD3C}"/>
    <dgm:cxn modelId="{7065EAEB-6DC3-4A41-9268-E7AF17A1F883}" srcId="{5B9CDBAF-C75C-495D-A951-76585A3F502A}" destId="{F6D7924F-ECE9-4C43-8146-BC1C9DAA3AF3}" srcOrd="0" destOrd="0" parTransId="{2E400197-B3F9-4408-8499-6B532A7CEFBC}" sibTransId="{57D62998-214A-4CEF-A67B-BE1E2AA5053F}"/>
    <dgm:cxn modelId="{73FF52EE-3C6A-460E-87A4-20BB241B1F1A}" type="presOf" srcId="{F93482EC-439A-4244-806C-5261E0DD50E7}" destId="{FFE017BC-EC4D-4FDD-8F43-83BD204CFAEA}" srcOrd="0" destOrd="0" presId="urn:microsoft.com/office/officeart/2018/2/layout/IconVerticalSolidList"/>
    <dgm:cxn modelId="{976F3BF1-D408-4B51-A73F-EF41DCE44002}" type="presOf" srcId="{894B09E4-F6E6-4F85-86AC-465D54A05679}" destId="{73B83D15-EED1-4E29-B3F3-0E881A426705}" srcOrd="0" destOrd="0" presId="urn:microsoft.com/office/officeart/2018/2/layout/IconVerticalSolidList"/>
    <dgm:cxn modelId="{ADE60DFD-81D9-4786-B515-8DF8F46678A1}" type="presOf" srcId="{17349CF9-6664-42B5-A40E-7B6E8817DB58}" destId="{16A5AE4B-BEBA-43AF-874A-FDEC8CA7FC62}" srcOrd="0" destOrd="0" presId="urn:microsoft.com/office/officeart/2018/2/layout/IconVerticalSolidList"/>
    <dgm:cxn modelId="{F786FD0B-9425-43ED-AA93-D010C8E5AF72}" type="presParOf" srcId="{8D15D25E-0439-4467-A775-67EC0C2C1173}" destId="{EA9294E2-6B79-48FF-B1DF-E75BBA0B74EB}" srcOrd="0" destOrd="0" presId="urn:microsoft.com/office/officeart/2018/2/layout/IconVerticalSolidList"/>
    <dgm:cxn modelId="{213FD14B-F6D2-4043-868C-895B067B6FF8}" type="presParOf" srcId="{EA9294E2-6B79-48FF-B1DF-E75BBA0B74EB}" destId="{EAC54819-99C0-4CDE-A4A8-01C19A787CBB}" srcOrd="0" destOrd="0" presId="urn:microsoft.com/office/officeart/2018/2/layout/IconVerticalSolidList"/>
    <dgm:cxn modelId="{9D5FDA45-1BC4-4AA9-A41D-916F22AB6716}" type="presParOf" srcId="{EA9294E2-6B79-48FF-B1DF-E75BBA0B74EB}" destId="{DA43C568-16EA-44C6-870E-DB40CAEB18B6}" srcOrd="1" destOrd="0" presId="urn:microsoft.com/office/officeart/2018/2/layout/IconVerticalSolidList"/>
    <dgm:cxn modelId="{0CAAE591-8F50-4DF5-A251-B80885EFF34B}" type="presParOf" srcId="{EA9294E2-6B79-48FF-B1DF-E75BBA0B74EB}" destId="{485DAEE0-03D7-4155-BE5C-A894A7CB6DFB}" srcOrd="2" destOrd="0" presId="urn:microsoft.com/office/officeart/2018/2/layout/IconVerticalSolidList"/>
    <dgm:cxn modelId="{3688B8B5-5F95-4726-9463-0955F468DEB1}" type="presParOf" srcId="{EA9294E2-6B79-48FF-B1DF-E75BBA0B74EB}" destId="{136BFE04-A6D1-483A-9EAE-ECB8DC71EF1E}" srcOrd="3" destOrd="0" presId="urn:microsoft.com/office/officeart/2018/2/layout/IconVerticalSolidList"/>
    <dgm:cxn modelId="{CEEA31DF-E22B-41B2-9F8E-20A518C6D445}" type="presParOf" srcId="{8D15D25E-0439-4467-A775-67EC0C2C1173}" destId="{9BC6E59A-6449-4D2E-B2D0-886C1A27D52F}" srcOrd="1" destOrd="0" presId="urn:microsoft.com/office/officeart/2018/2/layout/IconVerticalSolidList"/>
    <dgm:cxn modelId="{46B8E134-8B3B-42CC-A7A6-EC7762A91B58}" type="presParOf" srcId="{8D15D25E-0439-4467-A775-67EC0C2C1173}" destId="{9797B1E4-226F-429D-B500-06FEDF5B4A34}" srcOrd="2" destOrd="0" presId="urn:microsoft.com/office/officeart/2018/2/layout/IconVerticalSolidList"/>
    <dgm:cxn modelId="{B3AE71CC-BDB7-4FC1-AC01-A15ACE61F7B8}" type="presParOf" srcId="{9797B1E4-226F-429D-B500-06FEDF5B4A34}" destId="{DD38ED30-3FE4-4BE1-8FF5-C23DCB2FCA57}" srcOrd="0" destOrd="0" presId="urn:microsoft.com/office/officeart/2018/2/layout/IconVerticalSolidList"/>
    <dgm:cxn modelId="{F5DDB72A-0C7F-41CD-924F-410DA8799645}" type="presParOf" srcId="{9797B1E4-226F-429D-B500-06FEDF5B4A34}" destId="{A8F36F3E-AC00-47EB-9A46-F5FA10D922F2}" srcOrd="1" destOrd="0" presId="urn:microsoft.com/office/officeart/2018/2/layout/IconVerticalSolidList"/>
    <dgm:cxn modelId="{B72DC05C-A690-4017-B892-CD9E97A76ED0}" type="presParOf" srcId="{9797B1E4-226F-429D-B500-06FEDF5B4A34}" destId="{BAED04DF-1DC6-4EE6-9E00-5B7911A2E502}" srcOrd="2" destOrd="0" presId="urn:microsoft.com/office/officeart/2018/2/layout/IconVerticalSolidList"/>
    <dgm:cxn modelId="{42DE9BCC-FF0A-4F11-B3CF-A46C1ED61F90}" type="presParOf" srcId="{9797B1E4-226F-429D-B500-06FEDF5B4A34}" destId="{73B83D15-EED1-4E29-B3F3-0E881A426705}" srcOrd="3" destOrd="0" presId="urn:microsoft.com/office/officeart/2018/2/layout/IconVerticalSolidList"/>
    <dgm:cxn modelId="{C7C7D8D6-B8C5-4107-BDE0-C81E8519408C}" type="presParOf" srcId="{8D15D25E-0439-4467-A775-67EC0C2C1173}" destId="{FABA7073-25B8-4538-B362-9B695B7FE5B4}" srcOrd="3" destOrd="0" presId="urn:microsoft.com/office/officeart/2018/2/layout/IconVerticalSolidList"/>
    <dgm:cxn modelId="{0E3A5A97-EBDD-4FEE-A296-61627B54D2EE}" type="presParOf" srcId="{8D15D25E-0439-4467-A775-67EC0C2C1173}" destId="{591F83E5-A64C-4F60-ABBC-CECF18E80670}" srcOrd="4" destOrd="0" presId="urn:microsoft.com/office/officeart/2018/2/layout/IconVerticalSolidList"/>
    <dgm:cxn modelId="{69ED5D69-342A-4479-80AA-B490B1AEFEA3}" type="presParOf" srcId="{591F83E5-A64C-4F60-ABBC-CECF18E80670}" destId="{C535C0B7-C141-4BDF-B3ED-FFA86AEB5366}" srcOrd="0" destOrd="0" presId="urn:microsoft.com/office/officeart/2018/2/layout/IconVerticalSolidList"/>
    <dgm:cxn modelId="{FAFB231F-2D64-4824-95F5-332BEFA39781}" type="presParOf" srcId="{591F83E5-A64C-4F60-ABBC-CECF18E80670}" destId="{C0F178E9-C738-47C2-8731-59C42E204556}" srcOrd="1" destOrd="0" presId="urn:microsoft.com/office/officeart/2018/2/layout/IconVerticalSolidList"/>
    <dgm:cxn modelId="{FDF6285F-DFA2-4ADD-9B60-21F12C955CCC}" type="presParOf" srcId="{591F83E5-A64C-4F60-ABBC-CECF18E80670}" destId="{BC3ACF2E-5758-447D-AB36-8902D10BC3C1}" srcOrd="2" destOrd="0" presId="urn:microsoft.com/office/officeart/2018/2/layout/IconVerticalSolidList"/>
    <dgm:cxn modelId="{8224EA9B-C9AC-4C97-8484-E4F67BD12E0A}" type="presParOf" srcId="{591F83E5-A64C-4F60-ABBC-CECF18E80670}" destId="{16A5AE4B-BEBA-43AF-874A-FDEC8CA7FC62}" srcOrd="3" destOrd="0" presId="urn:microsoft.com/office/officeart/2018/2/layout/IconVerticalSolidList"/>
    <dgm:cxn modelId="{C5090BB6-E58F-40E5-BB7E-31816229462C}" type="presParOf" srcId="{8D15D25E-0439-4467-A775-67EC0C2C1173}" destId="{3FA8FAE6-35DA-4F3A-BF98-356328BE395A}" srcOrd="5" destOrd="0" presId="urn:microsoft.com/office/officeart/2018/2/layout/IconVerticalSolidList"/>
    <dgm:cxn modelId="{81C9F284-E65E-466A-9968-CA0731238BEF}" type="presParOf" srcId="{8D15D25E-0439-4467-A775-67EC0C2C1173}" destId="{6A0C2498-C52F-4F45-A78F-337571488681}" srcOrd="6" destOrd="0" presId="urn:microsoft.com/office/officeart/2018/2/layout/IconVerticalSolidList"/>
    <dgm:cxn modelId="{9C359DB7-E9B7-40B0-BEDA-378BC5F4DB28}" type="presParOf" srcId="{6A0C2498-C52F-4F45-A78F-337571488681}" destId="{39C84A61-F352-4715-91BF-AAEF09CF3AE8}" srcOrd="0" destOrd="0" presId="urn:microsoft.com/office/officeart/2018/2/layout/IconVerticalSolidList"/>
    <dgm:cxn modelId="{5EE15C0D-9F38-4C56-BD30-C155E35E6227}" type="presParOf" srcId="{6A0C2498-C52F-4F45-A78F-337571488681}" destId="{2E5144B8-C5F4-466C-A340-101AB2338268}" srcOrd="1" destOrd="0" presId="urn:microsoft.com/office/officeart/2018/2/layout/IconVerticalSolidList"/>
    <dgm:cxn modelId="{6DDFD623-3C1C-4BED-820A-AE9F627A4B87}" type="presParOf" srcId="{6A0C2498-C52F-4F45-A78F-337571488681}" destId="{1E4B131D-F679-484E-A868-A37B95EBE2D6}" srcOrd="2" destOrd="0" presId="urn:microsoft.com/office/officeart/2018/2/layout/IconVerticalSolidList"/>
    <dgm:cxn modelId="{7FBAA0D6-2350-4351-8B20-43BD202673BD}" type="presParOf" srcId="{6A0C2498-C52F-4F45-A78F-337571488681}" destId="{FFE017BC-EC4D-4FDD-8F43-83BD204CFAEA}" srcOrd="3" destOrd="0" presId="urn:microsoft.com/office/officeart/2018/2/layout/IconVerticalSolidList"/>
    <dgm:cxn modelId="{724D27E3-14CD-4D08-BC2A-53AE286DC301}" type="presParOf" srcId="{8D15D25E-0439-4467-A775-67EC0C2C1173}" destId="{764DB152-D7D3-4C59-B4A8-9BF74A29C7FF}" srcOrd="7" destOrd="0" presId="urn:microsoft.com/office/officeart/2018/2/layout/IconVerticalSolidList"/>
    <dgm:cxn modelId="{B06803A9-C862-4662-95E3-278809678E6A}" type="presParOf" srcId="{8D15D25E-0439-4467-A775-67EC0C2C1173}" destId="{33E8674B-B84F-43E1-9C45-154771CA1A3A}" srcOrd="8" destOrd="0" presId="urn:microsoft.com/office/officeart/2018/2/layout/IconVerticalSolidList"/>
    <dgm:cxn modelId="{65CCE2D3-AC76-47BE-8BE6-BBF4FDEACFBC}" type="presParOf" srcId="{33E8674B-B84F-43E1-9C45-154771CA1A3A}" destId="{63466D47-8C5A-4426-8AAB-B0B441FE6613}" srcOrd="0" destOrd="0" presId="urn:microsoft.com/office/officeart/2018/2/layout/IconVerticalSolidList"/>
    <dgm:cxn modelId="{C0A097FA-8377-4C69-A7E5-122804F16B23}" type="presParOf" srcId="{33E8674B-B84F-43E1-9C45-154771CA1A3A}" destId="{6FBFE3E5-EC52-4C65-8FB2-78B1B38B2EDF}" srcOrd="1" destOrd="0" presId="urn:microsoft.com/office/officeart/2018/2/layout/IconVerticalSolidList"/>
    <dgm:cxn modelId="{D81260DE-24BA-4831-A9F8-E62B3AF8EDF7}" type="presParOf" srcId="{33E8674B-B84F-43E1-9C45-154771CA1A3A}" destId="{0AF0E367-EDBD-41A4-B784-FA5D3C497233}" srcOrd="2" destOrd="0" presId="urn:microsoft.com/office/officeart/2018/2/layout/IconVerticalSolidList"/>
    <dgm:cxn modelId="{80345CD4-675C-419F-A0F7-52A8AAB1087B}" type="presParOf" srcId="{33E8674B-B84F-43E1-9C45-154771CA1A3A}" destId="{205BA6CB-02B8-453C-B5E1-08DAA5882A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D4EF7C-E18D-4942-BC99-4CC70F551CB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F8EE790-83C4-40E1-88A7-87726785A03B}">
      <dgm:prSet/>
      <dgm:spPr/>
      <dgm:t>
        <a:bodyPr/>
        <a:lstStyle/>
        <a:p>
          <a:r>
            <a:rPr lang="fr-FR"/>
            <a:t>Réceptionniste : Aucun problème, nous avons encore de la disponibilité.</a:t>
          </a:r>
          <a:endParaRPr lang="en-US"/>
        </a:p>
      </dgm:t>
    </dgm:pt>
    <dgm:pt modelId="{632CE9F9-5907-49D8-99CE-143AFB978A96}" type="parTrans" cxnId="{8119E0DA-A6A5-4A67-8F7A-08D14050BCDD}">
      <dgm:prSet/>
      <dgm:spPr/>
      <dgm:t>
        <a:bodyPr/>
        <a:lstStyle/>
        <a:p>
          <a:endParaRPr lang="en-US"/>
        </a:p>
      </dgm:t>
    </dgm:pt>
    <dgm:pt modelId="{82EBFCA9-8EB4-4982-B4BD-1F9DB0F41069}" type="sibTrans" cxnId="{8119E0DA-A6A5-4A67-8F7A-08D14050BCDD}">
      <dgm:prSet/>
      <dgm:spPr/>
      <dgm:t>
        <a:bodyPr/>
        <a:lstStyle/>
        <a:p>
          <a:endParaRPr lang="en-US"/>
        </a:p>
      </dgm:t>
    </dgm:pt>
    <dgm:pt modelId="{E2A8FFA5-DABB-4058-9197-682BDF479FAB}">
      <dgm:prSet/>
      <dgm:spPr/>
      <dgm:t>
        <a:bodyPr/>
        <a:lstStyle/>
        <a:p>
          <a:r>
            <a:rPr lang="fr-FR"/>
            <a:t>Client : Merci et pour que la réservation soit effective ?</a:t>
          </a:r>
          <a:endParaRPr lang="en-US"/>
        </a:p>
      </dgm:t>
    </dgm:pt>
    <dgm:pt modelId="{D18B0B96-7D7A-4150-BE1B-38811087DC64}" type="parTrans" cxnId="{DC466714-741B-4784-A40A-F6147EA0E5C6}">
      <dgm:prSet/>
      <dgm:spPr/>
      <dgm:t>
        <a:bodyPr/>
        <a:lstStyle/>
        <a:p>
          <a:endParaRPr lang="en-US"/>
        </a:p>
      </dgm:t>
    </dgm:pt>
    <dgm:pt modelId="{2D977D23-3F21-4ACC-B3FC-784F42B55CD4}" type="sibTrans" cxnId="{DC466714-741B-4784-A40A-F6147EA0E5C6}">
      <dgm:prSet/>
      <dgm:spPr/>
      <dgm:t>
        <a:bodyPr/>
        <a:lstStyle/>
        <a:p>
          <a:endParaRPr lang="en-US"/>
        </a:p>
      </dgm:t>
    </dgm:pt>
    <dgm:pt modelId="{A1D41A63-11C2-4BEA-AC34-53B05B40E4B3}">
      <dgm:prSet/>
      <dgm:spPr/>
      <dgm:t>
        <a:bodyPr/>
        <a:lstStyle/>
        <a:p>
          <a:r>
            <a:rPr lang="fr-FR"/>
            <a:t>Réceptionniste : Il nous faut seulement un numéro de carte bancaire pour confirmer la réservation.</a:t>
          </a:r>
          <a:endParaRPr lang="en-US"/>
        </a:p>
      </dgm:t>
    </dgm:pt>
    <dgm:pt modelId="{DA03655D-66BF-4C6A-88C6-A6F0ED009538}" type="parTrans" cxnId="{823AC2A4-F796-4DD4-9DF7-214155A0CE04}">
      <dgm:prSet/>
      <dgm:spPr/>
      <dgm:t>
        <a:bodyPr/>
        <a:lstStyle/>
        <a:p>
          <a:endParaRPr lang="en-US"/>
        </a:p>
      </dgm:t>
    </dgm:pt>
    <dgm:pt modelId="{BF9A571D-A46E-43D2-9A7A-700261A40926}" type="sibTrans" cxnId="{823AC2A4-F796-4DD4-9DF7-214155A0CE04}">
      <dgm:prSet/>
      <dgm:spPr/>
      <dgm:t>
        <a:bodyPr/>
        <a:lstStyle/>
        <a:p>
          <a:endParaRPr lang="en-US"/>
        </a:p>
      </dgm:t>
    </dgm:pt>
    <dgm:pt modelId="{A283B208-1DD1-4C60-A9CD-E60907817E55}" type="pres">
      <dgm:prSet presAssocID="{F4D4EF7C-E18D-4942-BC99-4CC70F551CBA}" presName="root" presStyleCnt="0">
        <dgm:presLayoutVars>
          <dgm:dir/>
          <dgm:resizeHandles val="exact"/>
        </dgm:presLayoutVars>
      </dgm:prSet>
      <dgm:spPr/>
    </dgm:pt>
    <dgm:pt modelId="{D3C155AA-8390-4397-B42C-4E301AC16235}" type="pres">
      <dgm:prSet presAssocID="{DF8EE790-83C4-40E1-88A7-87726785A03B}" presName="compNode" presStyleCnt="0"/>
      <dgm:spPr/>
    </dgm:pt>
    <dgm:pt modelId="{A4F9C514-5AE9-4F2D-8182-E02825777517}" type="pres">
      <dgm:prSet presAssocID="{DF8EE790-83C4-40E1-88A7-87726785A03B}" presName="bgRect" presStyleLbl="bgShp" presStyleIdx="0" presStyleCnt="3"/>
      <dgm:spPr/>
    </dgm:pt>
    <dgm:pt modelId="{453E1CE6-23AD-45D4-A309-922C5BB3CBCC}" type="pres">
      <dgm:prSet presAssocID="{DF8EE790-83C4-40E1-88A7-87726785A03B}" presName="iconRect" presStyleLbl="node1" presStyleIdx="0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B8333ADA-5DB3-4D5B-BFBA-3D1F2D06E269}" type="pres">
      <dgm:prSet presAssocID="{DF8EE790-83C4-40E1-88A7-87726785A03B}" presName="spaceRect" presStyleCnt="0"/>
      <dgm:spPr/>
    </dgm:pt>
    <dgm:pt modelId="{43D8404C-08BF-43BB-8336-6EB37978A5B2}" type="pres">
      <dgm:prSet presAssocID="{DF8EE790-83C4-40E1-88A7-87726785A03B}" presName="parTx" presStyleLbl="revTx" presStyleIdx="0" presStyleCnt="3">
        <dgm:presLayoutVars>
          <dgm:chMax val="0"/>
          <dgm:chPref val="0"/>
        </dgm:presLayoutVars>
      </dgm:prSet>
      <dgm:spPr/>
    </dgm:pt>
    <dgm:pt modelId="{59AD50A8-ACE7-4826-BC7C-F454F9500A8B}" type="pres">
      <dgm:prSet presAssocID="{82EBFCA9-8EB4-4982-B4BD-1F9DB0F41069}" presName="sibTrans" presStyleCnt="0"/>
      <dgm:spPr/>
    </dgm:pt>
    <dgm:pt modelId="{BA2D7546-0B4D-4E4E-80B5-C8A9B954C4DF}" type="pres">
      <dgm:prSet presAssocID="{E2A8FFA5-DABB-4058-9197-682BDF479FAB}" presName="compNode" presStyleCnt="0"/>
      <dgm:spPr/>
    </dgm:pt>
    <dgm:pt modelId="{D9F30DFD-F281-43AC-B04B-11867B89F3C0}" type="pres">
      <dgm:prSet presAssocID="{E2A8FFA5-DABB-4058-9197-682BDF479FAB}" presName="bgRect" presStyleLbl="bgShp" presStyleIdx="1" presStyleCnt="3"/>
      <dgm:spPr/>
    </dgm:pt>
    <dgm:pt modelId="{C1E39CE3-7644-41B3-9392-A8232EDE6CDA}" type="pres">
      <dgm:prSet presAssocID="{E2A8FFA5-DABB-4058-9197-682BDF479FAB}" presName="iconRect" presStyleLbl="node1" presStyleIdx="1" presStyleCnt="3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D6685F05-6D27-4815-8D6F-5F30A37A74D1}" type="pres">
      <dgm:prSet presAssocID="{E2A8FFA5-DABB-4058-9197-682BDF479FAB}" presName="spaceRect" presStyleCnt="0"/>
      <dgm:spPr/>
    </dgm:pt>
    <dgm:pt modelId="{C5C8471E-486A-44D6-8B2A-32A90C9A8EC4}" type="pres">
      <dgm:prSet presAssocID="{E2A8FFA5-DABB-4058-9197-682BDF479FAB}" presName="parTx" presStyleLbl="revTx" presStyleIdx="1" presStyleCnt="3">
        <dgm:presLayoutVars>
          <dgm:chMax val="0"/>
          <dgm:chPref val="0"/>
        </dgm:presLayoutVars>
      </dgm:prSet>
      <dgm:spPr/>
    </dgm:pt>
    <dgm:pt modelId="{DA6E658C-610F-481F-B20D-1585DA6B3E35}" type="pres">
      <dgm:prSet presAssocID="{2D977D23-3F21-4ACC-B3FC-784F42B55CD4}" presName="sibTrans" presStyleCnt="0"/>
      <dgm:spPr/>
    </dgm:pt>
    <dgm:pt modelId="{44920AA4-88B5-4583-B5F5-5DB3F8D3F14A}" type="pres">
      <dgm:prSet presAssocID="{A1D41A63-11C2-4BEA-AC34-53B05B40E4B3}" presName="compNode" presStyleCnt="0"/>
      <dgm:spPr/>
    </dgm:pt>
    <dgm:pt modelId="{01278583-7D31-4F6C-91DE-D3EBD54D2159}" type="pres">
      <dgm:prSet presAssocID="{A1D41A63-11C2-4BEA-AC34-53B05B40E4B3}" presName="bgRect" presStyleLbl="bgShp" presStyleIdx="2" presStyleCnt="3"/>
      <dgm:spPr/>
    </dgm:pt>
    <dgm:pt modelId="{98A57A85-B31B-438B-8B62-186522EC4AFD}" type="pres">
      <dgm:prSet presAssocID="{A1D41A63-11C2-4BEA-AC34-53B05B40E4B3}" presName="iconRect" presStyleLbl="node1" presStyleIdx="2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104CA707-0C37-4BF5-8538-4DA534C10623}" type="pres">
      <dgm:prSet presAssocID="{A1D41A63-11C2-4BEA-AC34-53B05B40E4B3}" presName="spaceRect" presStyleCnt="0"/>
      <dgm:spPr/>
    </dgm:pt>
    <dgm:pt modelId="{5FE8D08F-DEAB-4840-B92C-15B2908B2884}" type="pres">
      <dgm:prSet presAssocID="{A1D41A63-11C2-4BEA-AC34-53B05B40E4B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C466714-741B-4784-A40A-F6147EA0E5C6}" srcId="{F4D4EF7C-E18D-4942-BC99-4CC70F551CBA}" destId="{E2A8FFA5-DABB-4058-9197-682BDF479FAB}" srcOrd="1" destOrd="0" parTransId="{D18B0B96-7D7A-4150-BE1B-38811087DC64}" sibTransId="{2D977D23-3F21-4ACC-B3FC-784F42B55CD4}"/>
    <dgm:cxn modelId="{83C9854D-CDA3-4B2E-83BD-4587E0123F84}" type="presOf" srcId="{DF8EE790-83C4-40E1-88A7-87726785A03B}" destId="{43D8404C-08BF-43BB-8336-6EB37978A5B2}" srcOrd="0" destOrd="0" presId="urn:microsoft.com/office/officeart/2018/2/layout/IconVerticalSolidList"/>
    <dgm:cxn modelId="{5C28A17E-C10A-441D-BE8C-54D20FE7C71D}" type="presOf" srcId="{A1D41A63-11C2-4BEA-AC34-53B05B40E4B3}" destId="{5FE8D08F-DEAB-4840-B92C-15B2908B2884}" srcOrd="0" destOrd="0" presId="urn:microsoft.com/office/officeart/2018/2/layout/IconVerticalSolidList"/>
    <dgm:cxn modelId="{823AC2A4-F796-4DD4-9DF7-214155A0CE04}" srcId="{F4D4EF7C-E18D-4942-BC99-4CC70F551CBA}" destId="{A1D41A63-11C2-4BEA-AC34-53B05B40E4B3}" srcOrd="2" destOrd="0" parTransId="{DA03655D-66BF-4C6A-88C6-A6F0ED009538}" sibTransId="{BF9A571D-A46E-43D2-9A7A-700261A40926}"/>
    <dgm:cxn modelId="{445A34C2-F438-4CA6-8C7A-0EA1290106DE}" type="presOf" srcId="{E2A8FFA5-DABB-4058-9197-682BDF479FAB}" destId="{C5C8471E-486A-44D6-8B2A-32A90C9A8EC4}" srcOrd="0" destOrd="0" presId="urn:microsoft.com/office/officeart/2018/2/layout/IconVerticalSolidList"/>
    <dgm:cxn modelId="{8119E0DA-A6A5-4A67-8F7A-08D14050BCDD}" srcId="{F4D4EF7C-E18D-4942-BC99-4CC70F551CBA}" destId="{DF8EE790-83C4-40E1-88A7-87726785A03B}" srcOrd="0" destOrd="0" parTransId="{632CE9F9-5907-49D8-99CE-143AFB978A96}" sibTransId="{82EBFCA9-8EB4-4982-B4BD-1F9DB0F41069}"/>
    <dgm:cxn modelId="{5804F1DA-CBB5-42EF-8C93-9564E640A3D1}" type="presOf" srcId="{F4D4EF7C-E18D-4942-BC99-4CC70F551CBA}" destId="{A283B208-1DD1-4C60-A9CD-E60907817E55}" srcOrd="0" destOrd="0" presId="urn:microsoft.com/office/officeart/2018/2/layout/IconVerticalSolidList"/>
    <dgm:cxn modelId="{E7FEED31-19CD-4930-ACE3-45BF2B6BA6F8}" type="presParOf" srcId="{A283B208-1DD1-4C60-A9CD-E60907817E55}" destId="{D3C155AA-8390-4397-B42C-4E301AC16235}" srcOrd="0" destOrd="0" presId="urn:microsoft.com/office/officeart/2018/2/layout/IconVerticalSolidList"/>
    <dgm:cxn modelId="{127B8E25-1311-4073-8E4F-E097BE794533}" type="presParOf" srcId="{D3C155AA-8390-4397-B42C-4E301AC16235}" destId="{A4F9C514-5AE9-4F2D-8182-E02825777517}" srcOrd="0" destOrd="0" presId="urn:microsoft.com/office/officeart/2018/2/layout/IconVerticalSolidList"/>
    <dgm:cxn modelId="{3D23211E-8134-4747-8F4A-75A3FB3CDECE}" type="presParOf" srcId="{D3C155AA-8390-4397-B42C-4E301AC16235}" destId="{453E1CE6-23AD-45D4-A309-922C5BB3CBCC}" srcOrd="1" destOrd="0" presId="urn:microsoft.com/office/officeart/2018/2/layout/IconVerticalSolidList"/>
    <dgm:cxn modelId="{E2A9BF42-F3E4-41B1-A90C-044C1C343D3D}" type="presParOf" srcId="{D3C155AA-8390-4397-B42C-4E301AC16235}" destId="{B8333ADA-5DB3-4D5B-BFBA-3D1F2D06E269}" srcOrd="2" destOrd="0" presId="urn:microsoft.com/office/officeart/2018/2/layout/IconVerticalSolidList"/>
    <dgm:cxn modelId="{934213EE-6189-4EFC-834B-94607B11B2F8}" type="presParOf" srcId="{D3C155AA-8390-4397-B42C-4E301AC16235}" destId="{43D8404C-08BF-43BB-8336-6EB37978A5B2}" srcOrd="3" destOrd="0" presId="urn:microsoft.com/office/officeart/2018/2/layout/IconVerticalSolidList"/>
    <dgm:cxn modelId="{092E21B9-7CB1-464E-9A9A-3E692041873C}" type="presParOf" srcId="{A283B208-1DD1-4C60-A9CD-E60907817E55}" destId="{59AD50A8-ACE7-4826-BC7C-F454F9500A8B}" srcOrd="1" destOrd="0" presId="urn:microsoft.com/office/officeart/2018/2/layout/IconVerticalSolidList"/>
    <dgm:cxn modelId="{42613F98-1F90-4EF5-B11C-71A2C685AF46}" type="presParOf" srcId="{A283B208-1DD1-4C60-A9CD-E60907817E55}" destId="{BA2D7546-0B4D-4E4E-80B5-C8A9B954C4DF}" srcOrd="2" destOrd="0" presId="urn:microsoft.com/office/officeart/2018/2/layout/IconVerticalSolidList"/>
    <dgm:cxn modelId="{A8F9628D-2AD5-4EC0-80B5-303E1437E024}" type="presParOf" srcId="{BA2D7546-0B4D-4E4E-80B5-C8A9B954C4DF}" destId="{D9F30DFD-F281-43AC-B04B-11867B89F3C0}" srcOrd="0" destOrd="0" presId="urn:microsoft.com/office/officeart/2018/2/layout/IconVerticalSolidList"/>
    <dgm:cxn modelId="{AF92B63F-C89C-415D-9AE2-3F288E682B8F}" type="presParOf" srcId="{BA2D7546-0B4D-4E4E-80B5-C8A9B954C4DF}" destId="{C1E39CE3-7644-41B3-9392-A8232EDE6CDA}" srcOrd="1" destOrd="0" presId="urn:microsoft.com/office/officeart/2018/2/layout/IconVerticalSolidList"/>
    <dgm:cxn modelId="{B9E60711-6063-4C74-A2AF-6EC6AC6141C7}" type="presParOf" srcId="{BA2D7546-0B4D-4E4E-80B5-C8A9B954C4DF}" destId="{D6685F05-6D27-4815-8D6F-5F30A37A74D1}" srcOrd="2" destOrd="0" presId="urn:microsoft.com/office/officeart/2018/2/layout/IconVerticalSolidList"/>
    <dgm:cxn modelId="{4988F754-A489-4CC7-A2A1-5EEBA0070BEF}" type="presParOf" srcId="{BA2D7546-0B4D-4E4E-80B5-C8A9B954C4DF}" destId="{C5C8471E-486A-44D6-8B2A-32A90C9A8EC4}" srcOrd="3" destOrd="0" presId="urn:microsoft.com/office/officeart/2018/2/layout/IconVerticalSolidList"/>
    <dgm:cxn modelId="{5F64A14D-4D9F-401B-8355-5BB4BD65C8F9}" type="presParOf" srcId="{A283B208-1DD1-4C60-A9CD-E60907817E55}" destId="{DA6E658C-610F-481F-B20D-1585DA6B3E35}" srcOrd="3" destOrd="0" presId="urn:microsoft.com/office/officeart/2018/2/layout/IconVerticalSolidList"/>
    <dgm:cxn modelId="{03353B6D-CF14-4BCD-88D8-D96F0718E4C8}" type="presParOf" srcId="{A283B208-1DD1-4C60-A9CD-E60907817E55}" destId="{44920AA4-88B5-4583-B5F5-5DB3F8D3F14A}" srcOrd="4" destOrd="0" presId="urn:microsoft.com/office/officeart/2018/2/layout/IconVerticalSolidList"/>
    <dgm:cxn modelId="{C0006A30-A044-4B71-B58A-341029BAC71E}" type="presParOf" srcId="{44920AA4-88B5-4583-B5F5-5DB3F8D3F14A}" destId="{01278583-7D31-4F6C-91DE-D3EBD54D2159}" srcOrd="0" destOrd="0" presId="urn:microsoft.com/office/officeart/2018/2/layout/IconVerticalSolidList"/>
    <dgm:cxn modelId="{7E555E4C-1F81-46D0-A835-79A9E20CC130}" type="presParOf" srcId="{44920AA4-88B5-4583-B5F5-5DB3F8D3F14A}" destId="{98A57A85-B31B-438B-8B62-186522EC4AFD}" srcOrd="1" destOrd="0" presId="urn:microsoft.com/office/officeart/2018/2/layout/IconVerticalSolidList"/>
    <dgm:cxn modelId="{59C97C76-6457-4346-A7B8-053F67EAE2F1}" type="presParOf" srcId="{44920AA4-88B5-4583-B5F5-5DB3F8D3F14A}" destId="{104CA707-0C37-4BF5-8538-4DA534C10623}" srcOrd="2" destOrd="0" presId="urn:microsoft.com/office/officeart/2018/2/layout/IconVerticalSolidList"/>
    <dgm:cxn modelId="{31D36797-1E4A-438B-AF54-F8AA169EB082}" type="presParOf" srcId="{44920AA4-88B5-4583-B5F5-5DB3F8D3F14A}" destId="{5FE8D08F-DEAB-4840-B92C-15B2908B288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FD42B5-9416-4A87-B84C-4161E53C3ED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74C16B5-F5F8-4C98-93BC-894BE618AA6B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Client : D’accord. Je vous confirme cela dans le courant de la journée de demain. Je vous indiquerai le nom des personnes concernées.</a:t>
          </a:r>
          <a:endParaRPr lang="en-US"/>
        </a:p>
      </dgm:t>
    </dgm:pt>
    <dgm:pt modelId="{795F9A30-35EA-4BC7-A98B-89B30370157F}" type="parTrans" cxnId="{ECA3F058-2627-4CBC-955C-AA4917994EBD}">
      <dgm:prSet/>
      <dgm:spPr/>
      <dgm:t>
        <a:bodyPr/>
        <a:lstStyle/>
        <a:p>
          <a:endParaRPr lang="en-US"/>
        </a:p>
      </dgm:t>
    </dgm:pt>
    <dgm:pt modelId="{1991F5FA-97C7-4D9A-A274-4E6B658D342B}" type="sibTrans" cxnId="{ECA3F058-2627-4CBC-955C-AA4917994EBD}">
      <dgm:prSet/>
      <dgm:spPr/>
      <dgm:t>
        <a:bodyPr/>
        <a:lstStyle/>
        <a:p>
          <a:endParaRPr lang="en-US"/>
        </a:p>
      </dgm:t>
    </dgm:pt>
    <dgm:pt modelId="{36E0DD27-012F-42BC-A736-FDB2CDEC92B4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Réceptionniste : Parfait ! J’attends donc votre confirmation.</a:t>
          </a:r>
          <a:endParaRPr lang="en-US"/>
        </a:p>
      </dgm:t>
    </dgm:pt>
    <dgm:pt modelId="{3FECAFDF-4522-414A-BB23-35FBD27F7ADA}" type="parTrans" cxnId="{2DCB5CDE-E8A0-4074-A2EB-03BC3419C0B5}">
      <dgm:prSet/>
      <dgm:spPr/>
      <dgm:t>
        <a:bodyPr/>
        <a:lstStyle/>
        <a:p>
          <a:endParaRPr lang="en-US"/>
        </a:p>
      </dgm:t>
    </dgm:pt>
    <dgm:pt modelId="{900C6D06-9CD0-4CA5-8AAE-C3C8F06BC65D}" type="sibTrans" cxnId="{2DCB5CDE-E8A0-4074-A2EB-03BC3419C0B5}">
      <dgm:prSet/>
      <dgm:spPr/>
      <dgm:t>
        <a:bodyPr/>
        <a:lstStyle/>
        <a:p>
          <a:endParaRPr lang="en-US"/>
        </a:p>
      </dgm:t>
    </dgm:pt>
    <dgm:pt modelId="{9278AFBE-A339-499D-BEB9-08B49DF120E1}">
      <dgm:prSet/>
      <dgm:spPr/>
      <dgm:t>
        <a:bodyPr/>
        <a:lstStyle/>
        <a:p>
          <a:pPr>
            <a:lnSpc>
              <a:spcPct val="100000"/>
            </a:lnSpc>
          </a:pPr>
          <a:r>
            <a:rPr lang="fr-FR"/>
            <a:t>Client : Entendu. Merci beaucoup, au revoir.</a:t>
          </a:r>
          <a:endParaRPr lang="en-US"/>
        </a:p>
      </dgm:t>
    </dgm:pt>
    <dgm:pt modelId="{C6E6C570-8203-43F0-BDE7-371B1B542CF7}" type="parTrans" cxnId="{5E54EB18-B353-4DBF-865D-EF578FE55202}">
      <dgm:prSet/>
      <dgm:spPr/>
      <dgm:t>
        <a:bodyPr/>
        <a:lstStyle/>
        <a:p>
          <a:endParaRPr lang="en-US"/>
        </a:p>
      </dgm:t>
    </dgm:pt>
    <dgm:pt modelId="{5E8A31B7-27CB-4376-BE28-6672B605CB22}" type="sibTrans" cxnId="{5E54EB18-B353-4DBF-865D-EF578FE55202}">
      <dgm:prSet/>
      <dgm:spPr/>
      <dgm:t>
        <a:bodyPr/>
        <a:lstStyle/>
        <a:p>
          <a:endParaRPr lang="en-US"/>
        </a:p>
      </dgm:t>
    </dgm:pt>
    <dgm:pt modelId="{421FBE7B-DF23-40CF-B362-C713CDA3D137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dirty="0"/>
            <a:t>Réceptionniste : Au </a:t>
          </a:r>
          <a:r>
            <a:rPr lang="fr-FR"/>
            <a:t>revoir Monsieur et bonne journée.</a:t>
          </a:r>
          <a:endParaRPr lang="en-US" dirty="0"/>
        </a:p>
      </dgm:t>
    </dgm:pt>
    <dgm:pt modelId="{912408A8-09B5-42C0-A021-48C75087FDD4}" type="parTrans" cxnId="{4EF80167-5FD8-4125-82BF-782FA7D26086}">
      <dgm:prSet/>
      <dgm:spPr/>
      <dgm:t>
        <a:bodyPr/>
        <a:lstStyle/>
        <a:p>
          <a:endParaRPr lang="en-US"/>
        </a:p>
      </dgm:t>
    </dgm:pt>
    <dgm:pt modelId="{CED22988-320D-4B70-96A5-DB07FF05A55D}" type="sibTrans" cxnId="{4EF80167-5FD8-4125-82BF-782FA7D26086}">
      <dgm:prSet/>
      <dgm:spPr/>
      <dgm:t>
        <a:bodyPr/>
        <a:lstStyle/>
        <a:p>
          <a:endParaRPr lang="en-US"/>
        </a:p>
      </dgm:t>
    </dgm:pt>
    <dgm:pt modelId="{890A2F54-8CBD-41C4-815D-F5F33A1ED5F6}" type="pres">
      <dgm:prSet presAssocID="{F8FD42B5-9416-4A87-B84C-4161E53C3ED3}" presName="root" presStyleCnt="0">
        <dgm:presLayoutVars>
          <dgm:dir/>
          <dgm:resizeHandles val="exact"/>
        </dgm:presLayoutVars>
      </dgm:prSet>
      <dgm:spPr/>
    </dgm:pt>
    <dgm:pt modelId="{74114473-2D54-4B15-BC07-DBBC3BB54605}" type="pres">
      <dgm:prSet presAssocID="{C74C16B5-F5F8-4C98-93BC-894BE618AA6B}" presName="compNode" presStyleCnt="0"/>
      <dgm:spPr/>
    </dgm:pt>
    <dgm:pt modelId="{06DBD0D9-888B-455A-A8D1-C96518DAC9F8}" type="pres">
      <dgm:prSet presAssocID="{C74C16B5-F5F8-4C98-93BC-894BE618AA6B}" presName="bgRect" presStyleLbl="bgShp" presStyleIdx="0" presStyleCnt="4"/>
      <dgm:spPr/>
    </dgm:pt>
    <dgm:pt modelId="{813CBF63-86B2-4490-98D3-5B74F003532B}" type="pres">
      <dgm:prSet presAssocID="{C74C16B5-F5F8-4C98-93BC-894BE618AA6B}" presName="iconRect" presStyleLbl="node1" presStyleIdx="0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95899F02-74D3-4F3D-A7A6-F2CE5ED2686E}" type="pres">
      <dgm:prSet presAssocID="{C74C16B5-F5F8-4C98-93BC-894BE618AA6B}" presName="spaceRect" presStyleCnt="0"/>
      <dgm:spPr/>
    </dgm:pt>
    <dgm:pt modelId="{0F2A1EBE-9FA0-4F3E-B97F-2CFF47EB273F}" type="pres">
      <dgm:prSet presAssocID="{C74C16B5-F5F8-4C98-93BC-894BE618AA6B}" presName="parTx" presStyleLbl="revTx" presStyleIdx="0" presStyleCnt="4">
        <dgm:presLayoutVars>
          <dgm:chMax val="0"/>
          <dgm:chPref val="0"/>
        </dgm:presLayoutVars>
      </dgm:prSet>
      <dgm:spPr/>
    </dgm:pt>
    <dgm:pt modelId="{C0C5FFA4-3CBF-4CA0-B8D6-5B4CC6C79EB5}" type="pres">
      <dgm:prSet presAssocID="{1991F5FA-97C7-4D9A-A274-4E6B658D342B}" presName="sibTrans" presStyleCnt="0"/>
      <dgm:spPr/>
    </dgm:pt>
    <dgm:pt modelId="{46C3DE85-C4A8-432B-8CA4-111D7338C8F1}" type="pres">
      <dgm:prSet presAssocID="{36E0DD27-012F-42BC-A736-FDB2CDEC92B4}" presName="compNode" presStyleCnt="0"/>
      <dgm:spPr/>
    </dgm:pt>
    <dgm:pt modelId="{57EAB0D7-B633-4069-817F-A4214826FEC4}" type="pres">
      <dgm:prSet presAssocID="{36E0DD27-012F-42BC-A736-FDB2CDEC92B4}" presName="bgRect" presStyleLbl="bgShp" presStyleIdx="1" presStyleCnt="4"/>
      <dgm:spPr/>
    </dgm:pt>
    <dgm:pt modelId="{32DD0C13-0EA6-4837-801B-E322B5A2FC1D}" type="pres">
      <dgm:prSet presAssocID="{36E0DD27-012F-42BC-A736-FDB2CDEC92B4}" presName="iconRect" presStyleLbl="node1" presStyleIdx="1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gerprint"/>
        </a:ext>
      </dgm:extLst>
    </dgm:pt>
    <dgm:pt modelId="{DC566950-0015-4D1E-BD63-717BF2ECE7E7}" type="pres">
      <dgm:prSet presAssocID="{36E0DD27-012F-42BC-A736-FDB2CDEC92B4}" presName="spaceRect" presStyleCnt="0"/>
      <dgm:spPr/>
    </dgm:pt>
    <dgm:pt modelId="{75B075DF-8EC4-4A60-91AD-A1EF8EE56DF6}" type="pres">
      <dgm:prSet presAssocID="{36E0DD27-012F-42BC-A736-FDB2CDEC92B4}" presName="parTx" presStyleLbl="revTx" presStyleIdx="1" presStyleCnt="4">
        <dgm:presLayoutVars>
          <dgm:chMax val="0"/>
          <dgm:chPref val="0"/>
        </dgm:presLayoutVars>
      </dgm:prSet>
      <dgm:spPr/>
    </dgm:pt>
    <dgm:pt modelId="{3AA2F162-0D45-4ABB-8938-C5F26BBC12CE}" type="pres">
      <dgm:prSet presAssocID="{900C6D06-9CD0-4CA5-8AAE-C3C8F06BC65D}" presName="sibTrans" presStyleCnt="0"/>
      <dgm:spPr/>
    </dgm:pt>
    <dgm:pt modelId="{1231307A-CC48-4C67-A1C3-B083859B18C5}" type="pres">
      <dgm:prSet presAssocID="{9278AFBE-A339-499D-BEB9-08B49DF120E1}" presName="compNode" presStyleCnt="0"/>
      <dgm:spPr/>
    </dgm:pt>
    <dgm:pt modelId="{B2E3E881-38E5-4ADA-8076-3EDD7D610ADC}" type="pres">
      <dgm:prSet presAssocID="{9278AFBE-A339-499D-BEB9-08B49DF120E1}" presName="bgRect" presStyleLbl="bgShp" presStyleIdx="2" presStyleCnt="4"/>
      <dgm:spPr/>
    </dgm:pt>
    <dgm:pt modelId="{7EFF6DF8-6D33-4FBA-B911-9D5FCB2C640F}" type="pres">
      <dgm:prSet presAssocID="{9278AFBE-A339-499D-BEB9-08B49DF120E1}" presName="iconRect" presStyleLbl="node1" presStyleIdx="2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E4DD87CD-547E-41B1-B4DC-3E7A130C76FC}" type="pres">
      <dgm:prSet presAssocID="{9278AFBE-A339-499D-BEB9-08B49DF120E1}" presName="spaceRect" presStyleCnt="0"/>
      <dgm:spPr/>
    </dgm:pt>
    <dgm:pt modelId="{D053BAD6-4DA3-458E-AA46-EDFD99497C05}" type="pres">
      <dgm:prSet presAssocID="{9278AFBE-A339-499D-BEB9-08B49DF120E1}" presName="parTx" presStyleLbl="revTx" presStyleIdx="2" presStyleCnt="4">
        <dgm:presLayoutVars>
          <dgm:chMax val="0"/>
          <dgm:chPref val="0"/>
        </dgm:presLayoutVars>
      </dgm:prSet>
      <dgm:spPr/>
    </dgm:pt>
    <dgm:pt modelId="{589B7F61-5C5C-4A89-A3D0-BE1B6E247429}" type="pres">
      <dgm:prSet presAssocID="{5E8A31B7-27CB-4376-BE28-6672B605CB22}" presName="sibTrans" presStyleCnt="0"/>
      <dgm:spPr/>
    </dgm:pt>
    <dgm:pt modelId="{5462D526-54E7-45C2-A9F5-5326A11FE9E6}" type="pres">
      <dgm:prSet presAssocID="{421FBE7B-DF23-40CF-B362-C713CDA3D137}" presName="compNode" presStyleCnt="0"/>
      <dgm:spPr/>
    </dgm:pt>
    <dgm:pt modelId="{5694534C-56E8-4568-8E23-BD90164A31A8}" type="pres">
      <dgm:prSet presAssocID="{421FBE7B-DF23-40CF-B362-C713CDA3D137}" presName="bgRect" presStyleLbl="bgShp" presStyleIdx="3" presStyleCnt="4"/>
      <dgm:spPr/>
    </dgm:pt>
    <dgm:pt modelId="{7F4919E0-BA05-4C78-93BD-7032EA0E1819}" type="pres">
      <dgm:prSet presAssocID="{421FBE7B-DF23-40CF-B362-C713CDA3D137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ke"/>
        </a:ext>
      </dgm:extLst>
    </dgm:pt>
    <dgm:pt modelId="{02629B39-7D4B-4A88-A0E6-6F11442A5959}" type="pres">
      <dgm:prSet presAssocID="{421FBE7B-DF23-40CF-B362-C713CDA3D137}" presName="spaceRect" presStyleCnt="0"/>
      <dgm:spPr/>
    </dgm:pt>
    <dgm:pt modelId="{A7D34F8B-94F0-4828-8E14-B0259E8C5E34}" type="pres">
      <dgm:prSet presAssocID="{421FBE7B-DF23-40CF-B362-C713CDA3D13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E54EB18-B353-4DBF-865D-EF578FE55202}" srcId="{F8FD42B5-9416-4A87-B84C-4161E53C3ED3}" destId="{9278AFBE-A339-499D-BEB9-08B49DF120E1}" srcOrd="2" destOrd="0" parTransId="{C6E6C570-8203-43F0-BDE7-371B1B542CF7}" sibTransId="{5E8A31B7-27CB-4376-BE28-6672B605CB22}"/>
    <dgm:cxn modelId="{B67E8346-A173-4EA3-927B-ADB333925079}" type="presOf" srcId="{421FBE7B-DF23-40CF-B362-C713CDA3D137}" destId="{A7D34F8B-94F0-4828-8E14-B0259E8C5E34}" srcOrd="0" destOrd="0" presId="urn:microsoft.com/office/officeart/2018/2/layout/IconVerticalSolidList"/>
    <dgm:cxn modelId="{4EF80167-5FD8-4125-82BF-782FA7D26086}" srcId="{F8FD42B5-9416-4A87-B84C-4161E53C3ED3}" destId="{421FBE7B-DF23-40CF-B362-C713CDA3D137}" srcOrd="3" destOrd="0" parTransId="{912408A8-09B5-42C0-A021-48C75087FDD4}" sibTransId="{CED22988-320D-4B70-96A5-DB07FF05A55D}"/>
    <dgm:cxn modelId="{376EA74F-592D-4141-BEF9-5177CF603F82}" type="presOf" srcId="{9278AFBE-A339-499D-BEB9-08B49DF120E1}" destId="{D053BAD6-4DA3-458E-AA46-EDFD99497C05}" srcOrd="0" destOrd="0" presId="urn:microsoft.com/office/officeart/2018/2/layout/IconVerticalSolidList"/>
    <dgm:cxn modelId="{ECA3F058-2627-4CBC-955C-AA4917994EBD}" srcId="{F8FD42B5-9416-4A87-B84C-4161E53C3ED3}" destId="{C74C16B5-F5F8-4C98-93BC-894BE618AA6B}" srcOrd="0" destOrd="0" parTransId="{795F9A30-35EA-4BC7-A98B-89B30370157F}" sibTransId="{1991F5FA-97C7-4D9A-A274-4E6B658D342B}"/>
    <dgm:cxn modelId="{CAA072CD-3586-4D2B-8438-58B797455DC3}" type="presOf" srcId="{C74C16B5-F5F8-4C98-93BC-894BE618AA6B}" destId="{0F2A1EBE-9FA0-4F3E-B97F-2CFF47EB273F}" srcOrd="0" destOrd="0" presId="urn:microsoft.com/office/officeart/2018/2/layout/IconVerticalSolidList"/>
    <dgm:cxn modelId="{2DCB5CDE-E8A0-4074-A2EB-03BC3419C0B5}" srcId="{F8FD42B5-9416-4A87-B84C-4161E53C3ED3}" destId="{36E0DD27-012F-42BC-A736-FDB2CDEC92B4}" srcOrd="1" destOrd="0" parTransId="{3FECAFDF-4522-414A-BB23-35FBD27F7ADA}" sibTransId="{900C6D06-9CD0-4CA5-8AAE-C3C8F06BC65D}"/>
    <dgm:cxn modelId="{BC65C8F2-74DE-490E-9E09-2CB51B605C55}" type="presOf" srcId="{F8FD42B5-9416-4A87-B84C-4161E53C3ED3}" destId="{890A2F54-8CBD-41C4-815D-F5F33A1ED5F6}" srcOrd="0" destOrd="0" presId="urn:microsoft.com/office/officeart/2018/2/layout/IconVerticalSolidList"/>
    <dgm:cxn modelId="{0C25A5FA-1E53-4FE6-9071-4385A102D267}" type="presOf" srcId="{36E0DD27-012F-42BC-A736-FDB2CDEC92B4}" destId="{75B075DF-8EC4-4A60-91AD-A1EF8EE56DF6}" srcOrd="0" destOrd="0" presId="urn:microsoft.com/office/officeart/2018/2/layout/IconVerticalSolidList"/>
    <dgm:cxn modelId="{002E3BB9-3B28-4502-966D-648E53C9152A}" type="presParOf" srcId="{890A2F54-8CBD-41C4-815D-F5F33A1ED5F6}" destId="{74114473-2D54-4B15-BC07-DBBC3BB54605}" srcOrd="0" destOrd="0" presId="urn:microsoft.com/office/officeart/2018/2/layout/IconVerticalSolidList"/>
    <dgm:cxn modelId="{9A267538-98DA-4E50-A5DA-7F782C03F665}" type="presParOf" srcId="{74114473-2D54-4B15-BC07-DBBC3BB54605}" destId="{06DBD0D9-888B-455A-A8D1-C96518DAC9F8}" srcOrd="0" destOrd="0" presId="urn:microsoft.com/office/officeart/2018/2/layout/IconVerticalSolidList"/>
    <dgm:cxn modelId="{68ADCB63-BE8D-4101-BE5A-28229AC3D2C1}" type="presParOf" srcId="{74114473-2D54-4B15-BC07-DBBC3BB54605}" destId="{813CBF63-86B2-4490-98D3-5B74F003532B}" srcOrd="1" destOrd="0" presId="urn:microsoft.com/office/officeart/2018/2/layout/IconVerticalSolidList"/>
    <dgm:cxn modelId="{610EF763-65B6-424A-B893-FA4431F43261}" type="presParOf" srcId="{74114473-2D54-4B15-BC07-DBBC3BB54605}" destId="{95899F02-74D3-4F3D-A7A6-F2CE5ED2686E}" srcOrd="2" destOrd="0" presId="urn:microsoft.com/office/officeart/2018/2/layout/IconVerticalSolidList"/>
    <dgm:cxn modelId="{4D8F0606-B741-4158-A199-A0A16C224BE7}" type="presParOf" srcId="{74114473-2D54-4B15-BC07-DBBC3BB54605}" destId="{0F2A1EBE-9FA0-4F3E-B97F-2CFF47EB273F}" srcOrd="3" destOrd="0" presId="urn:microsoft.com/office/officeart/2018/2/layout/IconVerticalSolidList"/>
    <dgm:cxn modelId="{5E8BADC6-07ED-42A6-9304-CB3BE8972CCA}" type="presParOf" srcId="{890A2F54-8CBD-41C4-815D-F5F33A1ED5F6}" destId="{C0C5FFA4-3CBF-4CA0-B8D6-5B4CC6C79EB5}" srcOrd="1" destOrd="0" presId="urn:microsoft.com/office/officeart/2018/2/layout/IconVerticalSolidList"/>
    <dgm:cxn modelId="{C95C0389-3130-464F-B64E-CDA8829ED1AD}" type="presParOf" srcId="{890A2F54-8CBD-41C4-815D-F5F33A1ED5F6}" destId="{46C3DE85-C4A8-432B-8CA4-111D7338C8F1}" srcOrd="2" destOrd="0" presId="urn:microsoft.com/office/officeart/2018/2/layout/IconVerticalSolidList"/>
    <dgm:cxn modelId="{67A5AC72-0C02-419F-9980-D62A31412BE2}" type="presParOf" srcId="{46C3DE85-C4A8-432B-8CA4-111D7338C8F1}" destId="{57EAB0D7-B633-4069-817F-A4214826FEC4}" srcOrd="0" destOrd="0" presId="urn:microsoft.com/office/officeart/2018/2/layout/IconVerticalSolidList"/>
    <dgm:cxn modelId="{49D33DB3-39E3-4481-B09D-6B352F2F8CD9}" type="presParOf" srcId="{46C3DE85-C4A8-432B-8CA4-111D7338C8F1}" destId="{32DD0C13-0EA6-4837-801B-E322B5A2FC1D}" srcOrd="1" destOrd="0" presId="urn:microsoft.com/office/officeart/2018/2/layout/IconVerticalSolidList"/>
    <dgm:cxn modelId="{68C2ED23-F429-4F34-8FE8-61CBE0E8D5F8}" type="presParOf" srcId="{46C3DE85-C4A8-432B-8CA4-111D7338C8F1}" destId="{DC566950-0015-4D1E-BD63-717BF2ECE7E7}" srcOrd="2" destOrd="0" presId="urn:microsoft.com/office/officeart/2018/2/layout/IconVerticalSolidList"/>
    <dgm:cxn modelId="{13BAC03A-7B8B-4A82-A2D7-5D93EA21E3E7}" type="presParOf" srcId="{46C3DE85-C4A8-432B-8CA4-111D7338C8F1}" destId="{75B075DF-8EC4-4A60-91AD-A1EF8EE56DF6}" srcOrd="3" destOrd="0" presId="urn:microsoft.com/office/officeart/2018/2/layout/IconVerticalSolidList"/>
    <dgm:cxn modelId="{FF8B872B-63AF-4BB2-9575-3DC258DAC383}" type="presParOf" srcId="{890A2F54-8CBD-41C4-815D-F5F33A1ED5F6}" destId="{3AA2F162-0D45-4ABB-8938-C5F26BBC12CE}" srcOrd="3" destOrd="0" presId="urn:microsoft.com/office/officeart/2018/2/layout/IconVerticalSolidList"/>
    <dgm:cxn modelId="{26516E8C-A0D9-4F2C-AD2A-E122B6CC579B}" type="presParOf" srcId="{890A2F54-8CBD-41C4-815D-F5F33A1ED5F6}" destId="{1231307A-CC48-4C67-A1C3-B083859B18C5}" srcOrd="4" destOrd="0" presId="urn:microsoft.com/office/officeart/2018/2/layout/IconVerticalSolidList"/>
    <dgm:cxn modelId="{98F9D943-F455-4613-8C04-B635B0214418}" type="presParOf" srcId="{1231307A-CC48-4C67-A1C3-B083859B18C5}" destId="{B2E3E881-38E5-4ADA-8076-3EDD7D610ADC}" srcOrd="0" destOrd="0" presId="urn:microsoft.com/office/officeart/2018/2/layout/IconVerticalSolidList"/>
    <dgm:cxn modelId="{CB360A03-73A5-4142-BF53-39C60CEB39DF}" type="presParOf" srcId="{1231307A-CC48-4C67-A1C3-B083859B18C5}" destId="{7EFF6DF8-6D33-4FBA-B911-9D5FCB2C640F}" srcOrd="1" destOrd="0" presId="urn:microsoft.com/office/officeart/2018/2/layout/IconVerticalSolidList"/>
    <dgm:cxn modelId="{DAB8A7DE-C514-410B-8A5E-0AEFCE4D0A6A}" type="presParOf" srcId="{1231307A-CC48-4C67-A1C3-B083859B18C5}" destId="{E4DD87CD-547E-41B1-B4DC-3E7A130C76FC}" srcOrd="2" destOrd="0" presId="urn:microsoft.com/office/officeart/2018/2/layout/IconVerticalSolidList"/>
    <dgm:cxn modelId="{F9B83BAB-8BF5-490D-99DE-0D01EE9F8258}" type="presParOf" srcId="{1231307A-CC48-4C67-A1C3-B083859B18C5}" destId="{D053BAD6-4DA3-458E-AA46-EDFD99497C05}" srcOrd="3" destOrd="0" presId="urn:microsoft.com/office/officeart/2018/2/layout/IconVerticalSolidList"/>
    <dgm:cxn modelId="{A7A88D7E-2A14-45FD-958E-67E7E8364DCB}" type="presParOf" srcId="{890A2F54-8CBD-41C4-815D-F5F33A1ED5F6}" destId="{589B7F61-5C5C-4A89-A3D0-BE1B6E247429}" srcOrd="5" destOrd="0" presId="urn:microsoft.com/office/officeart/2018/2/layout/IconVerticalSolidList"/>
    <dgm:cxn modelId="{D54F867A-2CA7-4AD4-8273-2012C88DAF29}" type="presParOf" srcId="{890A2F54-8CBD-41C4-815D-F5F33A1ED5F6}" destId="{5462D526-54E7-45C2-A9F5-5326A11FE9E6}" srcOrd="6" destOrd="0" presId="urn:microsoft.com/office/officeart/2018/2/layout/IconVerticalSolidList"/>
    <dgm:cxn modelId="{A62775DC-1996-41C0-9840-DECCC3F945A5}" type="presParOf" srcId="{5462D526-54E7-45C2-A9F5-5326A11FE9E6}" destId="{5694534C-56E8-4568-8E23-BD90164A31A8}" srcOrd="0" destOrd="0" presId="urn:microsoft.com/office/officeart/2018/2/layout/IconVerticalSolidList"/>
    <dgm:cxn modelId="{6336A096-0B04-47D0-A77E-5045165E52ED}" type="presParOf" srcId="{5462D526-54E7-45C2-A9F5-5326A11FE9E6}" destId="{7F4919E0-BA05-4C78-93BD-7032EA0E1819}" srcOrd="1" destOrd="0" presId="urn:microsoft.com/office/officeart/2018/2/layout/IconVerticalSolidList"/>
    <dgm:cxn modelId="{E1298DA8-2C0B-4159-9F78-E2F97CEC8BCC}" type="presParOf" srcId="{5462D526-54E7-45C2-A9F5-5326A11FE9E6}" destId="{02629B39-7D4B-4A88-A0E6-6F11442A5959}" srcOrd="2" destOrd="0" presId="urn:microsoft.com/office/officeart/2018/2/layout/IconVerticalSolidList"/>
    <dgm:cxn modelId="{FED8CBFE-D351-445D-953A-6F34EA0E7027}" type="presParOf" srcId="{5462D526-54E7-45C2-A9F5-5326A11FE9E6}" destId="{A7D34F8B-94F0-4828-8E14-B0259E8C5E3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1196F-B6EA-4642-8A3E-8D3377EB31B3}">
      <dsp:nvSpPr>
        <dsp:cNvPr id="0" name=""/>
        <dsp:cNvSpPr/>
      </dsp:nvSpPr>
      <dsp:spPr>
        <a:xfrm>
          <a:off x="0" y="4325"/>
          <a:ext cx="6912245" cy="921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14BDC-4F0D-4582-A8EB-6D1B7DEDDD10}">
      <dsp:nvSpPr>
        <dsp:cNvPr id="0" name=""/>
        <dsp:cNvSpPr/>
      </dsp:nvSpPr>
      <dsp:spPr>
        <a:xfrm>
          <a:off x="278715" y="211634"/>
          <a:ext cx="506754" cy="5067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2F5E8-5C82-47D2-BAF6-2C13473D20A8}">
      <dsp:nvSpPr>
        <dsp:cNvPr id="0" name=""/>
        <dsp:cNvSpPr/>
      </dsp:nvSpPr>
      <dsp:spPr>
        <a:xfrm>
          <a:off x="1064184" y="4325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Aéroport:</a:t>
          </a:r>
          <a:endParaRPr lang="en-US" sz="1900" kern="1200"/>
        </a:p>
      </dsp:txBody>
      <dsp:txXfrm>
        <a:off x="1064184" y="4325"/>
        <a:ext cx="5848060" cy="921371"/>
      </dsp:txXfrm>
    </dsp:sp>
    <dsp:sp modelId="{3C865373-B6AF-4059-A422-FDA133A765EA}">
      <dsp:nvSpPr>
        <dsp:cNvPr id="0" name=""/>
        <dsp:cNvSpPr/>
      </dsp:nvSpPr>
      <dsp:spPr>
        <a:xfrm>
          <a:off x="0" y="1156040"/>
          <a:ext cx="6912245" cy="9213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40819A-B3DC-4005-A13C-263C3998CEE3}">
      <dsp:nvSpPr>
        <dsp:cNvPr id="0" name=""/>
        <dsp:cNvSpPr/>
      </dsp:nvSpPr>
      <dsp:spPr>
        <a:xfrm>
          <a:off x="278715" y="1363349"/>
          <a:ext cx="506754" cy="5067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99E54-3411-4173-865F-F512136A7D1A}">
      <dsp:nvSpPr>
        <dsp:cNvPr id="0" name=""/>
        <dsp:cNvSpPr/>
      </dsp:nvSpPr>
      <dsp:spPr>
        <a:xfrm>
          <a:off x="1064184" y="1156040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Passager : Bonjour, Monsieur. </a:t>
          </a:r>
          <a:endParaRPr lang="en-US" sz="1900" kern="1200"/>
        </a:p>
      </dsp:txBody>
      <dsp:txXfrm>
        <a:off x="1064184" y="1156040"/>
        <a:ext cx="5848060" cy="921371"/>
      </dsp:txXfrm>
    </dsp:sp>
    <dsp:sp modelId="{07994A16-B040-49C1-8EE0-37B9367A630A}">
      <dsp:nvSpPr>
        <dsp:cNvPr id="0" name=""/>
        <dsp:cNvSpPr/>
      </dsp:nvSpPr>
      <dsp:spPr>
        <a:xfrm>
          <a:off x="0" y="2307755"/>
          <a:ext cx="6912245" cy="9213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47510-EC91-4EF4-A178-4D384A31A842}">
      <dsp:nvSpPr>
        <dsp:cNvPr id="0" name=""/>
        <dsp:cNvSpPr/>
      </dsp:nvSpPr>
      <dsp:spPr>
        <a:xfrm>
          <a:off x="278715" y="2515064"/>
          <a:ext cx="506754" cy="506754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755981-5702-4087-B9F6-8335214768B5}">
      <dsp:nvSpPr>
        <dsp:cNvPr id="0" name=""/>
        <dsp:cNvSpPr/>
      </dsp:nvSpPr>
      <dsp:spPr>
        <a:xfrm>
          <a:off x="1064184" y="2307755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L’employé: Bonjour, votre passeport et votre ticket d’embarquement, s’il vous plaît.</a:t>
          </a:r>
          <a:endParaRPr lang="en-US" sz="1900" kern="1200"/>
        </a:p>
      </dsp:txBody>
      <dsp:txXfrm>
        <a:off x="1064184" y="2307755"/>
        <a:ext cx="5848060" cy="921371"/>
      </dsp:txXfrm>
    </dsp:sp>
    <dsp:sp modelId="{DA441DE1-4959-4342-BAC1-0091489A4DDF}">
      <dsp:nvSpPr>
        <dsp:cNvPr id="0" name=""/>
        <dsp:cNvSpPr/>
      </dsp:nvSpPr>
      <dsp:spPr>
        <a:xfrm>
          <a:off x="0" y="3459470"/>
          <a:ext cx="6912245" cy="9213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5B406-58BB-4016-8C73-5657333B5776}">
      <dsp:nvSpPr>
        <dsp:cNvPr id="0" name=""/>
        <dsp:cNvSpPr/>
      </dsp:nvSpPr>
      <dsp:spPr>
        <a:xfrm>
          <a:off x="278715" y="3666779"/>
          <a:ext cx="506754" cy="50675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22D0E-5C8F-4D35-8715-729D910306CD}">
      <dsp:nvSpPr>
        <dsp:cNvPr id="0" name=""/>
        <dsp:cNvSpPr/>
      </dsp:nvSpPr>
      <dsp:spPr>
        <a:xfrm>
          <a:off x="1064184" y="3459470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Passager: Les voilà.</a:t>
          </a:r>
          <a:endParaRPr lang="en-US" sz="1900" kern="1200"/>
        </a:p>
      </dsp:txBody>
      <dsp:txXfrm>
        <a:off x="1064184" y="3459470"/>
        <a:ext cx="5848060" cy="921371"/>
      </dsp:txXfrm>
    </dsp:sp>
    <dsp:sp modelId="{E2F48760-E54B-4826-9F75-58B4C210891A}">
      <dsp:nvSpPr>
        <dsp:cNvPr id="0" name=""/>
        <dsp:cNvSpPr/>
      </dsp:nvSpPr>
      <dsp:spPr>
        <a:xfrm>
          <a:off x="0" y="4611185"/>
          <a:ext cx="6912245" cy="9213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F90CAE-061A-4D8B-B7A8-466A130A1043}">
      <dsp:nvSpPr>
        <dsp:cNvPr id="0" name=""/>
        <dsp:cNvSpPr/>
      </dsp:nvSpPr>
      <dsp:spPr>
        <a:xfrm>
          <a:off x="278715" y="4818494"/>
          <a:ext cx="506754" cy="5067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F6B89-0731-42EC-9644-FD53EAC0EDF1}">
      <dsp:nvSpPr>
        <dsp:cNvPr id="0" name=""/>
        <dsp:cNvSpPr/>
      </dsp:nvSpPr>
      <dsp:spPr>
        <a:xfrm>
          <a:off x="1064184" y="4611185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L’employé: Voyons, c’est le vol pour Paris. Il va </a:t>
          </a:r>
          <a:endParaRPr lang="en-US" sz="1900" kern="1200"/>
        </a:p>
      </dsp:txBody>
      <dsp:txXfrm>
        <a:off x="1064184" y="4611185"/>
        <a:ext cx="5848060" cy="921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474D7-E449-4536-8140-6F8234EDADD1}">
      <dsp:nvSpPr>
        <dsp:cNvPr id="0" name=""/>
        <dsp:cNvSpPr/>
      </dsp:nvSpPr>
      <dsp:spPr>
        <a:xfrm>
          <a:off x="0" y="4325"/>
          <a:ext cx="6912245" cy="921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77173F-96FA-4CCA-ACA2-5CAE947A92D4}">
      <dsp:nvSpPr>
        <dsp:cNvPr id="0" name=""/>
        <dsp:cNvSpPr/>
      </dsp:nvSpPr>
      <dsp:spPr>
        <a:xfrm>
          <a:off x="278715" y="211634"/>
          <a:ext cx="506754" cy="506754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323E7-C6AA-4DA1-A1EB-3CE7C2AF4E7B}">
      <dsp:nvSpPr>
        <dsp:cNvPr id="0" name=""/>
        <dsp:cNvSpPr/>
      </dsp:nvSpPr>
      <dsp:spPr>
        <a:xfrm>
          <a:off x="1064184" y="4325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Passager: C’est très bien!</a:t>
          </a:r>
          <a:endParaRPr lang="en-US" sz="1500" kern="1200"/>
        </a:p>
      </dsp:txBody>
      <dsp:txXfrm>
        <a:off x="1064184" y="4325"/>
        <a:ext cx="5848060" cy="921371"/>
      </dsp:txXfrm>
    </dsp:sp>
    <dsp:sp modelId="{422B2177-62B4-4337-B666-C42972DE5DDB}">
      <dsp:nvSpPr>
        <dsp:cNvPr id="0" name=""/>
        <dsp:cNvSpPr/>
      </dsp:nvSpPr>
      <dsp:spPr>
        <a:xfrm>
          <a:off x="0" y="1156040"/>
          <a:ext cx="6912245" cy="9213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75ACE5-A52A-4F7F-99CC-C998173AA44C}">
      <dsp:nvSpPr>
        <dsp:cNvPr id="0" name=""/>
        <dsp:cNvSpPr/>
      </dsp:nvSpPr>
      <dsp:spPr>
        <a:xfrm>
          <a:off x="278715" y="1363349"/>
          <a:ext cx="506754" cy="50675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7CAE05-E408-41F7-82B0-FD2ACBE1904D}">
      <dsp:nvSpPr>
        <dsp:cNvPr id="0" name=""/>
        <dsp:cNvSpPr/>
      </dsp:nvSpPr>
      <dsp:spPr>
        <a:xfrm>
          <a:off x="1064184" y="1156040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L’employé: Les bagages, s’il vous plaît. Voyons, vous avez seulement un bagage à main.</a:t>
          </a:r>
          <a:endParaRPr lang="en-US" sz="1500" kern="1200"/>
        </a:p>
      </dsp:txBody>
      <dsp:txXfrm>
        <a:off x="1064184" y="1156040"/>
        <a:ext cx="5848060" cy="921371"/>
      </dsp:txXfrm>
    </dsp:sp>
    <dsp:sp modelId="{6D5FB424-461A-4398-AD70-686A4F35FAB9}">
      <dsp:nvSpPr>
        <dsp:cNvPr id="0" name=""/>
        <dsp:cNvSpPr/>
      </dsp:nvSpPr>
      <dsp:spPr>
        <a:xfrm>
          <a:off x="0" y="2307755"/>
          <a:ext cx="6912245" cy="9213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CA0B4-1BA7-4C68-AE6E-5FAD0F2B360F}">
      <dsp:nvSpPr>
        <dsp:cNvPr id="0" name=""/>
        <dsp:cNvSpPr/>
      </dsp:nvSpPr>
      <dsp:spPr>
        <a:xfrm>
          <a:off x="278715" y="2515064"/>
          <a:ext cx="506754" cy="506754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EDF99-63E2-4F01-AFDC-3A70D8CB5C5D}">
      <dsp:nvSpPr>
        <dsp:cNvPr id="0" name=""/>
        <dsp:cNvSpPr/>
      </dsp:nvSpPr>
      <dsp:spPr>
        <a:xfrm>
          <a:off x="1064184" y="2307755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Passager: Oui, seulement celui-ci. </a:t>
          </a:r>
          <a:endParaRPr lang="en-US" sz="1500" kern="1200"/>
        </a:p>
      </dsp:txBody>
      <dsp:txXfrm>
        <a:off x="1064184" y="2307755"/>
        <a:ext cx="5848060" cy="921371"/>
      </dsp:txXfrm>
    </dsp:sp>
    <dsp:sp modelId="{BB27DF67-D04B-49EC-8C06-488F684B9532}">
      <dsp:nvSpPr>
        <dsp:cNvPr id="0" name=""/>
        <dsp:cNvSpPr/>
      </dsp:nvSpPr>
      <dsp:spPr>
        <a:xfrm>
          <a:off x="0" y="3459470"/>
          <a:ext cx="6912245" cy="9213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FB9863-BBCF-4513-9134-3DAC9B8B3AA6}">
      <dsp:nvSpPr>
        <dsp:cNvPr id="0" name=""/>
        <dsp:cNvSpPr/>
      </dsp:nvSpPr>
      <dsp:spPr>
        <a:xfrm>
          <a:off x="278715" y="3666779"/>
          <a:ext cx="506754" cy="50675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321F69-C32D-4D3C-B3A0-94E9BEFDBD7B}">
      <dsp:nvSpPr>
        <dsp:cNvPr id="0" name=""/>
        <dsp:cNvSpPr/>
      </dsp:nvSpPr>
      <dsp:spPr>
        <a:xfrm>
          <a:off x="1064184" y="3459470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L’employé: Pour le bagage vous ne devez rien payer, il est inclus dans le prix du billet. Tout va bien. Voilà votre ticket d’embarquement et votre passeport. Vous pouvez vous rendre à la porte deux. Bon voyage!</a:t>
          </a:r>
          <a:endParaRPr lang="en-US" sz="1500" kern="1200"/>
        </a:p>
      </dsp:txBody>
      <dsp:txXfrm>
        <a:off x="1064184" y="3459470"/>
        <a:ext cx="5848060" cy="921371"/>
      </dsp:txXfrm>
    </dsp:sp>
    <dsp:sp modelId="{68F0C20C-C947-47E5-80AD-455C9C7389D6}">
      <dsp:nvSpPr>
        <dsp:cNvPr id="0" name=""/>
        <dsp:cNvSpPr/>
      </dsp:nvSpPr>
      <dsp:spPr>
        <a:xfrm>
          <a:off x="0" y="4611185"/>
          <a:ext cx="6912245" cy="9213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6EDF0-9122-4B9D-BB6C-C2E2E156646D}">
      <dsp:nvSpPr>
        <dsp:cNvPr id="0" name=""/>
        <dsp:cNvSpPr/>
      </dsp:nvSpPr>
      <dsp:spPr>
        <a:xfrm>
          <a:off x="278715" y="4818494"/>
          <a:ext cx="506754" cy="5067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9C1C1-557D-477C-B54B-D187CDAEF970}">
      <dsp:nvSpPr>
        <dsp:cNvPr id="0" name=""/>
        <dsp:cNvSpPr/>
      </dsp:nvSpPr>
      <dsp:spPr>
        <a:xfrm>
          <a:off x="1064184" y="4611185"/>
          <a:ext cx="5848060" cy="921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12" tIns="97512" rIns="97512" bIns="9751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Passager: Merci.</a:t>
          </a:r>
          <a:endParaRPr lang="en-US" sz="1500" kern="1200"/>
        </a:p>
      </dsp:txBody>
      <dsp:txXfrm>
        <a:off x="1064184" y="4611185"/>
        <a:ext cx="5848060" cy="9213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B0A3E-B7A1-4C3E-A164-BB87A44D1704}">
      <dsp:nvSpPr>
        <dsp:cNvPr id="0" name=""/>
        <dsp:cNvSpPr/>
      </dsp:nvSpPr>
      <dsp:spPr>
        <a:xfrm>
          <a:off x="0" y="1791"/>
          <a:ext cx="6912245" cy="7632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656F59-8EFB-4551-BDD0-0EC3081F5E3E}">
      <dsp:nvSpPr>
        <dsp:cNvPr id="0" name=""/>
        <dsp:cNvSpPr/>
      </dsp:nvSpPr>
      <dsp:spPr>
        <a:xfrm>
          <a:off x="230872" y="173514"/>
          <a:ext cx="419767" cy="4197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57314-0A2C-43A8-9431-3393B624ACE8}">
      <dsp:nvSpPr>
        <dsp:cNvPr id="0" name=""/>
        <dsp:cNvSpPr/>
      </dsp:nvSpPr>
      <dsp:spPr>
        <a:xfrm>
          <a:off x="881512" y="1791"/>
          <a:ext cx="6030732" cy="76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773" tIns="80773" rIns="80773" bIns="8077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/>
            <a:t>Hôtel</a:t>
          </a:r>
          <a:endParaRPr lang="en-US" sz="1500" kern="1200"/>
        </a:p>
      </dsp:txBody>
      <dsp:txXfrm>
        <a:off x="881512" y="1791"/>
        <a:ext cx="6030732" cy="763213"/>
      </dsp:txXfrm>
    </dsp:sp>
    <dsp:sp modelId="{75CB3391-DC9B-46D6-A886-BB6AE22D0881}">
      <dsp:nvSpPr>
        <dsp:cNvPr id="0" name=""/>
        <dsp:cNvSpPr/>
      </dsp:nvSpPr>
      <dsp:spPr>
        <a:xfrm>
          <a:off x="0" y="955808"/>
          <a:ext cx="6912245" cy="7632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58AC1-380B-422B-A824-14C84536235F}">
      <dsp:nvSpPr>
        <dsp:cNvPr id="0" name=""/>
        <dsp:cNvSpPr/>
      </dsp:nvSpPr>
      <dsp:spPr>
        <a:xfrm>
          <a:off x="230872" y="1127531"/>
          <a:ext cx="419767" cy="419767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4C5C66-C7EF-4447-8DCB-AD21BD21671F}">
      <dsp:nvSpPr>
        <dsp:cNvPr id="0" name=""/>
        <dsp:cNvSpPr/>
      </dsp:nvSpPr>
      <dsp:spPr>
        <a:xfrm>
          <a:off x="881512" y="955808"/>
          <a:ext cx="6030732" cy="76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773" tIns="80773" rIns="80773" bIns="8077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Réceptionniste : Hôtel </a:t>
          </a:r>
          <a:r>
            <a:rPr lang="fr-FR" sz="1500" kern="1200" dirty="0" err="1"/>
            <a:t>Dufonier</a:t>
          </a:r>
          <a:r>
            <a:rPr lang="fr-FR" sz="1500" kern="1200" dirty="0"/>
            <a:t>,  Leslie, bonjour.</a:t>
          </a:r>
          <a:endParaRPr lang="en-US" sz="1500" kern="1200" dirty="0"/>
        </a:p>
      </dsp:txBody>
      <dsp:txXfrm>
        <a:off x="881512" y="955808"/>
        <a:ext cx="6030732" cy="763213"/>
      </dsp:txXfrm>
    </dsp:sp>
    <dsp:sp modelId="{D006ECD2-40DC-4116-A679-7ED1F976B9CF}">
      <dsp:nvSpPr>
        <dsp:cNvPr id="0" name=""/>
        <dsp:cNvSpPr/>
      </dsp:nvSpPr>
      <dsp:spPr>
        <a:xfrm>
          <a:off x="0" y="1909825"/>
          <a:ext cx="6912245" cy="7632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BA7143-13DD-4AA9-957A-F74D3A77C818}">
      <dsp:nvSpPr>
        <dsp:cNvPr id="0" name=""/>
        <dsp:cNvSpPr/>
      </dsp:nvSpPr>
      <dsp:spPr>
        <a:xfrm>
          <a:off x="230872" y="2081548"/>
          <a:ext cx="419767" cy="4197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5C552-B3BD-4E5D-B0BC-32A80284B068}">
      <dsp:nvSpPr>
        <dsp:cNvPr id="0" name=""/>
        <dsp:cNvSpPr/>
      </dsp:nvSpPr>
      <dsp:spPr>
        <a:xfrm>
          <a:off x="881512" y="1909825"/>
          <a:ext cx="6030732" cy="76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773" tIns="80773" rIns="80773" bIns="8077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Client : Oui, bonjour. J’aimerais connaître le prix d’une chambre, s’il vous plaît.</a:t>
          </a:r>
          <a:endParaRPr lang="en-US" sz="1500" kern="1200"/>
        </a:p>
      </dsp:txBody>
      <dsp:txXfrm>
        <a:off x="881512" y="1909825"/>
        <a:ext cx="6030732" cy="763213"/>
      </dsp:txXfrm>
    </dsp:sp>
    <dsp:sp modelId="{CB027855-824F-4E5E-AAA6-D375FF7768BE}">
      <dsp:nvSpPr>
        <dsp:cNvPr id="0" name=""/>
        <dsp:cNvSpPr/>
      </dsp:nvSpPr>
      <dsp:spPr>
        <a:xfrm>
          <a:off x="0" y="2863843"/>
          <a:ext cx="6912245" cy="7632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D54D8E-3523-4A2E-9EAC-8510D30307A4}">
      <dsp:nvSpPr>
        <dsp:cNvPr id="0" name=""/>
        <dsp:cNvSpPr/>
      </dsp:nvSpPr>
      <dsp:spPr>
        <a:xfrm>
          <a:off x="230872" y="3035566"/>
          <a:ext cx="419767" cy="41976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246770-3519-402A-8C5A-9AED2C1B5811}">
      <dsp:nvSpPr>
        <dsp:cNvPr id="0" name=""/>
        <dsp:cNvSpPr/>
      </dsp:nvSpPr>
      <dsp:spPr>
        <a:xfrm>
          <a:off x="881512" y="2863843"/>
          <a:ext cx="6030732" cy="76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773" tIns="80773" rIns="80773" bIns="8077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Réceptionniste : Nous avons deux types de prix : avec lit simple à 88 euros et des chambres avec lit double à 99 euros. Ce serait pour quelle période ?</a:t>
          </a:r>
          <a:endParaRPr lang="en-US" sz="1500" kern="1200"/>
        </a:p>
      </dsp:txBody>
      <dsp:txXfrm>
        <a:off x="881512" y="2863843"/>
        <a:ext cx="6030732" cy="763213"/>
      </dsp:txXfrm>
    </dsp:sp>
    <dsp:sp modelId="{E8ABD380-5FA6-4FBC-98EB-6A707BD51C8E}">
      <dsp:nvSpPr>
        <dsp:cNvPr id="0" name=""/>
        <dsp:cNvSpPr/>
      </dsp:nvSpPr>
      <dsp:spPr>
        <a:xfrm>
          <a:off x="0" y="3817860"/>
          <a:ext cx="6912245" cy="7632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B7C83-01A7-4764-A3EA-C22D07AAC5D8}">
      <dsp:nvSpPr>
        <dsp:cNvPr id="0" name=""/>
        <dsp:cNvSpPr/>
      </dsp:nvSpPr>
      <dsp:spPr>
        <a:xfrm>
          <a:off x="230872" y="3989583"/>
          <a:ext cx="419767" cy="419767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3FBC5-AFF1-497C-97F9-4F35F73BFF75}">
      <dsp:nvSpPr>
        <dsp:cNvPr id="0" name=""/>
        <dsp:cNvSpPr/>
      </dsp:nvSpPr>
      <dsp:spPr>
        <a:xfrm>
          <a:off x="881512" y="3817860"/>
          <a:ext cx="6030732" cy="76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773" tIns="80773" rIns="80773" bIns="8077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Client : Pour la nuit du 28 mars, une chambre double pour deux personnes.</a:t>
          </a:r>
          <a:endParaRPr lang="en-US" sz="1500" kern="1200" dirty="0"/>
        </a:p>
      </dsp:txBody>
      <dsp:txXfrm>
        <a:off x="881512" y="3817860"/>
        <a:ext cx="6030732" cy="763213"/>
      </dsp:txXfrm>
    </dsp:sp>
    <dsp:sp modelId="{24A58FB9-5AA1-4E30-9B19-FA833B83BF81}">
      <dsp:nvSpPr>
        <dsp:cNvPr id="0" name=""/>
        <dsp:cNvSpPr/>
      </dsp:nvSpPr>
      <dsp:spPr>
        <a:xfrm>
          <a:off x="0" y="4771877"/>
          <a:ext cx="6912245" cy="7632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E2B04-EC44-4CAF-BF13-454D3890F3B3}">
      <dsp:nvSpPr>
        <dsp:cNvPr id="0" name=""/>
        <dsp:cNvSpPr/>
      </dsp:nvSpPr>
      <dsp:spPr>
        <a:xfrm>
          <a:off x="230872" y="4943601"/>
          <a:ext cx="419767" cy="419767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EB94D-AF24-454F-A0C9-601BDF9DDF55}">
      <dsp:nvSpPr>
        <dsp:cNvPr id="0" name=""/>
        <dsp:cNvSpPr/>
      </dsp:nvSpPr>
      <dsp:spPr>
        <a:xfrm>
          <a:off x="881512" y="4771877"/>
          <a:ext cx="6030732" cy="76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773" tIns="80773" rIns="80773" bIns="80773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Réceptionniste : Alors, 28 mars c’est un samedi. Donc la chambre passe de 120 à 99.</a:t>
          </a:r>
          <a:endParaRPr lang="en-US" sz="1500" kern="1200" dirty="0"/>
        </a:p>
      </dsp:txBody>
      <dsp:txXfrm>
        <a:off x="881512" y="4771877"/>
        <a:ext cx="6030732" cy="7632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54819-99C0-4CDE-A4A8-01C19A787CBB}">
      <dsp:nvSpPr>
        <dsp:cNvPr id="0" name=""/>
        <dsp:cNvSpPr/>
      </dsp:nvSpPr>
      <dsp:spPr>
        <a:xfrm>
          <a:off x="0" y="3399"/>
          <a:ext cx="10233025" cy="7240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3C568-16EA-44C6-870E-DB40CAEB18B6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BFE04-A6D1-483A-9EAE-ECB8DC71EF1E}">
      <dsp:nvSpPr>
        <dsp:cNvPr id="0" name=""/>
        <dsp:cNvSpPr/>
      </dsp:nvSpPr>
      <dsp:spPr>
        <a:xfrm>
          <a:off x="836323" y="3399"/>
          <a:ext cx="9396701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Client : Donc, c’est 99 euros tout compris, c’est ça ?</a:t>
          </a:r>
          <a:endParaRPr lang="en-US" sz="1900" kern="1200"/>
        </a:p>
      </dsp:txBody>
      <dsp:txXfrm>
        <a:off x="836323" y="3399"/>
        <a:ext cx="9396701" cy="724089"/>
      </dsp:txXfrm>
    </dsp:sp>
    <dsp:sp modelId="{DD38ED30-3FE4-4BE1-8FF5-C23DCB2FCA57}">
      <dsp:nvSpPr>
        <dsp:cNvPr id="0" name=""/>
        <dsp:cNvSpPr/>
      </dsp:nvSpPr>
      <dsp:spPr>
        <a:xfrm>
          <a:off x="0" y="908511"/>
          <a:ext cx="10233025" cy="7240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36F3E-AC00-47EB-9A46-F5FA10D922F2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83D15-EED1-4E29-B3F3-0E881A426705}">
      <dsp:nvSpPr>
        <dsp:cNvPr id="0" name=""/>
        <dsp:cNvSpPr/>
      </dsp:nvSpPr>
      <dsp:spPr>
        <a:xfrm>
          <a:off x="836323" y="908511"/>
          <a:ext cx="9396701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Réceptionniste : Il y a un euro de taxe de séjour. Attendez, je crois que ça a changé… Oui, la taxe de séjour est à 1,65 euro, par jour par personne.</a:t>
          </a:r>
          <a:endParaRPr lang="en-US" sz="1900" kern="1200"/>
        </a:p>
      </dsp:txBody>
      <dsp:txXfrm>
        <a:off x="836323" y="908511"/>
        <a:ext cx="9396701" cy="724089"/>
      </dsp:txXfrm>
    </dsp:sp>
    <dsp:sp modelId="{C535C0B7-C141-4BDF-B3ED-FFA86AEB5366}">
      <dsp:nvSpPr>
        <dsp:cNvPr id="0" name=""/>
        <dsp:cNvSpPr/>
      </dsp:nvSpPr>
      <dsp:spPr>
        <a:xfrm>
          <a:off x="0" y="1813624"/>
          <a:ext cx="10233025" cy="7240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F178E9-C738-47C2-8731-59C42E204556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5AE4B-BEBA-43AF-874A-FDEC8CA7FC62}">
      <dsp:nvSpPr>
        <dsp:cNvPr id="0" name=""/>
        <dsp:cNvSpPr/>
      </dsp:nvSpPr>
      <dsp:spPr>
        <a:xfrm>
          <a:off x="836323" y="1813624"/>
          <a:ext cx="9396701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Client : Donc en plus ?</a:t>
          </a:r>
          <a:endParaRPr lang="en-US" sz="1900" kern="1200"/>
        </a:p>
      </dsp:txBody>
      <dsp:txXfrm>
        <a:off x="836323" y="1813624"/>
        <a:ext cx="9396701" cy="724089"/>
      </dsp:txXfrm>
    </dsp:sp>
    <dsp:sp modelId="{39C84A61-F352-4715-91BF-AAEF09CF3AE8}">
      <dsp:nvSpPr>
        <dsp:cNvPr id="0" name=""/>
        <dsp:cNvSpPr/>
      </dsp:nvSpPr>
      <dsp:spPr>
        <a:xfrm>
          <a:off x="0" y="2718736"/>
          <a:ext cx="10233025" cy="72408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5144B8-C5F4-466C-A340-101AB2338268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E017BC-EC4D-4FDD-8F43-83BD204CFAEA}">
      <dsp:nvSpPr>
        <dsp:cNvPr id="0" name=""/>
        <dsp:cNvSpPr/>
      </dsp:nvSpPr>
      <dsp:spPr>
        <a:xfrm>
          <a:off x="836323" y="2718736"/>
          <a:ext cx="9396701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Réceptionniste : Oui, en plus par jour et par personne. Vous souhaitez faire la réservation maintenant ?</a:t>
          </a:r>
          <a:endParaRPr lang="en-US" sz="1900" kern="1200"/>
        </a:p>
      </dsp:txBody>
      <dsp:txXfrm>
        <a:off x="836323" y="2718736"/>
        <a:ext cx="9396701" cy="724089"/>
      </dsp:txXfrm>
    </dsp:sp>
    <dsp:sp modelId="{63466D47-8C5A-4426-8AAB-B0B441FE6613}">
      <dsp:nvSpPr>
        <dsp:cNvPr id="0" name=""/>
        <dsp:cNvSpPr/>
      </dsp:nvSpPr>
      <dsp:spPr>
        <a:xfrm>
          <a:off x="0" y="3623848"/>
          <a:ext cx="10233025" cy="72408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FE3E5-EC52-4C65-8FB2-78B1B38B2EDF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BA6CB-02B8-453C-B5E1-08DAA5882A8F}">
      <dsp:nvSpPr>
        <dsp:cNvPr id="0" name=""/>
        <dsp:cNvSpPr/>
      </dsp:nvSpPr>
      <dsp:spPr>
        <a:xfrm>
          <a:off x="836323" y="3623848"/>
          <a:ext cx="9396701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Client : Je préfèrerais vous confirmer cela demain. Cela pourrait vous convenir ?</a:t>
          </a:r>
          <a:endParaRPr lang="en-US" sz="1900" kern="1200"/>
        </a:p>
      </dsp:txBody>
      <dsp:txXfrm>
        <a:off x="836323" y="3623848"/>
        <a:ext cx="9396701" cy="7240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F9C514-5AE9-4F2D-8182-E02825777517}">
      <dsp:nvSpPr>
        <dsp:cNvPr id="0" name=""/>
        <dsp:cNvSpPr/>
      </dsp:nvSpPr>
      <dsp:spPr>
        <a:xfrm>
          <a:off x="0" y="531"/>
          <a:ext cx="10233025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3E1CE6-23AD-45D4-A309-922C5BB3CBCC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8404C-08BF-43BB-8336-6EB37978A5B2}">
      <dsp:nvSpPr>
        <dsp:cNvPr id="0" name=""/>
        <dsp:cNvSpPr/>
      </dsp:nvSpPr>
      <dsp:spPr>
        <a:xfrm>
          <a:off x="1435590" y="531"/>
          <a:ext cx="879743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Réceptionniste : Aucun problème, nous avons encore de la disponibilité.</a:t>
          </a:r>
          <a:endParaRPr lang="en-US" sz="2500" kern="1200"/>
        </a:p>
      </dsp:txBody>
      <dsp:txXfrm>
        <a:off x="1435590" y="531"/>
        <a:ext cx="8797434" cy="1242935"/>
      </dsp:txXfrm>
    </dsp:sp>
    <dsp:sp modelId="{D9F30DFD-F281-43AC-B04B-11867B89F3C0}">
      <dsp:nvSpPr>
        <dsp:cNvPr id="0" name=""/>
        <dsp:cNvSpPr/>
      </dsp:nvSpPr>
      <dsp:spPr>
        <a:xfrm>
          <a:off x="0" y="1554201"/>
          <a:ext cx="10233025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E39CE3-7644-41B3-9392-A8232EDE6CDA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8471E-486A-44D6-8B2A-32A90C9A8EC4}">
      <dsp:nvSpPr>
        <dsp:cNvPr id="0" name=""/>
        <dsp:cNvSpPr/>
      </dsp:nvSpPr>
      <dsp:spPr>
        <a:xfrm>
          <a:off x="1435590" y="1554201"/>
          <a:ext cx="879743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Client : Merci et pour que la réservation soit effective ?</a:t>
          </a:r>
          <a:endParaRPr lang="en-US" sz="2500" kern="1200"/>
        </a:p>
      </dsp:txBody>
      <dsp:txXfrm>
        <a:off x="1435590" y="1554201"/>
        <a:ext cx="8797434" cy="1242935"/>
      </dsp:txXfrm>
    </dsp:sp>
    <dsp:sp modelId="{01278583-7D31-4F6C-91DE-D3EBD54D2159}">
      <dsp:nvSpPr>
        <dsp:cNvPr id="0" name=""/>
        <dsp:cNvSpPr/>
      </dsp:nvSpPr>
      <dsp:spPr>
        <a:xfrm>
          <a:off x="0" y="3107870"/>
          <a:ext cx="10233025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A57A85-B31B-438B-8B62-186522EC4AFD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E8D08F-DEAB-4840-B92C-15B2908B2884}">
      <dsp:nvSpPr>
        <dsp:cNvPr id="0" name=""/>
        <dsp:cNvSpPr/>
      </dsp:nvSpPr>
      <dsp:spPr>
        <a:xfrm>
          <a:off x="1435590" y="3107870"/>
          <a:ext cx="879743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Réceptionniste : Il nous faut seulement un numéro de carte bancaire pour confirmer la réservation.</a:t>
          </a:r>
          <a:endParaRPr lang="en-US" sz="2500" kern="1200"/>
        </a:p>
      </dsp:txBody>
      <dsp:txXfrm>
        <a:off x="1435590" y="3107870"/>
        <a:ext cx="8797434" cy="12429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DBD0D9-888B-455A-A8D1-C96518DAC9F8}">
      <dsp:nvSpPr>
        <dsp:cNvPr id="0" name=""/>
        <dsp:cNvSpPr/>
      </dsp:nvSpPr>
      <dsp:spPr>
        <a:xfrm>
          <a:off x="0" y="1805"/>
          <a:ext cx="10233025" cy="9153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CBF63-86B2-4490-98D3-5B74F003532B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A1EBE-9FA0-4F3E-B97F-2CFF47EB273F}">
      <dsp:nvSpPr>
        <dsp:cNvPr id="0" name=""/>
        <dsp:cNvSpPr/>
      </dsp:nvSpPr>
      <dsp:spPr>
        <a:xfrm>
          <a:off x="1057183" y="1805"/>
          <a:ext cx="9175841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Client : D’accord. Je vous confirme cela dans le courant de la journée de demain. Je vous indiquerai le nom des personnes concernées.</a:t>
          </a:r>
          <a:endParaRPr lang="en-US" sz="2200" kern="1200"/>
        </a:p>
      </dsp:txBody>
      <dsp:txXfrm>
        <a:off x="1057183" y="1805"/>
        <a:ext cx="9175841" cy="915310"/>
      </dsp:txXfrm>
    </dsp:sp>
    <dsp:sp modelId="{57EAB0D7-B633-4069-817F-A4214826FEC4}">
      <dsp:nvSpPr>
        <dsp:cNvPr id="0" name=""/>
        <dsp:cNvSpPr/>
      </dsp:nvSpPr>
      <dsp:spPr>
        <a:xfrm>
          <a:off x="0" y="1145944"/>
          <a:ext cx="10233025" cy="9153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DD0C13-0EA6-4837-801B-E322B5A2FC1D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075DF-8EC4-4A60-91AD-A1EF8EE56DF6}">
      <dsp:nvSpPr>
        <dsp:cNvPr id="0" name=""/>
        <dsp:cNvSpPr/>
      </dsp:nvSpPr>
      <dsp:spPr>
        <a:xfrm>
          <a:off x="1057183" y="1145944"/>
          <a:ext cx="9175841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Réceptionniste : Parfait ! J’attends donc votre confirmation.</a:t>
          </a:r>
          <a:endParaRPr lang="en-US" sz="2200" kern="1200"/>
        </a:p>
      </dsp:txBody>
      <dsp:txXfrm>
        <a:off x="1057183" y="1145944"/>
        <a:ext cx="9175841" cy="915310"/>
      </dsp:txXfrm>
    </dsp:sp>
    <dsp:sp modelId="{B2E3E881-38E5-4ADA-8076-3EDD7D610ADC}">
      <dsp:nvSpPr>
        <dsp:cNvPr id="0" name=""/>
        <dsp:cNvSpPr/>
      </dsp:nvSpPr>
      <dsp:spPr>
        <a:xfrm>
          <a:off x="0" y="2290082"/>
          <a:ext cx="10233025" cy="9153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FF6DF8-6D33-4FBA-B911-9D5FCB2C640F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3BAD6-4DA3-458E-AA46-EDFD99497C05}">
      <dsp:nvSpPr>
        <dsp:cNvPr id="0" name=""/>
        <dsp:cNvSpPr/>
      </dsp:nvSpPr>
      <dsp:spPr>
        <a:xfrm>
          <a:off x="1057183" y="2290082"/>
          <a:ext cx="9175841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Client : Entendu. Merci beaucoup, au revoir.</a:t>
          </a:r>
          <a:endParaRPr lang="en-US" sz="2200" kern="1200"/>
        </a:p>
      </dsp:txBody>
      <dsp:txXfrm>
        <a:off x="1057183" y="2290082"/>
        <a:ext cx="9175841" cy="915310"/>
      </dsp:txXfrm>
    </dsp:sp>
    <dsp:sp modelId="{5694534C-56E8-4568-8E23-BD90164A31A8}">
      <dsp:nvSpPr>
        <dsp:cNvPr id="0" name=""/>
        <dsp:cNvSpPr/>
      </dsp:nvSpPr>
      <dsp:spPr>
        <a:xfrm>
          <a:off x="0" y="3434221"/>
          <a:ext cx="10233025" cy="9153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4919E0-BA05-4C78-93BD-7032EA0E1819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34F8B-94F0-4828-8E14-B0259E8C5E34}">
      <dsp:nvSpPr>
        <dsp:cNvPr id="0" name=""/>
        <dsp:cNvSpPr/>
      </dsp:nvSpPr>
      <dsp:spPr>
        <a:xfrm>
          <a:off x="1057183" y="3434221"/>
          <a:ext cx="9175841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Réceptionniste : Au </a:t>
          </a:r>
          <a:r>
            <a:rPr lang="fr-FR" sz="2200" kern="1200"/>
            <a:t>revoir Monsieur et bonne journée.</a:t>
          </a:r>
          <a:endParaRPr lang="en-US" sz="2200" kern="1200" dirty="0"/>
        </a:p>
      </dsp:txBody>
      <dsp:txXfrm>
        <a:off x="1057183" y="3434221"/>
        <a:ext cx="9175841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B8A37-2ABA-4EF3-8859-942211DF5DE5}" type="datetimeFigureOut">
              <a:rPr lang="pt-BR" smtClean="0"/>
              <a:t>26/09/2019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7B1B4-4B89-4594-B847-2D5FECAB93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577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ADC6A-4DA8-407E-B860-F21F2EB7E7E3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1134-FFB3-42B4-894B-C23C2B4067C2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858F-61E0-4682-9D92-AA4AC179312C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821E-3DFB-48D7-8857-3DD8F97791FE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DD3-BBDC-4C92-946F-051459148103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93E2E-FE1B-4A5F-B9C4-56D576CD88B0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90B6-5F87-4A65-9142-27E4AC2F1C20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33879-E752-4442-9619-1C9F7C1AFE74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4D763-A402-43E9-9D38-6B5DDED6C89C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705A9-F5B0-48CA-B8D9-358A090ACBD6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9B8D-E564-4B06-A603-FBE16EAB443B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E1ED-35A3-4DE3-9168-629920FBC33D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36B6-048A-45CC-B7B0-29101826486B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048D-73B8-4C62-847B-A941C8D72FF2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D2FA3-4A28-40C4-9E60-CC920BE9D23C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0BEE-D399-4DB9-8046-2AFED2D7EB42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8B48C-FF95-4CE5-98F9-E436DBA69B01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D9AFD53-5CB8-4A6E-8D7F-AF172EA32585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65989-7F06-4EC3-BA5E-B0EEAC3A12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793F8E-7D55-46D6-AAA1-2D4C9C90F6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8067394-2EBB-4D5A-8C4E-DE1A6D6E4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2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729B7-1B39-4F51-9EB2-76A39273B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C86167-3B90-4593-BE59-528CA7007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4BA6C69-C442-42CF-9E1A-91ED9FD3F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38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729B7-1B39-4F51-9EB2-76A39273B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C86167-3B90-4593-BE59-528CA7007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vacances</a:t>
            </a:r>
            <a:r>
              <a:rPr lang="pt-BR" dirty="0"/>
              <a:t> ( </a:t>
            </a:r>
            <a:r>
              <a:rPr lang="pt-BR" dirty="0" err="1"/>
              <a:t>aéroport</a:t>
            </a:r>
            <a:r>
              <a:rPr lang="pt-BR" dirty="0"/>
              <a:t>, </a:t>
            </a:r>
            <a:r>
              <a:rPr lang="pt-BR" dirty="0" err="1"/>
              <a:t>hôtel</a:t>
            </a:r>
            <a:r>
              <a:rPr lang="pt-BR" dirty="0"/>
              <a:t>, </a:t>
            </a:r>
            <a:r>
              <a:rPr lang="pt-BR" dirty="0" err="1"/>
              <a:t>restaurant</a:t>
            </a:r>
            <a:r>
              <a:rPr lang="pt-BR" dirty="0"/>
              <a:t>...)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6D376F-C2C9-4055-90D7-191967F9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76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4729B7-1B39-4F51-9EB2-76A39273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3C89383-2E23-4099-9ED2-831D5A51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Aula 7</a:t>
            </a:r>
          </a:p>
        </p:txBody>
      </p:sp>
      <p:graphicFrame>
        <p:nvGraphicFramePr>
          <p:cNvPr id="8" name="Espaço Reservado para Conteúdo 2">
            <a:extLst>
              <a:ext uri="{FF2B5EF4-FFF2-40B4-BE49-F238E27FC236}">
                <a16:creationId xmlns:a16="http://schemas.microsoft.com/office/drawing/2014/main" id="{A200CCF0-4512-4306-8188-15DCF9F0B3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32171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049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4729B7-1B39-4F51-9EB2-76A39273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7FB7E5E-039B-43ED-90CA-F98B4C364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Aula 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A3E16FA0-2E1B-4836-9AE6-782950F72F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882720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524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4729B7-1B39-4F51-9EB2-76A39273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889" y="1349680"/>
            <a:ext cx="2931320" cy="4449541"/>
          </a:xfrm>
        </p:spPr>
        <p:txBody>
          <a:bodyPr anchor="t">
            <a:normAutofit/>
          </a:bodyPr>
          <a:lstStyle/>
          <a:p>
            <a:r>
              <a:rPr lang="pt-BR" sz="37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A2BD81-81E5-4853-832A-408D6227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89621" y="6356350"/>
            <a:ext cx="3499104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Aula 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C5EF9B2D-F99C-4ACD-A858-FCDCF055B1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538904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3233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729B7-1B39-4F51-9EB2-76A39273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6DE7DD0-CC38-4A7D-B217-57B918A4B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7</a:t>
            </a:r>
          </a:p>
        </p:txBody>
      </p:sp>
      <p:graphicFrame>
        <p:nvGraphicFramePr>
          <p:cNvPr id="8" name="Espaço Reservado para Conteúdo 2">
            <a:extLst>
              <a:ext uri="{FF2B5EF4-FFF2-40B4-BE49-F238E27FC236}">
                <a16:creationId xmlns:a16="http://schemas.microsoft.com/office/drawing/2014/main" id="{A9D62E98-0D0B-4135-9E49-2BD2EAFAD9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469000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899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729B7-1B39-4F51-9EB2-76A39273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39A9F7A-7C3D-4361-8CEE-7EC4AB106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7</a:t>
            </a:r>
          </a:p>
        </p:txBody>
      </p:sp>
      <p:graphicFrame>
        <p:nvGraphicFramePr>
          <p:cNvPr id="7" name="Espaço Reservado para Conteúdo 2">
            <a:extLst>
              <a:ext uri="{FF2B5EF4-FFF2-40B4-BE49-F238E27FC236}">
                <a16:creationId xmlns:a16="http://schemas.microsoft.com/office/drawing/2014/main" id="{8646D4B2-C7D5-46C2-B11E-C5F224185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580525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6002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729B7-1B39-4F51-9EB2-76A39273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6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B5F76DB-45C8-4F42-BDBA-098F67E2F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9722366D-C9FB-430C-843C-5307A2194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181604"/>
              </p:ext>
            </p:extLst>
          </p:nvPr>
        </p:nvGraphicFramePr>
        <p:xfrm>
          <a:off x="979488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231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729B7-1B39-4F51-9EB2-76A39273B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/>
              <a:t>Intermédiaire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C86167-3B90-4593-BE59-528CA7007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BDB0278-07DF-4EEB-8A7F-5CBBD5B1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83934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483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Profundidade</vt:lpstr>
      <vt:lpstr>Cours de Français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2</cp:revision>
  <dcterms:created xsi:type="dcterms:W3CDTF">2019-09-26T22:06:44Z</dcterms:created>
  <dcterms:modified xsi:type="dcterms:W3CDTF">2019-09-27T19:23:01Z</dcterms:modified>
</cp:coreProperties>
</file>