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65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61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86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8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63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5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45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03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15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23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45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56BF-4F9D-46A1-B065-367C0238FFFF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B882-1C68-4DA2-933E-D8E13FC30E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60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9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13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109" y="817706"/>
            <a:ext cx="3056262" cy="516508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46" y="817706"/>
            <a:ext cx="7627079" cy="515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9007"/>
            <a:ext cx="10515600" cy="304799"/>
          </a:xfrm>
        </p:spPr>
        <p:txBody>
          <a:bodyPr>
            <a:noAutofit/>
          </a:bodyPr>
          <a:lstStyle/>
          <a:p>
            <a:pPr algn="r"/>
            <a:r>
              <a:rPr lang="pt-BR" sz="25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25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66355"/>
            <a:ext cx="10515600" cy="5617028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Gerais: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Conceito de Revoltas Coloniais → </a:t>
            </a:r>
            <a:r>
              <a:rPr lang="pt-B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“Movimentos ligados a Questões Sociais, com Abrangência Colonial, Objetivando a Retirada de Entraves Políticos”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BUSCAVAM A PROCLAMAÇÃO DE INDEPENDÊNCIA DO BRASIL</a:t>
            </a: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- Contexto das RC (Revoltas Coloniais)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Passagem do Século XVIII para o XIX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APOGEU / CRISE DO SISTEMA COLONIAL</a:t>
            </a:r>
            <a:endParaRPr lang="pt-BR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52550"/>
            <a:ext cx="10515600" cy="348342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25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40824"/>
            <a:ext cx="10515600" cy="5036140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Justificativas para as RC (Revoltas Coloniais)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Desgaste do Sistema Colonial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Esgotamento dos Recursos Exploráveis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Arrocho Fiscal Metropolitano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Amadurecimento Político Colonial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▼▼▼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REVOLTAS COLONIAIS</a:t>
            </a:r>
            <a:endParaRPr lang="pt-BR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5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96726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25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42544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Revoltas: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Inconfidência Mineira (Ano 1789);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Cidade de Vila Rica (Província das Minas Gerais);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Movimento de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 Elitista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Causas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Arrocho Fiscal Metropolitano </a:t>
            </a:r>
            <a:r>
              <a:rPr lang="pt-BR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(Finta e Derrama)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/ Precárias Condições Sociais Locais / Amadurecimento Político Local</a:t>
            </a:r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Influência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Iluminismo </a:t>
            </a:r>
            <a:r>
              <a:rPr lang="pt-BR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(Independência dos EUA / Revolta de Tupac Amaru / Contexto Pré-revolucionário Francês)</a:t>
            </a:r>
            <a:endParaRPr lang="pt-BR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5463"/>
            <a:ext cx="10515600" cy="383177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25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782491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Líderes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Cláudio M. Costa / Tomaz A. Gonzaga / Alvarenga Peixoto / </a:t>
            </a:r>
            <a:r>
              <a:rPr lang="pt-B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Joaquim J. S. Xavier, o Tiradentes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Propostas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Proclamação de Independência / Instalação de Universidade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Plano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Anunciar a Independência no Contexto da Aplicação da Derrama </a:t>
            </a:r>
            <a:r>
              <a:rPr lang="pt-BR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(prevista para Agosto daquele ano)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Traição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Joaquim Silvério dos Reis </a:t>
            </a:r>
            <a:r>
              <a:rPr lang="pt-BR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(sob estímulo da Delação Premiada)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Devassa →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Aplicada pela Coroa </a:t>
            </a:r>
            <a:r>
              <a:rPr lang="pt-B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(Prisões / Julgamentos → Desterros, Degredos e </a:t>
            </a:r>
            <a:r>
              <a:rPr lang="pt-BR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de Tiradentes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▼▼▼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DESARTICULAÇÃO DO MOVIMENTO</a:t>
            </a:r>
            <a:endParaRPr lang="pt-BR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1228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25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Conjuração Baiana (Ano 1798);</a:t>
            </a:r>
          </a:p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Cidade de Salvador (Província da Bahia);</a:t>
            </a: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Movimento de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 Popular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⬇</a:t>
            </a:r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Causas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Isolamento Político Local / Precárias Condições Sociais Locais / Amadurecimento Político Local</a:t>
            </a:r>
          </a:p>
          <a:p>
            <a:pPr marL="0" indent="0" algn="ctr">
              <a:buNone/>
            </a:pPr>
            <a:r>
              <a:rPr lang="pt-BR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Influência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Iluminismo </a:t>
            </a:r>
            <a:r>
              <a:rPr lang="pt-BR" b="1" i="1" dirty="0" smtClean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(Independência dos EUA / Revolta de Tupac Amaru / Inconfidência Mineira / Revolução Francesa / Independência do Haiti)</a:t>
            </a:r>
            <a:endParaRPr lang="pt-BR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20"/>
            <a:ext cx="10515600" cy="357051"/>
          </a:xfrm>
        </p:spPr>
        <p:txBody>
          <a:bodyPr>
            <a:noAutofit/>
          </a:bodyPr>
          <a:lstStyle/>
          <a:p>
            <a:pPr algn="r"/>
            <a:r>
              <a:rPr lang="pt-BR" sz="2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Revoltas Coloniais</a:t>
            </a:r>
            <a:endParaRPr lang="pt-BR" sz="25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8674" y="627017"/>
            <a:ext cx="11643360" cy="604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  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Líderes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Lucas Dantas / Manuel Faustino / João de Deus / Luiz Gonzaga das Virgens /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Cipriano Barata 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(Loja </a:t>
            </a:r>
            <a:r>
              <a:rPr lang="pt-BR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açônica Cavaleiros da Luz)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Propostas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Proclamação de Independência / Proclamação de República / Abolição da Escravidão / Implantação de um Estado Liberal;</a:t>
            </a: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Plano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Anunciar a Independência após Conscientização Coletiva;</a:t>
            </a:r>
            <a:endParaRPr lang="pt-BR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Traição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Coletiva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(sob estímulo da Delação Premiada)</a:t>
            </a:r>
          </a:p>
          <a:p>
            <a:pPr marL="0" indent="0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Devassa →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Aplicada pela Coroa </a:t>
            </a:r>
            <a:r>
              <a:rPr lang="pt-BR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(Prisões / Julgamentos → Desterros, Degredos, e 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Execuções das Lideranças Populares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▼▼▼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DESARTICULAÇÃO DO MOVIMENTO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705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75062"/>
            <a:ext cx="10515600" cy="55996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pt-BR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425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Tema do Office</vt:lpstr>
      <vt:lpstr>Revoltas Coloniais</vt:lpstr>
      <vt:lpstr>Apresentação do PowerPoint</vt:lpstr>
      <vt:lpstr>Revoltas Coloniais</vt:lpstr>
      <vt:lpstr>Revoltas Coloniais</vt:lpstr>
      <vt:lpstr>Revoltas Coloniais</vt:lpstr>
      <vt:lpstr>Revoltas Coloniais</vt:lpstr>
      <vt:lpstr>Revoltas Coloniais</vt:lpstr>
      <vt:lpstr>Revoltas Coloniais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Revoltas Coloniais</dc:title>
  <dc:creator>Claudio</dc:creator>
  <cp:lastModifiedBy>USUARIO</cp:lastModifiedBy>
  <cp:revision>14</cp:revision>
  <dcterms:created xsi:type="dcterms:W3CDTF">2020-06-29T19:21:55Z</dcterms:created>
  <dcterms:modified xsi:type="dcterms:W3CDTF">2020-11-05T11:00:32Z</dcterms:modified>
</cp:coreProperties>
</file>