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6A47A-C49C-413B-8156-A65C78EEAFA8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EC187-C5C5-4AD8-B9E7-82874F4430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37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CD452-FC1B-4390-9BB2-4EFAD3074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1BD807-4E21-46E7-9AFB-B3C950E30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30365F-2527-49DD-861E-09BBE097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5D66C-741B-4931-B3E0-F8BC18FC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91539C-20F8-420A-A9F0-11498DC7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04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6226D-8F45-470C-90E9-A8D124580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8F21D2-C596-480F-9A52-0187A9F40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1D9221-82F8-4E1E-9595-5BD48A22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8BAD9C-AC6C-4BC3-AFFB-40403D9B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6B2251-6830-4FB3-AD18-BB88267E7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80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C73FAB-D6A1-4C5E-9018-EB1D92BBE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D5F9511-64E9-4C38-AFC0-C4B6B1911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F4DC55-48C9-49AE-9FCC-44CA75E41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8888E7-8B7E-449A-842A-294DE7305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2942C-3EA1-4C70-8364-F7A89EB4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8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A8D1A-ACDF-41FD-92AC-D9662C62B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3D1C79-5D80-40A2-AB37-7F60B7A89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446772-36FF-4D53-9F4E-A524FBA4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F5C91F-2BD6-430C-851D-CDC86C25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38193F-D491-47D8-8362-64F64F91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64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15E49-4C55-42DE-8118-687B2E0BE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4F2026-E550-4018-BF4E-A2112092A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59213F-126A-4224-91C5-1BAA706A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CAD91E-FA73-4194-9B8B-38D6C4CD5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442574-A716-458C-A8D6-A68CA1A4B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16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3A109-F21C-495F-BA73-CC7877CD8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AC8803-0231-49B3-9C7F-ADFBA80B5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836CD2-A087-4A64-94FD-D82435002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DDCE10-F03E-4163-B0CC-6A89F685F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81ACC3-4B7D-4A60-BC1C-AF325FA1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E72F4D-9485-4844-A875-A1A97855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06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ABCDD-1FA0-43D8-8B99-09B0DAFF4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0366E1-F880-45A2-8B3E-90E872AC8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5904F79-207C-49D9-998C-5CFCFA006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6CDB8B-8CC7-4013-9243-CC48ED50A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E97780B-7598-4F18-938C-CD73D6E8E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93F5236-1E20-4E0B-81CE-81BDDE04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7DFBD65-D3FC-4CF6-877C-63BE4A59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05AB5CE-501E-448A-A75D-4ED35BC64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66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22AD3-EE54-473F-B6CF-1F388C68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1C08F1A-C048-4FAE-937B-3E494A657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D064D1A-CA60-451C-B7E5-E92AE5DCC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2B66A30-ECA2-40AF-8BFF-4648FE70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51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71654F1-FA30-4674-9F21-646FC1980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F7AA8F3-DD3F-48D2-B439-30F730309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2A15B40-9533-4209-9D6A-E23E5820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76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E357F-6E29-4F2A-8AD0-6E533CBE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316E67-5712-4A08-A39A-F62FDD942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40C2510-64CE-4FCA-A997-A28A65D03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47A195-49BB-4908-9D05-FAA27812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5BD23B-1BF2-4B83-BF3F-FE23589A3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AB4707-1956-4AA2-9ADB-F750D3E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47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E5F39-DFED-42B7-B4C7-E99A316C1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A28B026-D5E9-458C-BCB7-2DC1D970D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E702195-B534-4C62-8763-53F5CFAD1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B1E558-5E8E-400C-82C9-C435E899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20F6B3-2370-4523-A7A2-6660CFA18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D21B33-1C3E-43C6-93C5-56C16DEF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65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5EB10BA-7F77-4402-91BE-4FD44BC43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601701-62A7-404F-9F96-DBCB30F27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E180B7-216F-45AB-8536-B13D5E5CE0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49D56-9924-425B-AA2F-ADF10AF8A6E5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71E880-253C-439D-80A0-84FC3D2A3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D3F644-E165-46A5-BBB6-5BFB1926E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D4819-C99E-4FA6-A5CE-DEB0D28047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9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skills/reading/advanced-c1/cultural-behaviour-in-business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test-english.com/grammar-points/a1/a-an-the-no-article/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Jf2jcS548TDaUZAu5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19 – </a:t>
            </a:r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Articles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22.03.2021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https://forms.gle/Jf2jcS548TDaUZAu5</a:t>
            </a:r>
            <a:r>
              <a:rPr lang="en-US" sz="1500" dirty="0"/>
              <a:t> Do homework from lesson Module 03 lesson 19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https://test-english.com/grammar-points/a1/a-an-the-no-article/</a:t>
            </a:r>
            <a:r>
              <a:rPr lang="en-US" sz="1500" dirty="0"/>
              <a:t> check your learning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https://learnenglish.britishcouncil.org/skills/reading/advanced-c1/cultural-behaviour-in-business</a:t>
            </a:r>
            <a:r>
              <a:rPr lang="en-US" sz="1500" dirty="0"/>
              <a:t> read and do exercises below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255" y="4654152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752" y="1643444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6752" y="3819521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3255" y="2332483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062684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137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2021-03-22T17:46:02Z</dcterms:created>
  <dcterms:modified xsi:type="dcterms:W3CDTF">2021-03-22T20:47:34Z</dcterms:modified>
</cp:coreProperties>
</file>