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215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3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5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8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1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5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0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8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8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8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7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1BA2F-4421-5C4B-B46A-C39CD0D9D983}" type="datetimeFigureOut">
              <a:rPr lang="en-US" smtClean="0"/>
              <a:t>20/06/16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A9466-F91F-694E-BD3D-88573074B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4"/>
          <p:cNvSpPr/>
          <p:nvPr/>
        </p:nvSpPr>
        <p:spPr>
          <a:xfrm>
            <a:off x="0" y="1"/>
            <a:ext cx="9144000" cy="6857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Pentágono 2"/>
          <p:cNvSpPr/>
          <p:nvPr/>
        </p:nvSpPr>
        <p:spPr>
          <a:xfrm>
            <a:off x="240431" y="380105"/>
            <a:ext cx="5227889" cy="467619"/>
          </a:xfrm>
          <a:prstGeom prst="homePlate">
            <a:avLst/>
          </a:prstGeom>
          <a:gradFill flip="none" rotWithShape="1">
            <a:gsLst>
              <a:gs pos="0">
                <a:srgbClr val="4B2558"/>
              </a:gs>
              <a:gs pos="100000">
                <a:srgbClr val="824197"/>
              </a:gs>
            </a:gsLst>
            <a:lin ang="0" scaled="1"/>
            <a:tileRect/>
          </a:gradFill>
          <a:ln>
            <a:solidFill>
              <a:srgbClr val="FFFF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1"/>
          <p:cNvSpPr/>
          <p:nvPr/>
        </p:nvSpPr>
        <p:spPr>
          <a:xfrm>
            <a:off x="343493" y="412332"/>
            <a:ext cx="512482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2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  <a:latin typeface="Futura Md BT" pitchFamily="34" charset="0"/>
              </a:rPr>
              <a:t>PLACAR DO SUCESSO - M</a:t>
            </a:r>
            <a:r>
              <a:rPr lang="pt-BR" sz="20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  <a:latin typeface="Futura Md BT" pitchFamily="34" charset="0"/>
              </a:rPr>
              <a:t>ÉTODO CRONOS</a:t>
            </a:r>
            <a:endParaRPr lang="pt-BR" sz="2000" b="1" cap="none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latin typeface="Futura Md BT" pitchFamily="34" charset="0"/>
            </a:endParaRPr>
          </a:p>
        </p:txBody>
      </p:sp>
      <p:sp>
        <p:nvSpPr>
          <p:cNvPr id="14" name="Retângulo 17"/>
          <p:cNvSpPr/>
          <p:nvPr/>
        </p:nvSpPr>
        <p:spPr>
          <a:xfrm>
            <a:off x="205151" y="977538"/>
            <a:ext cx="5263169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1200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latin typeface="Arial Narrow" pitchFamily="34" charset="0"/>
              </a:rPr>
              <a:t>ALAVANCA DE DOR DIARÍA DE </a:t>
            </a:r>
            <a:r>
              <a:rPr lang="pt-BR" sz="1200" b="1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latin typeface="Avenir Black"/>
                <a:cs typeface="Avenir Black"/>
              </a:rPr>
              <a:t>R</a:t>
            </a:r>
            <a:r>
              <a:rPr lang="pt-BR" sz="1200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latin typeface="Avenir Black"/>
                <a:cs typeface="Avenir Black"/>
              </a:rPr>
              <a:t>$ 30,00 POR VERMELHO </a:t>
            </a:r>
            <a:r>
              <a:rPr lang="pt-BR" sz="1200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latin typeface="Arial Narrow" pitchFamily="34" charset="0"/>
              </a:rPr>
              <a:t>- GUARDIÃO: ????</a:t>
            </a:r>
            <a:endParaRPr lang="pt-BR" sz="1200" b="1" cap="none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  <a:alpha val="9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187511" y="1637058"/>
            <a:ext cx="8526519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1600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Orar ou meditar 30 minutos por dia</a:t>
            </a:r>
            <a:endParaRPr lang="pt-BR" sz="1200" b="1" cap="none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595959">
                  <a:alpha val="95000"/>
                </a:srgbClr>
              </a:solidFill>
              <a:latin typeface="Arial Narrow" pitchFamily="34" charset="0"/>
            </a:endParaRPr>
          </a:p>
        </p:txBody>
      </p:sp>
      <p:pic>
        <p:nvPicPr>
          <p:cNvPr id="19" name="Picture 18" descr="CCC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11" y="1957595"/>
            <a:ext cx="8738196" cy="332045"/>
          </a:xfrm>
          <a:prstGeom prst="rect">
            <a:avLst/>
          </a:prstGeom>
        </p:spPr>
      </p:pic>
      <p:pic>
        <p:nvPicPr>
          <p:cNvPr id="23" name="Picture 22" descr="CCC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9817" y="7747863"/>
            <a:ext cx="13825536" cy="525360"/>
          </a:xfrm>
          <a:prstGeom prst="rect">
            <a:avLst/>
          </a:prstGeom>
        </p:spPr>
      </p:pic>
      <p:sp>
        <p:nvSpPr>
          <p:cNvPr id="24" name="Retângulo 17"/>
          <p:cNvSpPr/>
          <p:nvPr/>
        </p:nvSpPr>
        <p:spPr>
          <a:xfrm>
            <a:off x="-1999817" y="8251920"/>
            <a:ext cx="957706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2400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Beber 3 litros de Água por dia</a:t>
            </a:r>
            <a:endParaRPr lang="pt-BR" sz="2400" b="1" cap="none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lumMod val="50000"/>
                  <a:alpha val="9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5" name="Picture 24" descr="CCC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9817" y="8683967"/>
            <a:ext cx="13825536" cy="525360"/>
          </a:xfrm>
          <a:prstGeom prst="rect">
            <a:avLst/>
          </a:prstGeom>
        </p:spPr>
      </p:pic>
      <p:sp>
        <p:nvSpPr>
          <p:cNvPr id="27" name="Retângulo 17"/>
          <p:cNvSpPr/>
          <p:nvPr/>
        </p:nvSpPr>
        <p:spPr>
          <a:xfrm>
            <a:off x="7002973" y="422840"/>
            <a:ext cx="15402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400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  <a:alpha val="95000"/>
                  </a:schemeClr>
                </a:solidFill>
                <a:latin typeface="Arial Narrow" pitchFamily="34" charset="0"/>
              </a:rPr>
              <a:t>foto</a:t>
            </a:r>
            <a:endParaRPr lang="pt-BR" sz="2400" b="1" cap="none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  <a:alpha val="9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8" name="Retângulo 17"/>
          <p:cNvSpPr/>
          <p:nvPr/>
        </p:nvSpPr>
        <p:spPr>
          <a:xfrm>
            <a:off x="181151" y="2301047"/>
            <a:ext cx="8526519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1600" b="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Ler 15 páginas por dia </a:t>
            </a:r>
            <a:r>
              <a:rPr lang="pt-BR" sz="1600" b="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595959">
                    <a:alpha val="95000"/>
                  </a:srgbClr>
                </a:solidFill>
                <a:latin typeface="Arial Narrow" pitchFamily="34" charset="0"/>
              </a:rPr>
              <a:t>(Ler, grifar e enviar áudio do que entendi)</a:t>
            </a:r>
            <a:endParaRPr lang="pt-BR" sz="1600" b="1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595959">
                  <a:alpha val="95000"/>
                </a:srgbClr>
              </a:solidFill>
              <a:latin typeface="Arial Narrow" pitchFamily="34" charset="0"/>
            </a:endParaRPr>
          </a:p>
        </p:txBody>
      </p:sp>
      <p:pic>
        <p:nvPicPr>
          <p:cNvPr id="29" name="Picture 28" descr="CCC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51" y="2621584"/>
            <a:ext cx="8738196" cy="332045"/>
          </a:xfrm>
          <a:prstGeom prst="rect">
            <a:avLst/>
          </a:prstGeom>
        </p:spPr>
      </p:pic>
      <p:sp>
        <p:nvSpPr>
          <p:cNvPr id="30" name="Retângulo 17"/>
          <p:cNvSpPr/>
          <p:nvPr/>
        </p:nvSpPr>
        <p:spPr>
          <a:xfrm>
            <a:off x="211511" y="2971072"/>
            <a:ext cx="8526519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1600" b="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Realizar pelo menos 1 hora de atividade Física Intensa por dia </a:t>
            </a:r>
            <a:r>
              <a:rPr lang="pt-BR" sz="1600" b="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595959">
                    <a:alpha val="95000"/>
                  </a:srgbClr>
                </a:solidFill>
                <a:latin typeface="Arial Narrow" pitchFamily="34" charset="0"/>
              </a:rPr>
              <a:t>(Musculação, </a:t>
            </a:r>
            <a:r>
              <a:rPr lang="pt-BR" sz="1600" b="1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595959">
                    <a:alpha val="95000"/>
                  </a:srgbClr>
                </a:solidFill>
                <a:latin typeface="Arial Narrow" pitchFamily="34" charset="0"/>
              </a:rPr>
              <a:t>CrossFit</a:t>
            </a:r>
            <a:r>
              <a:rPr lang="pt-BR" sz="1600" b="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595959">
                    <a:alpha val="95000"/>
                  </a:srgbClr>
                </a:solidFill>
                <a:latin typeface="Arial Narrow" pitchFamily="34" charset="0"/>
              </a:rPr>
              <a:t> ou Corrida)</a:t>
            </a:r>
            <a:endParaRPr lang="pt-BR" sz="1600" b="1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595959">
                  <a:alpha val="95000"/>
                </a:srgbClr>
              </a:solidFill>
              <a:latin typeface="Arial Narrow" pitchFamily="34" charset="0"/>
            </a:endParaRPr>
          </a:p>
        </p:txBody>
      </p:sp>
      <p:pic>
        <p:nvPicPr>
          <p:cNvPr id="31" name="Picture 30" descr="CCC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11" y="3291609"/>
            <a:ext cx="8738196" cy="332045"/>
          </a:xfrm>
          <a:prstGeom prst="rect">
            <a:avLst/>
          </a:prstGeom>
        </p:spPr>
      </p:pic>
      <p:sp>
        <p:nvSpPr>
          <p:cNvPr id="32" name="Retângulo 17"/>
          <p:cNvSpPr/>
          <p:nvPr/>
        </p:nvSpPr>
        <p:spPr>
          <a:xfrm>
            <a:off x="205151" y="3635061"/>
            <a:ext cx="8526519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1600" b="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Beber 3 litros de Água por dia</a:t>
            </a:r>
            <a:endParaRPr lang="pt-BR" sz="1600" b="1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lumMod val="50000"/>
                  <a:alpha val="9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33" name="Picture 32" descr="CCC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1" y="3955598"/>
            <a:ext cx="8738196" cy="332045"/>
          </a:xfrm>
          <a:prstGeom prst="rect">
            <a:avLst/>
          </a:prstGeom>
        </p:spPr>
      </p:pic>
      <p:sp>
        <p:nvSpPr>
          <p:cNvPr id="34" name="Retângulo 17"/>
          <p:cNvSpPr/>
          <p:nvPr/>
        </p:nvSpPr>
        <p:spPr>
          <a:xfrm>
            <a:off x="193871" y="4312984"/>
            <a:ext cx="8526519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1600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  </a:t>
            </a:r>
            <a:r>
              <a:rPr lang="pt-BR" sz="1600" b="1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adsasdasd</a:t>
            </a:r>
            <a:r>
              <a:rPr lang="pt-BR" sz="1600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 </a:t>
            </a:r>
            <a:r>
              <a:rPr lang="pt-BR" sz="1600" b="1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asdasdasd</a:t>
            </a:r>
            <a:r>
              <a:rPr lang="pt-BR" sz="1600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 </a:t>
            </a:r>
            <a:r>
              <a:rPr lang="pt-BR" sz="1600" b="1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asdasdasd</a:t>
            </a:r>
            <a:r>
              <a:rPr lang="pt-BR" sz="1600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 </a:t>
            </a:r>
            <a:endParaRPr lang="pt-BR" sz="1200" b="1" cap="none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595959">
                  <a:alpha val="95000"/>
                </a:srgbClr>
              </a:solidFill>
              <a:latin typeface="Arial Narrow" pitchFamily="34" charset="0"/>
            </a:endParaRPr>
          </a:p>
        </p:txBody>
      </p:sp>
      <p:pic>
        <p:nvPicPr>
          <p:cNvPr id="35" name="Picture 34" descr="CCC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71" y="4633521"/>
            <a:ext cx="8738196" cy="332045"/>
          </a:xfrm>
          <a:prstGeom prst="rect">
            <a:avLst/>
          </a:prstGeom>
        </p:spPr>
      </p:pic>
      <p:sp>
        <p:nvSpPr>
          <p:cNvPr id="36" name="Retângulo 17"/>
          <p:cNvSpPr/>
          <p:nvPr/>
        </p:nvSpPr>
        <p:spPr>
          <a:xfrm>
            <a:off x="187511" y="4976973"/>
            <a:ext cx="8526519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1600" b="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 </a:t>
            </a:r>
            <a:r>
              <a:rPr lang="pt-BR" sz="1600" b="1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adsasdasd</a:t>
            </a:r>
            <a:r>
              <a:rPr lang="pt-BR" sz="1600" b="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 </a:t>
            </a:r>
            <a:r>
              <a:rPr lang="pt-BR" sz="1600" b="1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asdasdasd</a:t>
            </a:r>
            <a:r>
              <a:rPr lang="pt-BR" sz="1600" b="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 </a:t>
            </a:r>
            <a:r>
              <a:rPr lang="pt-BR" sz="1600" b="1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asdasdasd</a:t>
            </a:r>
            <a:r>
              <a:rPr lang="pt-BR" sz="1600" b="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  <a:alpha val="95000"/>
                  </a:schemeClr>
                </a:solidFill>
                <a:latin typeface="Arial Narrow" pitchFamily="34" charset="0"/>
              </a:rPr>
              <a:t> </a:t>
            </a:r>
            <a:endParaRPr lang="pt-BR" sz="1200" b="1" cap="none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595959">
                  <a:alpha val="95000"/>
                </a:srgbClr>
              </a:solidFill>
              <a:latin typeface="Arial Narrow" pitchFamily="34" charset="0"/>
            </a:endParaRPr>
          </a:p>
        </p:txBody>
      </p:sp>
      <p:pic>
        <p:nvPicPr>
          <p:cNvPr id="37" name="Picture 36" descr="CCC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11" y="5297510"/>
            <a:ext cx="8738196" cy="332045"/>
          </a:xfrm>
          <a:prstGeom prst="rect">
            <a:avLst/>
          </a:prstGeom>
        </p:spPr>
      </p:pic>
      <p:sp>
        <p:nvSpPr>
          <p:cNvPr id="42" name="Retângulo 78"/>
          <p:cNvSpPr/>
          <p:nvPr/>
        </p:nvSpPr>
        <p:spPr>
          <a:xfrm>
            <a:off x="3034728" y="6215830"/>
            <a:ext cx="256883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Eu Sou Impar</a:t>
            </a:r>
            <a:r>
              <a:rPr lang="pt-BR" b="1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ável !</a:t>
            </a:r>
            <a:endParaRPr lang="pt-BR" b="1" cap="none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43" name="Conector reto 85"/>
          <p:cNvCxnSpPr/>
          <p:nvPr/>
        </p:nvCxnSpPr>
        <p:spPr>
          <a:xfrm flipV="1">
            <a:off x="2962720" y="6188534"/>
            <a:ext cx="2541254" cy="1349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091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91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Wendell Carvalho</dc:creator>
  <cp:lastModifiedBy>Wendell Carvalho</cp:lastModifiedBy>
  <cp:revision>9</cp:revision>
  <dcterms:created xsi:type="dcterms:W3CDTF">2015-08-09T03:36:46Z</dcterms:created>
  <dcterms:modified xsi:type="dcterms:W3CDTF">2016-06-21T03:18:59Z</dcterms:modified>
</cp:coreProperties>
</file>