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CBA0E-431A-4DDD-AD5C-4F10C70ED3E0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FB01F-B090-48A8-8AA8-C19C0D37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20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B888-1F15-4EFE-AE0D-B38BFAF3D144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0DF5-2813-4C0C-A293-993783EFF9BB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926F-7ED0-42CA-B862-F872253680D5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AD7B-CB4B-4A46-9284-6153B31D5B0D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7296-C1EC-4998-9AD7-9D07FC339711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7964-A8F7-4086-914A-71322FBAB0CC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395-970E-46B7-9D33-C39924F28BEE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9CED-3429-4591-AE6D-072A25CB1F2C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76F7-7948-41C4-B6CE-A7E2A0B0BA01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2C7-9E45-41E2-A1AD-6904FDF705DD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DFF6-8916-4D16-AF89-AB8D5CBCF2B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E0BF-20E2-4957-A27B-B3BE5AB9A997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ECEA-DB44-4624-B117-332F7DAD989F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654-3B5E-4B05-B6C9-C2BCB99E7DEE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2931-49B9-4B08-BFF5-B3F621A9FF7B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F280-7084-4EA1-9656-38F5600A0F9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3B56-1EB3-4C92-BAD7-C873A059D977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E4A9886-FF42-41FC-A836-7DFB347F60C1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Aula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Tour_Eiffel,_Paris,_Franc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céu, grama, torre&#10;&#10;Descrição gerada automaticamente">
            <a:extLst>
              <a:ext uri="{FF2B5EF4-FFF2-40B4-BE49-F238E27FC236}">
                <a16:creationId xmlns:a16="http://schemas.microsoft.com/office/drawing/2014/main" id="{C3D8A0BC-1EDE-46E4-9FF2-FEDCC3516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61679" r="1" b="405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022F45-33B4-4D41-BE74-7FD4E573C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77CB8A-A353-434D-B137-2DD2D986C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B74A5E2-4B86-47D6-A307-49B7CE1F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8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66D810-065C-4545-ADBE-15978176DCC2}"/>
              </a:ext>
            </a:extLst>
          </p:cNvPr>
          <p:cNvSpPr txBox="1"/>
          <p:nvPr/>
        </p:nvSpPr>
        <p:spPr>
          <a:xfrm>
            <a:off x="9682980" y="6657946"/>
            <a:ext cx="25090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4" tooltip="https://commons.wikimedia.org/wiki/File:Tour_Eiffel,_Paris,_Franc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2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3EC55-BEEC-4649-AB43-C4D73EAE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8D1030-399E-4499-8223-A8E0593B5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/>
              <a:t>Au</a:t>
            </a:r>
            <a:r>
              <a:rPr lang="pt-BR" dirty="0"/>
              <a:t> </a:t>
            </a:r>
            <a:r>
              <a:rPr lang="pt-BR" dirty="0" err="1"/>
              <a:t>restaurant</a:t>
            </a:r>
            <a:r>
              <a:rPr lang="pt-BR" dirty="0"/>
              <a:t>, </a:t>
            </a:r>
            <a:r>
              <a:rPr lang="pt-BR" dirty="0" err="1"/>
              <a:t>au</a:t>
            </a:r>
            <a:r>
              <a:rPr lang="pt-BR" dirty="0"/>
              <a:t> bar...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05AAAA-9807-4C7C-8A78-1350A418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1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3EC55-BEEC-4649-AB43-C4D73EAE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8D1030-399E-4499-8223-A8E0593B5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Le client dit ..</a:t>
            </a:r>
          </a:p>
          <a:p>
            <a:r>
              <a:rPr lang="fr-FR" dirty="0"/>
              <a:t>Bonjour, il vous reste de la place ?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05AAAA-9807-4C7C-8A78-1350A418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7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3EC55-BEEC-4649-AB43-C4D73EAE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8D1030-399E-4499-8223-A8E0593B5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L’addition, s’il vous plaît.</a:t>
            </a:r>
          </a:p>
          <a:p>
            <a:r>
              <a:rPr lang="fr-FR" dirty="0"/>
              <a:t>Je peux payer par carte ? En liquide ? </a:t>
            </a:r>
          </a:p>
          <a:p>
            <a:r>
              <a:rPr lang="fr-FR" dirty="0"/>
              <a:t>Vous acceptez les … ?</a:t>
            </a:r>
          </a:p>
          <a:p>
            <a:r>
              <a:rPr lang="fr-FR" dirty="0"/>
              <a:t>Merci, au revoir.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05AAAA-9807-4C7C-8A78-1350A418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7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3EC55-BEEC-4649-AB43-C4D73EAE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8D1030-399E-4499-8223-A8E0593B5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La cliente : </a:t>
            </a:r>
            <a:r>
              <a:rPr lang="fr-FR" dirty="0"/>
              <a:t>S’il vous plaît.</a:t>
            </a:r>
          </a:p>
          <a:p>
            <a:r>
              <a:rPr lang="fr-FR" b="1" dirty="0"/>
              <a:t>Le serveur :</a:t>
            </a:r>
            <a:r>
              <a:rPr lang="fr-FR" dirty="0"/>
              <a:t> Oui ?</a:t>
            </a:r>
          </a:p>
          <a:p>
            <a:r>
              <a:rPr lang="fr-FR" b="1" dirty="0"/>
              <a:t>La cliente : </a:t>
            </a:r>
            <a:r>
              <a:rPr lang="fr-FR" dirty="0"/>
              <a:t>Je vais prendre la formule à 15 euros.</a:t>
            </a:r>
          </a:p>
          <a:p>
            <a:r>
              <a:rPr lang="fr-FR" b="1" dirty="0"/>
              <a:t>Le serveur :</a:t>
            </a:r>
            <a:r>
              <a:rPr lang="fr-FR" dirty="0"/>
              <a:t> Oui, comme entrée ?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05AAAA-9807-4C7C-8A78-1350A418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4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3EC55-BEEC-4649-AB43-C4D73EAE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8D1030-399E-4499-8223-A8E0593B5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La cliente : </a:t>
            </a:r>
            <a:r>
              <a:rPr lang="fr-FR" dirty="0"/>
              <a:t>Je vais prendre la salade au chèvre chaud.</a:t>
            </a:r>
          </a:p>
          <a:p>
            <a:r>
              <a:rPr lang="fr-FR" b="1" dirty="0"/>
              <a:t>Le serveur :</a:t>
            </a:r>
            <a:r>
              <a:rPr lang="fr-FR" dirty="0"/>
              <a:t> La salade au chèvre chaud. Oui, et comme plat ?</a:t>
            </a:r>
          </a:p>
          <a:p>
            <a:r>
              <a:rPr lang="fr-FR" b="1" dirty="0"/>
              <a:t>La cliente : </a:t>
            </a:r>
            <a:r>
              <a:rPr lang="fr-FR" dirty="0"/>
              <a:t>Le plat du jour, qu’est-ce que c’est ?</a:t>
            </a:r>
          </a:p>
          <a:p>
            <a:r>
              <a:rPr lang="fr-FR" b="1" dirty="0"/>
              <a:t>Le serveur :</a:t>
            </a:r>
            <a:r>
              <a:rPr lang="fr-FR" dirty="0"/>
              <a:t> Le plat du jour, c’est le saumon grillé ou le steak frites.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05AAAA-9807-4C7C-8A78-1350A418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1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3EC55-BEEC-4649-AB43-C4D73EAE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8D1030-399E-4499-8223-A8E0593B5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La cliente : </a:t>
            </a:r>
            <a:r>
              <a:rPr lang="fr-FR" dirty="0"/>
              <a:t>Je vais prendre le steak frites.</a:t>
            </a:r>
          </a:p>
          <a:p>
            <a:r>
              <a:rPr lang="fr-FR" b="1" dirty="0"/>
              <a:t>Le serveur :</a:t>
            </a:r>
            <a:r>
              <a:rPr lang="fr-FR" dirty="0"/>
              <a:t> Comme cuisson ?</a:t>
            </a:r>
          </a:p>
          <a:p>
            <a:r>
              <a:rPr lang="fr-FR" b="1" dirty="0"/>
              <a:t>La cliente : </a:t>
            </a:r>
            <a:r>
              <a:rPr lang="fr-FR" dirty="0"/>
              <a:t>À point.</a:t>
            </a:r>
          </a:p>
          <a:p>
            <a:r>
              <a:rPr lang="fr-FR" b="1" dirty="0"/>
              <a:t>Le serveur :</a:t>
            </a:r>
            <a:r>
              <a:rPr lang="fr-FR" dirty="0"/>
              <a:t> Comme dessert, il y a le fondant au chocolat ou la tarte tatin.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05AAAA-9807-4C7C-8A78-1350A418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8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3EC55-BEEC-4649-AB43-C4D73EAE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8D1030-399E-4499-8223-A8E0593B5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La cliente : </a:t>
            </a:r>
            <a:r>
              <a:rPr lang="fr-FR" dirty="0"/>
              <a:t>Je vais prendre la tarte tatin.</a:t>
            </a:r>
          </a:p>
          <a:p>
            <a:r>
              <a:rPr lang="fr-FR" b="1" dirty="0"/>
              <a:t>Le serveur :</a:t>
            </a:r>
            <a:r>
              <a:rPr lang="fr-FR" dirty="0"/>
              <a:t> Alors, la formule à 15 euros avec la salade au chèvre chaud, le steak frites à point, et la tarte tatin. Vous prenez une boisson ?</a:t>
            </a:r>
          </a:p>
          <a:p>
            <a:r>
              <a:rPr lang="fr-FR" b="1"/>
              <a:t>La cliente : </a:t>
            </a:r>
            <a:r>
              <a:rPr lang="fr-FR"/>
              <a:t>Une carafe d’eau, s’il vous plaît.</a:t>
            </a:r>
          </a:p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05AAAA-9807-4C7C-8A78-1350A418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9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3EC55-BEEC-4649-AB43-C4D73EAE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pt-BR" sz="4200"/>
              <a:t>Cours de Français –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05AAAA-9807-4C7C-8A78-1350A418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8</a:t>
            </a:r>
          </a:p>
        </p:txBody>
      </p:sp>
      <p:pic>
        <p:nvPicPr>
          <p:cNvPr id="1026" name="Picture 2" descr="Resultado de imagem para restaurant formule a 15 euro">
            <a:extLst>
              <a:ext uri="{FF2B5EF4-FFF2-40B4-BE49-F238E27FC236}">
                <a16:creationId xmlns:a16="http://schemas.microsoft.com/office/drawing/2014/main" id="{DF2244F0-8BBF-4E1C-A297-7D808B33D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10008"/>
          <a:stretch/>
        </p:blipFill>
        <p:spPr bwMode="auto">
          <a:xfrm>
            <a:off x="20" y="10"/>
            <a:ext cx="43433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>
            <a:extLst>
              <a:ext uri="{FF2B5EF4-FFF2-40B4-BE49-F238E27FC236}">
                <a16:creationId xmlns:a16="http://schemas.microsoft.com/office/drawing/2014/main" id="{41BB1F4E-F371-4D1C-8B6C-79F1649CB4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38" y="1825625"/>
            <a:ext cx="32499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16704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Profundidade</vt:lpstr>
      <vt:lpstr>Cours de Français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</dc:title>
  <dc:creator>Noemia Cecilia Santos</dc:creator>
  <cp:lastModifiedBy>Noemia Cecilia Santos</cp:lastModifiedBy>
  <cp:revision>1</cp:revision>
  <dcterms:created xsi:type="dcterms:W3CDTF">2019-10-03T18:13:35Z</dcterms:created>
  <dcterms:modified xsi:type="dcterms:W3CDTF">2019-10-03T18:16:46Z</dcterms:modified>
</cp:coreProperties>
</file>