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4A0B94-7E60-4D81-A3D6-F0D9E90A0F73}" type="datetimeFigureOut">
              <a:rPr lang="pt-BR" smtClean="0"/>
              <a:t>26/07/2019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1BF8E-E826-4E8C-839D-406DCFDA45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3695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8CEF-F0AA-4714-9C38-3D0CF9E77F62}" type="datetime1">
              <a:rPr lang="en-US" smtClean="0"/>
              <a:t>7/26/2019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1BDA0-1FE2-406C-8504-331B665C8570}" type="datetime1">
              <a:rPr lang="en-US" smtClean="0"/>
              <a:t>7/26/2019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4C7-58BD-4BA0-B1C2-4D2BD4B4AEA6}" type="datetime1">
              <a:rPr lang="en-US" smtClean="0"/>
              <a:t>7/26/2019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DE7EC-FEDA-49AB-A6A6-A774765F1494}" type="datetime1">
              <a:rPr lang="en-US" smtClean="0"/>
              <a:t>7/26/2019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757B-8D1B-4AD4-ADB0-9E83DCA14B20}" type="datetime1">
              <a:rPr lang="en-US" smtClean="0"/>
              <a:t>7/26/2019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758E1-487A-4D58-9BC7-A69E6F3534B4}" type="datetime1">
              <a:rPr lang="en-US" smtClean="0"/>
              <a:t>7/26/2019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CC095-FF0B-47C8-945E-AAC9E999FFE3}" type="datetime1">
              <a:rPr lang="en-US" smtClean="0"/>
              <a:t>7/26/2019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61CA-FFC8-48F5-B01F-14A02FAA950F}" type="datetime1">
              <a:rPr lang="en-US" smtClean="0"/>
              <a:t>7/26/2019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68AEF-855D-4ADB-BE87-FFB265080B02}" type="datetime1">
              <a:rPr lang="en-US" smtClean="0"/>
              <a:t>7/26/2019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80E8-2FAA-4420-9ACA-FC5445313A35}" type="datetime1">
              <a:rPr lang="en-US" smtClean="0"/>
              <a:t>7/26/2019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D5191-5804-47C2-88E6-4B4646BCFCEE}" type="datetime1">
              <a:rPr lang="en-US" smtClean="0"/>
              <a:t>7/26/2019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07CBC-B71B-4CA1-B315-594FB2680C79}" type="datetime1">
              <a:rPr lang="en-US" smtClean="0"/>
              <a:t>7/26/2019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92EF8-5F2C-4256-8E38-E15D4035CDAD}" type="datetime1">
              <a:rPr lang="en-US" smtClean="0"/>
              <a:t>7/26/2019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7B78-6E87-4BDA-9C4D-450D2E41C096}" type="datetime1">
              <a:rPr lang="en-US" smtClean="0"/>
              <a:t>7/26/2019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24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A291-9157-484F-8612-F5B79C1C04BB}" type="datetime1">
              <a:rPr lang="en-US" smtClean="0"/>
              <a:t>7/26/2019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24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A402-917D-4CE9-B0F2-C26882B62D47}" type="datetime1">
              <a:rPr lang="en-US" smtClean="0"/>
              <a:t>7/26/2019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24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13B0-282D-4E39-B0AE-C33673AA979B}" type="datetime1">
              <a:rPr lang="en-US" smtClean="0"/>
              <a:t>7/26/2019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00CF3CD-167E-4716-B112-5B8232152E06}" type="datetime1">
              <a:rPr lang="en-US" smtClean="0"/>
              <a:t>7/26/2019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aula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898180-9862-4D1D-9C44-9DC987DB7A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8621ED5-3063-42A0-9104-FDE45DFBED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257CBAE-3993-4A67-8C7B-BF1D01DB4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441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D9B8FD4-CDEB-4EB4-B4DE-C89E11938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36">
            <a:extLst>
              <a:ext uri="{FF2B5EF4-FFF2-40B4-BE49-F238E27FC236}">
                <a16:creationId xmlns:a16="http://schemas.microsoft.com/office/drawing/2014/main" id="{5A2E3D1D-9E9F-4739-BA14-D4D7FA9FB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FFB365B-E9DC-4859-B8AB-CB83EEBE4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ADAB9C8-EB37-4914-A699-C716FC8FE4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3D49FB7-0F85-425A-AE01-A57DEF75C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pt-BR">
                <a:solidFill>
                  <a:schemeClr val="bg2"/>
                </a:solidFill>
              </a:rPr>
              <a:t>Cours de Français – Niveau Débutant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1738A11-F23A-41C7-8945-3FAE9567D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91176" y="6355080"/>
            <a:ext cx="3987136" cy="304801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alpha val="60000"/>
                  </a:schemeClr>
                </a:solidFill>
              </a:rPr>
              <a:t>aula 24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5F9BEBE-C6A2-47E6-BF26-279DE02B8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109" y="1645920"/>
            <a:ext cx="6269434" cy="4470821"/>
          </a:xfrm>
        </p:spPr>
        <p:txBody>
          <a:bodyPr>
            <a:normAutofit/>
          </a:bodyPr>
          <a:lstStyle/>
          <a:p>
            <a:r>
              <a:rPr lang="fr-FR" b="1" dirty="0"/>
              <a:t>Présent</a:t>
            </a:r>
          </a:p>
          <a:p>
            <a:r>
              <a:rPr lang="fr-FR" dirty="0"/>
              <a:t>je v</a:t>
            </a:r>
            <a:r>
              <a:rPr lang="fr-FR" b="1" dirty="0"/>
              <a:t>iens</a:t>
            </a:r>
            <a:br>
              <a:rPr lang="fr-FR" dirty="0"/>
            </a:br>
            <a:r>
              <a:rPr lang="fr-FR" dirty="0"/>
              <a:t>tu v</a:t>
            </a:r>
            <a:r>
              <a:rPr lang="fr-FR" b="1" dirty="0"/>
              <a:t>iens</a:t>
            </a:r>
            <a:br>
              <a:rPr lang="fr-FR" dirty="0"/>
            </a:br>
            <a:r>
              <a:rPr lang="fr-FR" dirty="0"/>
              <a:t>il v</a:t>
            </a:r>
            <a:r>
              <a:rPr lang="fr-FR" b="1" dirty="0"/>
              <a:t>ient</a:t>
            </a:r>
            <a:br>
              <a:rPr lang="fr-FR" dirty="0"/>
            </a:br>
            <a:r>
              <a:rPr lang="fr-FR" dirty="0"/>
              <a:t>nous v</a:t>
            </a:r>
            <a:r>
              <a:rPr lang="fr-FR" b="1" dirty="0"/>
              <a:t>enons</a:t>
            </a:r>
            <a:br>
              <a:rPr lang="fr-FR" dirty="0"/>
            </a:br>
            <a:r>
              <a:rPr lang="fr-FR" dirty="0"/>
              <a:t>vous v</a:t>
            </a:r>
            <a:r>
              <a:rPr lang="fr-FR" b="1" dirty="0"/>
              <a:t>enez</a:t>
            </a:r>
            <a:br>
              <a:rPr lang="fr-FR" dirty="0"/>
            </a:br>
            <a:r>
              <a:rPr lang="fr-FR" dirty="0"/>
              <a:t>ils v</a:t>
            </a:r>
            <a:r>
              <a:rPr lang="fr-FR" b="1" dirty="0"/>
              <a:t>iennent</a:t>
            </a:r>
            <a:endParaRPr lang="fr-F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3163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17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126CD7A-EC5F-4774-947C-7E611F3F0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110" y="6400005"/>
            <a:ext cx="3859795" cy="304801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24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3D49FB7-0F85-425A-AE01-A57DEF75C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5F9BEBE-C6A2-47E6-BF26-279DE02B8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anchor="ctr">
            <a:normAutofit/>
          </a:bodyPr>
          <a:lstStyle/>
          <a:p>
            <a:r>
              <a:rPr lang="fr-FR" b="1" dirty="0"/>
              <a:t>Présent</a:t>
            </a:r>
          </a:p>
          <a:p>
            <a:r>
              <a:rPr lang="fr-FR" dirty="0"/>
              <a:t>je par</a:t>
            </a:r>
            <a:r>
              <a:rPr lang="fr-FR" b="1" dirty="0"/>
              <a:t>s</a:t>
            </a:r>
            <a:br>
              <a:rPr lang="fr-FR" dirty="0"/>
            </a:br>
            <a:r>
              <a:rPr lang="fr-FR" dirty="0"/>
              <a:t>tu par</a:t>
            </a:r>
            <a:r>
              <a:rPr lang="fr-FR" b="1" dirty="0"/>
              <a:t>s</a:t>
            </a:r>
            <a:br>
              <a:rPr lang="fr-FR" dirty="0"/>
            </a:br>
            <a:r>
              <a:rPr lang="fr-FR" dirty="0"/>
              <a:t>il par</a:t>
            </a:r>
            <a:r>
              <a:rPr lang="fr-FR" b="1" dirty="0"/>
              <a:t>t</a:t>
            </a:r>
            <a:br>
              <a:rPr lang="fr-FR" dirty="0"/>
            </a:br>
            <a:r>
              <a:rPr lang="fr-FR" dirty="0"/>
              <a:t>nous par</a:t>
            </a:r>
            <a:r>
              <a:rPr lang="fr-FR" b="1" dirty="0"/>
              <a:t>tons</a:t>
            </a:r>
            <a:br>
              <a:rPr lang="fr-FR" dirty="0"/>
            </a:br>
            <a:r>
              <a:rPr lang="fr-FR" dirty="0"/>
              <a:t>vous par</a:t>
            </a:r>
            <a:r>
              <a:rPr lang="fr-FR" b="1" dirty="0"/>
              <a:t>tez</a:t>
            </a:r>
            <a:br>
              <a:rPr lang="fr-FR" dirty="0"/>
            </a:br>
            <a:r>
              <a:rPr lang="fr-FR" dirty="0"/>
              <a:t>ils par</a:t>
            </a:r>
            <a:r>
              <a:rPr lang="fr-FR" b="1" dirty="0"/>
              <a:t>tent</a:t>
            </a:r>
            <a:endParaRPr lang="fr-F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7337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88000"/>
                <a:satMod val="130000"/>
                <a:lumMod val="124000"/>
              </a:schemeClr>
            </a:gs>
            <a:gs pos="100000">
              <a:schemeClr val="bg2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42" name="Picture 9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43" name="Oval 11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4" name="Picture 13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45" name="Picture 15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46" name="Rectangle 17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7" name="Rectangle 19">
            <a:extLst>
              <a:ext uri="{FF2B5EF4-FFF2-40B4-BE49-F238E27FC236}">
                <a16:creationId xmlns:a16="http://schemas.microsoft.com/office/drawing/2014/main" id="{DE27238C-8EAF-4098-86E6-7723B7DAE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36">
            <a:extLst>
              <a:ext uri="{FF2B5EF4-FFF2-40B4-BE49-F238E27FC236}">
                <a16:creationId xmlns:a16="http://schemas.microsoft.com/office/drawing/2014/main" id="{992F97B1-1891-4FCC-9E5F-BA97EDB48F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351010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60000"/>
              <a:lumOff val="40000"/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Freeform: Shape 23">
            <a:extLst>
              <a:ext uri="{FF2B5EF4-FFF2-40B4-BE49-F238E27FC236}">
                <a16:creationId xmlns:a16="http://schemas.microsoft.com/office/drawing/2014/main" id="{78C6C821-FEE1-4EB6-9590-C021440C7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5" y="0"/>
            <a:ext cx="9700459" cy="6858001"/>
          </a:xfrm>
          <a:custGeom>
            <a:avLst/>
            <a:gdLst>
              <a:gd name="connsiteX0" fmla="*/ 0 w 9700459"/>
              <a:gd name="connsiteY0" fmla="*/ 0 h 6858001"/>
              <a:gd name="connsiteX1" fmla="*/ 1323975 w 9700459"/>
              <a:gd name="connsiteY1" fmla="*/ 0 h 6858001"/>
              <a:gd name="connsiteX2" fmla="*/ 1517015 w 9700459"/>
              <a:gd name="connsiteY2" fmla="*/ 0 h 6858001"/>
              <a:gd name="connsiteX3" fmla="*/ 3241265 w 9700459"/>
              <a:gd name="connsiteY3" fmla="*/ 0 h 6858001"/>
              <a:gd name="connsiteX4" fmla="*/ 3241265 w 9700459"/>
              <a:gd name="connsiteY4" fmla="*/ 1 h 6858001"/>
              <a:gd name="connsiteX5" fmla="*/ 8355744 w 9700459"/>
              <a:gd name="connsiteY5" fmla="*/ 1 h 6858001"/>
              <a:gd name="connsiteX6" fmla="*/ 8355744 w 9700459"/>
              <a:gd name="connsiteY6" fmla="*/ 0 h 6858001"/>
              <a:gd name="connsiteX7" fmla="*/ 9699282 w 9700459"/>
              <a:gd name="connsiteY7" fmla="*/ 0 h 6858001"/>
              <a:gd name="connsiteX8" fmla="*/ 9674237 w 9700459"/>
              <a:gd name="connsiteY8" fmla="*/ 155677 h 6858001"/>
              <a:gd name="connsiteX9" fmla="*/ 9650368 w 9700459"/>
              <a:gd name="connsiteY9" fmla="*/ 310668 h 6858001"/>
              <a:gd name="connsiteX10" fmla="*/ 9627004 w 9700459"/>
              <a:gd name="connsiteY10" fmla="*/ 466344 h 6858001"/>
              <a:gd name="connsiteX11" fmla="*/ 9607001 w 9700459"/>
              <a:gd name="connsiteY11" fmla="*/ 622707 h 6858001"/>
              <a:gd name="connsiteX12" fmla="*/ 9586830 w 9700459"/>
              <a:gd name="connsiteY12" fmla="*/ 778383 h 6858001"/>
              <a:gd name="connsiteX13" fmla="*/ 9568004 w 9700459"/>
              <a:gd name="connsiteY13" fmla="*/ 934746 h 6858001"/>
              <a:gd name="connsiteX14" fmla="*/ 9551868 w 9700459"/>
              <a:gd name="connsiteY14" fmla="*/ 1089051 h 6858001"/>
              <a:gd name="connsiteX15" fmla="*/ 9536572 w 9700459"/>
              <a:gd name="connsiteY15" fmla="*/ 1245413 h 6858001"/>
              <a:gd name="connsiteX16" fmla="*/ 9522620 w 9700459"/>
              <a:gd name="connsiteY16" fmla="*/ 1401090 h 6858001"/>
              <a:gd name="connsiteX17" fmla="*/ 9510518 w 9700459"/>
              <a:gd name="connsiteY17" fmla="*/ 1554023 h 6858001"/>
              <a:gd name="connsiteX18" fmla="*/ 9498415 w 9700459"/>
              <a:gd name="connsiteY18" fmla="*/ 1709014 h 6858001"/>
              <a:gd name="connsiteX19" fmla="*/ 9488330 w 9700459"/>
              <a:gd name="connsiteY19" fmla="*/ 1861947 h 6858001"/>
              <a:gd name="connsiteX20" fmla="*/ 9480430 w 9700459"/>
              <a:gd name="connsiteY20" fmla="*/ 2014881 h 6858001"/>
              <a:gd name="connsiteX21" fmla="*/ 9472193 w 9700459"/>
              <a:gd name="connsiteY21" fmla="*/ 2167128 h 6858001"/>
              <a:gd name="connsiteX22" fmla="*/ 9465302 w 9700459"/>
              <a:gd name="connsiteY22" fmla="*/ 2318004 h 6858001"/>
              <a:gd name="connsiteX23" fmla="*/ 9460427 w 9700459"/>
              <a:gd name="connsiteY23" fmla="*/ 2467509 h 6858001"/>
              <a:gd name="connsiteX24" fmla="*/ 9456225 w 9700459"/>
              <a:gd name="connsiteY24" fmla="*/ 2617013 h 6858001"/>
              <a:gd name="connsiteX25" fmla="*/ 9452191 w 9700459"/>
              <a:gd name="connsiteY25" fmla="*/ 2765146 h 6858001"/>
              <a:gd name="connsiteX26" fmla="*/ 9450342 w 9700459"/>
              <a:gd name="connsiteY26" fmla="*/ 2911221 h 6858001"/>
              <a:gd name="connsiteX27" fmla="*/ 9448325 w 9700459"/>
              <a:gd name="connsiteY27" fmla="*/ 3057297 h 6858001"/>
              <a:gd name="connsiteX28" fmla="*/ 9447316 w 9700459"/>
              <a:gd name="connsiteY28" fmla="*/ 3201315 h 6858001"/>
              <a:gd name="connsiteX29" fmla="*/ 9448325 w 9700459"/>
              <a:gd name="connsiteY29" fmla="*/ 3343961 h 6858001"/>
              <a:gd name="connsiteX30" fmla="*/ 9448325 w 9700459"/>
              <a:gd name="connsiteY30" fmla="*/ 3485236 h 6858001"/>
              <a:gd name="connsiteX31" fmla="*/ 9450342 w 9700459"/>
              <a:gd name="connsiteY31" fmla="*/ 3625139 h 6858001"/>
              <a:gd name="connsiteX32" fmla="*/ 9453367 w 9700459"/>
              <a:gd name="connsiteY32" fmla="*/ 3762299 h 6858001"/>
              <a:gd name="connsiteX33" fmla="*/ 9456225 w 9700459"/>
              <a:gd name="connsiteY33" fmla="*/ 3898087 h 6858001"/>
              <a:gd name="connsiteX34" fmla="*/ 9459419 w 9700459"/>
              <a:gd name="connsiteY34" fmla="*/ 4031133 h 6858001"/>
              <a:gd name="connsiteX35" fmla="*/ 9464293 w 9700459"/>
              <a:gd name="connsiteY35" fmla="*/ 4163492 h 6858001"/>
              <a:gd name="connsiteX36" fmla="*/ 9469504 w 9700459"/>
              <a:gd name="connsiteY36" fmla="*/ 4293793 h 6858001"/>
              <a:gd name="connsiteX37" fmla="*/ 9474210 w 9700459"/>
              <a:gd name="connsiteY37" fmla="*/ 4421352 h 6858001"/>
              <a:gd name="connsiteX38" fmla="*/ 9487490 w 9700459"/>
              <a:gd name="connsiteY38" fmla="*/ 4670298 h 6858001"/>
              <a:gd name="connsiteX39" fmla="*/ 9501609 w 9700459"/>
              <a:gd name="connsiteY39" fmla="*/ 4908956 h 6858001"/>
              <a:gd name="connsiteX40" fmla="*/ 9516401 w 9700459"/>
              <a:gd name="connsiteY40" fmla="*/ 5138013 h 6858001"/>
              <a:gd name="connsiteX41" fmla="*/ 9532706 w 9700459"/>
              <a:gd name="connsiteY41" fmla="*/ 5354726 h 6858001"/>
              <a:gd name="connsiteX42" fmla="*/ 9549683 w 9700459"/>
              <a:gd name="connsiteY42" fmla="*/ 5561838 h 6858001"/>
              <a:gd name="connsiteX43" fmla="*/ 9568004 w 9700459"/>
              <a:gd name="connsiteY43" fmla="*/ 5753862 h 6858001"/>
              <a:gd name="connsiteX44" fmla="*/ 9585990 w 9700459"/>
              <a:gd name="connsiteY44" fmla="*/ 5934227 h 6858001"/>
              <a:gd name="connsiteX45" fmla="*/ 9603975 w 9700459"/>
              <a:gd name="connsiteY45" fmla="*/ 6100191 h 6858001"/>
              <a:gd name="connsiteX46" fmla="*/ 9620952 w 9700459"/>
              <a:gd name="connsiteY46" fmla="*/ 6252438 h 6858001"/>
              <a:gd name="connsiteX47" fmla="*/ 9637089 w 9700459"/>
              <a:gd name="connsiteY47" fmla="*/ 6387541 h 6858001"/>
              <a:gd name="connsiteX48" fmla="*/ 9652385 w 9700459"/>
              <a:gd name="connsiteY48" fmla="*/ 6509613 h 6858001"/>
              <a:gd name="connsiteX49" fmla="*/ 9665160 w 9700459"/>
              <a:gd name="connsiteY49" fmla="*/ 6612483 h 6858001"/>
              <a:gd name="connsiteX50" fmla="*/ 9677262 w 9700459"/>
              <a:gd name="connsiteY50" fmla="*/ 6698894 h 6858001"/>
              <a:gd name="connsiteX51" fmla="*/ 9694576 w 9700459"/>
              <a:gd name="connsiteY51" fmla="*/ 6817538 h 6858001"/>
              <a:gd name="connsiteX52" fmla="*/ 9700459 w 9700459"/>
              <a:gd name="connsiteY52" fmla="*/ 6858000 h 6858001"/>
              <a:gd name="connsiteX53" fmla="*/ 8795105 w 9700459"/>
              <a:gd name="connsiteY53" fmla="*/ 6858000 h 6858001"/>
              <a:gd name="connsiteX54" fmla="*/ 8795105 w 9700459"/>
              <a:gd name="connsiteY54" fmla="*/ 6858001 h 6858001"/>
              <a:gd name="connsiteX55" fmla="*/ 2704541 w 9700459"/>
              <a:gd name="connsiteY55" fmla="*/ 6858001 h 6858001"/>
              <a:gd name="connsiteX56" fmla="*/ 2704541 w 9700459"/>
              <a:gd name="connsiteY56" fmla="*/ 6858000 h 6858001"/>
              <a:gd name="connsiteX57" fmla="*/ 1517015 w 9700459"/>
              <a:gd name="connsiteY57" fmla="*/ 6858000 h 6858001"/>
              <a:gd name="connsiteX58" fmla="*/ 1323975 w 9700459"/>
              <a:gd name="connsiteY58" fmla="*/ 6858000 h 6858001"/>
              <a:gd name="connsiteX59" fmla="*/ 0 w 9700459"/>
              <a:gd name="connsiteY5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9700459" h="6858001">
                <a:moveTo>
                  <a:pt x="0" y="0"/>
                </a:moveTo>
                <a:lnTo>
                  <a:pt x="1323975" y="0"/>
                </a:lnTo>
                <a:lnTo>
                  <a:pt x="1517015" y="0"/>
                </a:lnTo>
                <a:lnTo>
                  <a:pt x="3241265" y="0"/>
                </a:lnTo>
                <a:lnTo>
                  <a:pt x="3241265" y="1"/>
                </a:lnTo>
                <a:lnTo>
                  <a:pt x="8355744" y="1"/>
                </a:lnTo>
                <a:lnTo>
                  <a:pt x="8355744" y="0"/>
                </a:lnTo>
                <a:lnTo>
                  <a:pt x="9699282" y="0"/>
                </a:lnTo>
                <a:lnTo>
                  <a:pt x="9674237" y="155677"/>
                </a:lnTo>
                <a:lnTo>
                  <a:pt x="9650368" y="310668"/>
                </a:lnTo>
                <a:lnTo>
                  <a:pt x="9627004" y="466344"/>
                </a:lnTo>
                <a:lnTo>
                  <a:pt x="9607001" y="622707"/>
                </a:lnTo>
                <a:lnTo>
                  <a:pt x="9586830" y="778383"/>
                </a:lnTo>
                <a:lnTo>
                  <a:pt x="9568004" y="934746"/>
                </a:lnTo>
                <a:lnTo>
                  <a:pt x="9551868" y="1089051"/>
                </a:lnTo>
                <a:lnTo>
                  <a:pt x="9536572" y="1245413"/>
                </a:lnTo>
                <a:lnTo>
                  <a:pt x="9522620" y="1401090"/>
                </a:lnTo>
                <a:lnTo>
                  <a:pt x="9510518" y="1554023"/>
                </a:lnTo>
                <a:lnTo>
                  <a:pt x="9498415" y="1709014"/>
                </a:lnTo>
                <a:lnTo>
                  <a:pt x="9488330" y="1861947"/>
                </a:lnTo>
                <a:lnTo>
                  <a:pt x="9480430" y="2014881"/>
                </a:lnTo>
                <a:lnTo>
                  <a:pt x="9472193" y="2167128"/>
                </a:lnTo>
                <a:lnTo>
                  <a:pt x="9465302" y="2318004"/>
                </a:lnTo>
                <a:lnTo>
                  <a:pt x="9460427" y="2467509"/>
                </a:lnTo>
                <a:lnTo>
                  <a:pt x="9456225" y="2617013"/>
                </a:lnTo>
                <a:lnTo>
                  <a:pt x="9452191" y="2765146"/>
                </a:lnTo>
                <a:lnTo>
                  <a:pt x="9450342" y="2911221"/>
                </a:lnTo>
                <a:lnTo>
                  <a:pt x="9448325" y="3057297"/>
                </a:lnTo>
                <a:lnTo>
                  <a:pt x="9447316" y="3201315"/>
                </a:lnTo>
                <a:lnTo>
                  <a:pt x="9448325" y="3343961"/>
                </a:lnTo>
                <a:lnTo>
                  <a:pt x="9448325" y="3485236"/>
                </a:lnTo>
                <a:lnTo>
                  <a:pt x="9450342" y="3625139"/>
                </a:lnTo>
                <a:lnTo>
                  <a:pt x="9453367" y="3762299"/>
                </a:lnTo>
                <a:lnTo>
                  <a:pt x="9456225" y="3898087"/>
                </a:lnTo>
                <a:lnTo>
                  <a:pt x="9459419" y="4031133"/>
                </a:lnTo>
                <a:lnTo>
                  <a:pt x="9464293" y="4163492"/>
                </a:lnTo>
                <a:lnTo>
                  <a:pt x="9469504" y="4293793"/>
                </a:lnTo>
                <a:lnTo>
                  <a:pt x="9474210" y="4421352"/>
                </a:lnTo>
                <a:lnTo>
                  <a:pt x="9487490" y="4670298"/>
                </a:lnTo>
                <a:lnTo>
                  <a:pt x="9501609" y="4908956"/>
                </a:lnTo>
                <a:lnTo>
                  <a:pt x="9516401" y="5138013"/>
                </a:lnTo>
                <a:lnTo>
                  <a:pt x="9532706" y="5354726"/>
                </a:lnTo>
                <a:lnTo>
                  <a:pt x="9549683" y="5561838"/>
                </a:lnTo>
                <a:lnTo>
                  <a:pt x="9568004" y="5753862"/>
                </a:lnTo>
                <a:lnTo>
                  <a:pt x="9585990" y="5934227"/>
                </a:lnTo>
                <a:lnTo>
                  <a:pt x="9603975" y="6100191"/>
                </a:lnTo>
                <a:lnTo>
                  <a:pt x="9620952" y="6252438"/>
                </a:lnTo>
                <a:lnTo>
                  <a:pt x="9637089" y="6387541"/>
                </a:lnTo>
                <a:lnTo>
                  <a:pt x="9652385" y="6509613"/>
                </a:lnTo>
                <a:lnTo>
                  <a:pt x="9665160" y="6612483"/>
                </a:lnTo>
                <a:lnTo>
                  <a:pt x="9677262" y="6698894"/>
                </a:lnTo>
                <a:lnTo>
                  <a:pt x="9694576" y="6817538"/>
                </a:lnTo>
                <a:lnTo>
                  <a:pt x="9700459" y="6858000"/>
                </a:lnTo>
                <a:lnTo>
                  <a:pt x="8795105" y="6858000"/>
                </a:lnTo>
                <a:lnTo>
                  <a:pt x="8795105" y="6858001"/>
                </a:lnTo>
                <a:lnTo>
                  <a:pt x="2704541" y="6858001"/>
                </a:lnTo>
                <a:lnTo>
                  <a:pt x="2704541" y="6858000"/>
                </a:lnTo>
                <a:lnTo>
                  <a:pt x="1517015" y="6858000"/>
                </a:lnTo>
                <a:lnTo>
                  <a:pt x="132397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8DC1E5C-2C17-4DD5-A890-A09F9909D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4777380"/>
            <a:ext cx="6974911" cy="8614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0" i="0" kern="1200" cap="all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Le Présent de L’indicatif – Partie 4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83586D4-3716-42CC-87F7-A069C9EE7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1447800"/>
            <a:ext cx="6974915" cy="3329581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61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Cours de Français – Niveau Débutant</a:t>
            </a:r>
            <a:endParaRPr lang="en-US" sz="6100" b="0" i="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9" name="Rectangle 25">
            <a:extLst>
              <a:ext uri="{FF2B5EF4-FFF2-40B4-BE49-F238E27FC236}">
                <a16:creationId xmlns:a16="http://schemas.microsoft.com/office/drawing/2014/main" id="{B61A74B3-E247-44D4-8C48-FAE8E2056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CB9A6E4-1248-4E40-92C6-52B468BDC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3011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3D49FB7-0F85-425A-AE01-A57DEF75C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5F9BEBE-C6A2-47E6-BF26-279DE02B8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anchor="ctr">
            <a:normAutofit/>
          </a:bodyPr>
          <a:lstStyle/>
          <a:p>
            <a:r>
              <a:rPr lang="pt-BR" dirty="0" err="1"/>
              <a:t>Les</a:t>
            </a:r>
            <a:r>
              <a:rPr lang="pt-BR" dirty="0"/>
              <a:t> </a:t>
            </a:r>
            <a:r>
              <a:rPr lang="pt-BR" dirty="0" err="1"/>
              <a:t>verbes</a:t>
            </a:r>
            <a:r>
              <a:rPr lang="pt-BR" dirty="0"/>
              <a:t>: </a:t>
            </a:r>
            <a:r>
              <a:rPr lang="pt-BR" dirty="0" err="1"/>
              <a:t>avoir</a:t>
            </a:r>
            <a:r>
              <a:rPr lang="pt-BR" dirty="0"/>
              <a:t>, </a:t>
            </a:r>
            <a:r>
              <a:rPr lang="pt-BR" dirty="0" err="1"/>
              <a:t>aller</a:t>
            </a:r>
            <a:r>
              <a:rPr lang="pt-BR" dirty="0"/>
              <a:t>, partir, </a:t>
            </a:r>
            <a:r>
              <a:rPr lang="pt-BR" dirty="0" err="1"/>
              <a:t>venir</a:t>
            </a:r>
            <a:r>
              <a:rPr lang="pt-BR" dirty="0"/>
              <a:t> et </a:t>
            </a:r>
            <a:r>
              <a:rPr lang="pt-BR" dirty="0" err="1"/>
              <a:t>prendre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E926EA4-8DD1-4924-A13C-F4B453E40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484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28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9" name="Rectangle 30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2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34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37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3D49FB7-0F85-425A-AE01-A57DEF75C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pt-BR"/>
              <a:t>Cours de Français – Niveau Débutant</a:t>
            </a:r>
          </a:p>
        </p:txBody>
      </p:sp>
      <p:sp>
        <p:nvSpPr>
          <p:cNvPr id="24" name="Espaço Reservado para Conteúdo 2">
            <a:extLst>
              <a:ext uri="{FF2B5EF4-FFF2-40B4-BE49-F238E27FC236}">
                <a16:creationId xmlns:a16="http://schemas.microsoft.com/office/drawing/2014/main" id="{15F9BEBE-C6A2-47E6-BF26-279DE02B8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anchor="ctr">
            <a:normAutofit/>
          </a:bodyPr>
          <a:lstStyle/>
          <a:p>
            <a:r>
              <a:rPr lang="pt-BR" dirty="0" err="1"/>
              <a:t>Verbe</a:t>
            </a:r>
            <a:r>
              <a:rPr lang="pt-BR" dirty="0"/>
              <a:t> </a:t>
            </a:r>
            <a:r>
              <a:rPr lang="pt-BR" dirty="0" err="1"/>
              <a:t>Avoir</a:t>
            </a:r>
            <a:endParaRPr lang="pt-BR" dirty="0"/>
          </a:p>
          <a:p>
            <a:pPr marL="0" indent="0">
              <a:buNone/>
            </a:pPr>
            <a:r>
              <a:rPr lang="fr-FR" b="1" dirty="0"/>
              <a:t>Présent</a:t>
            </a:r>
          </a:p>
          <a:p>
            <a:pPr marL="0" indent="0">
              <a:buNone/>
            </a:pPr>
            <a:r>
              <a:rPr lang="fr-FR" dirty="0"/>
              <a:t>j'</a:t>
            </a:r>
            <a:r>
              <a:rPr lang="fr-FR" b="1" dirty="0"/>
              <a:t>ai</a:t>
            </a:r>
            <a:br>
              <a:rPr lang="fr-FR" dirty="0"/>
            </a:br>
            <a:r>
              <a:rPr lang="fr-FR" dirty="0"/>
              <a:t>tu </a:t>
            </a:r>
            <a:r>
              <a:rPr lang="fr-FR" b="1" dirty="0"/>
              <a:t>as</a:t>
            </a:r>
            <a:br>
              <a:rPr lang="fr-FR" dirty="0"/>
            </a:br>
            <a:r>
              <a:rPr lang="fr-FR" dirty="0"/>
              <a:t>il </a:t>
            </a:r>
            <a:r>
              <a:rPr lang="fr-FR" b="1" dirty="0"/>
              <a:t>a</a:t>
            </a:r>
            <a:br>
              <a:rPr lang="fr-FR" dirty="0"/>
            </a:br>
            <a:r>
              <a:rPr lang="fr-FR" dirty="0"/>
              <a:t>nous </a:t>
            </a:r>
            <a:r>
              <a:rPr lang="fr-FR" b="1" dirty="0"/>
              <a:t>avons</a:t>
            </a:r>
            <a:br>
              <a:rPr lang="fr-FR" dirty="0"/>
            </a:br>
            <a:r>
              <a:rPr lang="fr-FR" dirty="0"/>
              <a:t>vous </a:t>
            </a:r>
            <a:r>
              <a:rPr lang="fr-FR" b="1" dirty="0"/>
              <a:t>avez</a:t>
            </a:r>
            <a:br>
              <a:rPr lang="fr-FR" dirty="0"/>
            </a:br>
            <a:r>
              <a:rPr lang="fr-FR" dirty="0"/>
              <a:t>ils </a:t>
            </a:r>
            <a:r>
              <a:rPr lang="fr-FR" b="1" dirty="0"/>
              <a:t>ont</a:t>
            </a:r>
            <a:endParaRPr lang="fr-FR" dirty="0"/>
          </a:p>
          <a:p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B536707-65B1-4DFB-8C33-29B37B04F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257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D49FB7-0F85-425A-AE01-A57DEF75C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5F9BEBE-C6A2-47E6-BF26-279DE02B8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avoir</a:t>
            </a:r>
            <a:r>
              <a:rPr lang="pt-BR" dirty="0"/>
              <a:t> </a:t>
            </a:r>
            <a:r>
              <a:rPr lang="pt-BR" dirty="0" err="1"/>
              <a:t>besoin</a:t>
            </a:r>
            <a:r>
              <a:rPr lang="pt-BR" dirty="0"/>
              <a:t> de </a:t>
            </a:r>
            <a:r>
              <a:rPr lang="pt-BR" i="1" dirty="0"/>
              <a:t>: </a:t>
            </a:r>
            <a:r>
              <a:rPr lang="pt-BR" i="1" dirty="0" err="1"/>
              <a:t>J’ai</a:t>
            </a:r>
            <a:r>
              <a:rPr lang="pt-BR" i="1" dirty="0"/>
              <a:t> </a:t>
            </a:r>
            <a:r>
              <a:rPr lang="pt-BR" i="1" dirty="0" err="1"/>
              <a:t>besoin</a:t>
            </a:r>
            <a:r>
              <a:rPr lang="pt-BR" i="1" dirty="0"/>
              <a:t> de </a:t>
            </a:r>
            <a:r>
              <a:rPr lang="pt-BR" i="1" dirty="0" err="1"/>
              <a:t>manger</a:t>
            </a:r>
            <a:endParaRPr lang="pt-BR" i="1" dirty="0"/>
          </a:p>
          <a:p>
            <a:r>
              <a:rPr lang="pt-BR" dirty="0" err="1"/>
              <a:t>avoir</a:t>
            </a:r>
            <a:r>
              <a:rPr lang="pt-BR" dirty="0"/>
              <a:t> </a:t>
            </a:r>
            <a:r>
              <a:rPr lang="pt-BR" dirty="0" err="1"/>
              <a:t>du</a:t>
            </a:r>
            <a:r>
              <a:rPr lang="pt-BR" dirty="0"/>
              <a:t> charme</a:t>
            </a:r>
          </a:p>
          <a:p>
            <a:r>
              <a:rPr lang="pt-BR" dirty="0" err="1"/>
              <a:t>avoir</a:t>
            </a:r>
            <a:r>
              <a:rPr lang="pt-BR" dirty="0"/>
              <a:t> </a:t>
            </a:r>
            <a:r>
              <a:rPr lang="pt-BR" dirty="0" err="1"/>
              <a:t>du</a:t>
            </a:r>
            <a:r>
              <a:rPr lang="pt-BR" dirty="0"/>
              <a:t> mal à + </a:t>
            </a:r>
            <a:r>
              <a:rPr lang="pt-BR" dirty="0" err="1"/>
              <a:t>infinitf</a:t>
            </a:r>
            <a:r>
              <a:rPr lang="pt-BR" dirty="0"/>
              <a:t>: </a:t>
            </a:r>
            <a:r>
              <a:rPr lang="pt-BR" i="1" dirty="0" err="1"/>
              <a:t>il</a:t>
            </a:r>
            <a:r>
              <a:rPr lang="pt-BR" i="1" dirty="0"/>
              <a:t> a </a:t>
            </a:r>
            <a:r>
              <a:rPr lang="pt-BR" i="1" dirty="0" err="1"/>
              <a:t>du</a:t>
            </a:r>
            <a:r>
              <a:rPr lang="pt-BR" i="1" dirty="0"/>
              <a:t> mal à </a:t>
            </a:r>
            <a:r>
              <a:rPr lang="pt-BR" i="1" dirty="0" err="1"/>
              <a:t>parler</a:t>
            </a:r>
            <a:r>
              <a:rPr lang="pt-BR" i="1" dirty="0"/>
              <a:t> </a:t>
            </a:r>
            <a:r>
              <a:rPr lang="pt-BR" i="1" dirty="0" err="1"/>
              <a:t>en</a:t>
            </a:r>
            <a:r>
              <a:rPr lang="pt-BR" i="1" dirty="0"/>
              <a:t> </a:t>
            </a:r>
            <a:r>
              <a:rPr lang="pt-BR" i="1" dirty="0" err="1"/>
              <a:t>public</a:t>
            </a:r>
            <a:endParaRPr lang="pt-BR" i="1" dirty="0"/>
          </a:p>
          <a:p>
            <a:r>
              <a:rPr lang="pt-BR" i="1" dirty="0" err="1"/>
              <a:t>avoir</a:t>
            </a:r>
            <a:r>
              <a:rPr lang="pt-BR" i="1" dirty="0"/>
              <a:t> </a:t>
            </a:r>
            <a:r>
              <a:rPr lang="pt-BR" i="1" dirty="0" err="1"/>
              <a:t>peur</a:t>
            </a:r>
            <a:r>
              <a:rPr lang="pt-BR" i="1" dirty="0"/>
              <a:t>, </a:t>
            </a:r>
            <a:r>
              <a:rPr lang="pt-BR" i="1" dirty="0" err="1"/>
              <a:t>avoir</a:t>
            </a:r>
            <a:r>
              <a:rPr lang="pt-BR" i="1" dirty="0"/>
              <a:t> </a:t>
            </a:r>
            <a:r>
              <a:rPr lang="pt-BR" i="1" dirty="0" err="1"/>
              <a:t>soif</a:t>
            </a:r>
            <a:r>
              <a:rPr lang="pt-BR" i="1" dirty="0"/>
              <a:t>, </a:t>
            </a:r>
            <a:r>
              <a:rPr lang="pt-BR" i="1" dirty="0" err="1"/>
              <a:t>avoir</a:t>
            </a:r>
            <a:r>
              <a:rPr lang="pt-BR" i="1" dirty="0"/>
              <a:t> </a:t>
            </a:r>
            <a:r>
              <a:rPr lang="pt-BR" i="1" dirty="0" err="1"/>
              <a:t>sommeil</a:t>
            </a:r>
            <a:r>
              <a:rPr lang="pt-BR" i="1" dirty="0"/>
              <a:t>.</a:t>
            </a:r>
          </a:p>
          <a:p>
            <a:r>
              <a:rPr lang="pt-BR" dirty="0" err="1"/>
              <a:t>avoir</a:t>
            </a:r>
            <a:r>
              <a:rPr lang="pt-BR" dirty="0"/>
              <a:t> mal à </a:t>
            </a:r>
            <a:r>
              <a:rPr lang="pt-BR" dirty="0" err="1"/>
              <a:t>la</a:t>
            </a:r>
            <a:r>
              <a:rPr lang="pt-BR" dirty="0"/>
              <a:t> </a:t>
            </a:r>
            <a:r>
              <a:rPr lang="pt-BR" dirty="0" err="1"/>
              <a:t>tête</a:t>
            </a:r>
            <a:r>
              <a:rPr lang="pt-BR" dirty="0"/>
              <a:t>, </a:t>
            </a:r>
            <a:r>
              <a:rPr lang="pt-BR" dirty="0" err="1"/>
              <a:t>aux</a:t>
            </a:r>
            <a:r>
              <a:rPr lang="pt-BR" dirty="0"/>
              <a:t> </a:t>
            </a:r>
            <a:r>
              <a:rPr lang="pt-BR" dirty="0" err="1"/>
              <a:t>yeux</a:t>
            </a:r>
            <a:r>
              <a:rPr lang="pt-BR" dirty="0"/>
              <a:t>, </a:t>
            </a:r>
            <a:r>
              <a:rPr lang="pt-BR" dirty="0" err="1"/>
              <a:t>au</a:t>
            </a:r>
            <a:r>
              <a:rPr lang="pt-BR" dirty="0"/>
              <a:t> </a:t>
            </a:r>
            <a:r>
              <a:rPr lang="pt-BR" dirty="0" err="1"/>
              <a:t>stomac</a:t>
            </a:r>
            <a:r>
              <a:rPr lang="pt-BR" dirty="0"/>
              <a:t>, </a:t>
            </a:r>
            <a:r>
              <a:rPr lang="pt-BR" dirty="0" err="1"/>
              <a:t>etc</a:t>
            </a:r>
            <a:r>
              <a:rPr lang="pt-BR" dirty="0"/>
              <a:t>: </a:t>
            </a:r>
          </a:p>
          <a:p>
            <a:pPr marL="0" indent="0">
              <a:buNone/>
            </a:pPr>
            <a:r>
              <a:rPr lang="pt-BR" i="1" dirty="0"/>
              <a:t> -</a:t>
            </a:r>
            <a:r>
              <a:rPr lang="pt-BR" i="1" dirty="0" err="1"/>
              <a:t>Vous</a:t>
            </a:r>
            <a:r>
              <a:rPr lang="pt-BR" i="1" dirty="0"/>
              <a:t> </a:t>
            </a:r>
            <a:r>
              <a:rPr lang="pt-BR" i="1" dirty="0" err="1"/>
              <a:t>allez</a:t>
            </a:r>
            <a:r>
              <a:rPr lang="pt-BR" i="1" dirty="0"/>
              <a:t> </a:t>
            </a:r>
            <a:r>
              <a:rPr lang="pt-BR" i="1" dirty="0" err="1"/>
              <a:t>bien</a:t>
            </a:r>
            <a:r>
              <a:rPr lang="pt-BR" i="1" dirty="0"/>
              <a:t>, monsieur?</a:t>
            </a:r>
          </a:p>
          <a:p>
            <a:pPr marL="0" indent="0">
              <a:buNone/>
            </a:pPr>
            <a:r>
              <a:rPr lang="pt-BR" i="1" dirty="0"/>
              <a:t> - Non, </a:t>
            </a:r>
            <a:r>
              <a:rPr lang="pt-BR" i="1" dirty="0" err="1"/>
              <a:t>j’ai</a:t>
            </a:r>
            <a:r>
              <a:rPr lang="pt-BR" i="1" dirty="0"/>
              <a:t> mal à </a:t>
            </a:r>
            <a:r>
              <a:rPr lang="pt-BR" i="1" dirty="0" err="1"/>
              <a:t>la</a:t>
            </a:r>
            <a:r>
              <a:rPr lang="pt-BR" i="1" dirty="0"/>
              <a:t> </a:t>
            </a:r>
            <a:r>
              <a:rPr lang="pt-BR" i="1" dirty="0" err="1"/>
              <a:t>tête</a:t>
            </a:r>
            <a:r>
              <a:rPr lang="pt-BR" i="1" dirty="0"/>
              <a:t>, </a:t>
            </a:r>
            <a:r>
              <a:rPr lang="pt-BR" i="1" dirty="0" err="1"/>
              <a:t>j’ai</a:t>
            </a:r>
            <a:r>
              <a:rPr lang="pt-BR" i="1" dirty="0"/>
              <a:t> </a:t>
            </a:r>
            <a:r>
              <a:rPr lang="pt-BR" i="1" dirty="0" err="1"/>
              <a:t>besoin</a:t>
            </a:r>
            <a:r>
              <a:rPr lang="pt-BR" i="1" dirty="0"/>
              <a:t> d’</a:t>
            </a:r>
            <a:r>
              <a:rPr lang="pt-BR" i="1" dirty="0" err="1"/>
              <a:t>un</a:t>
            </a:r>
            <a:r>
              <a:rPr lang="pt-BR" i="1" dirty="0"/>
              <a:t> </a:t>
            </a:r>
            <a:r>
              <a:rPr lang="pt-BR" i="1" dirty="0" err="1"/>
              <a:t>medicament</a:t>
            </a:r>
            <a:r>
              <a:rPr lang="pt-BR" i="1" dirty="0"/>
              <a:t>.</a:t>
            </a:r>
          </a:p>
          <a:p>
            <a:pPr marL="0" indent="0">
              <a:buNone/>
            </a:pPr>
            <a:endParaRPr lang="pt-BR" i="1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867DA88-84F2-4B8C-9C8D-8F734B558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894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D9B8FD4-CDEB-4EB4-B4DE-C89E11938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36">
            <a:extLst>
              <a:ext uri="{FF2B5EF4-FFF2-40B4-BE49-F238E27FC236}">
                <a16:creationId xmlns:a16="http://schemas.microsoft.com/office/drawing/2014/main" id="{5A2E3D1D-9E9F-4739-BA14-D4D7FA9FB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FFB365B-E9DC-4859-B8AB-CB83EEBE4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DAB9C8-EB37-4914-A699-C716FC8FE4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3D49FB7-0F85-425A-AE01-A57DEF75C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pt-BR">
                <a:solidFill>
                  <a:schemeClr val="bg2"/>
                </a:solidFill>
              </a:rPr>
              <a:t>Cours de Français – Niveau Débutant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5F9BEBE-C6A2-47E6-BF26-279DE02B8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109" y="1645920"/>
            <a:ext cx="6269434" cy="4470821"/>
          </a:xfrm>
        </p:spPr>
        <p:txBody>
          <a:bodyPr>
            <a:normAutofit/>
          </a:bodyPr>
          <a:lstStyle/>
          <a:p>
            <a:r>
              <a:rPr lang="fr-FR" b="1" dirty="0"/>
              <a:t>Présent</a:t>
            </a:r>
          </a:p>
          <a:p>
            <a:r>
              <a:rPr lang="fr-FR" dirty="0"/>
              <a:t>je </a:t>
            </a:r>
            <a:r>
              <a:rPr lang="fr-FR" b="1" dirty="0"/>
              <a:t>vais</a:t>
            </a:r>
            <a:br>
              <a:rPr lang="fr-FR" dirty="0"/>
            </a:br>
            <a:r>
              <a:rPr lang="fr-FR" dirty="0"/>
              <a:t>tu </a:t>
            </a:r>
            <a:r>
              <a:rPr lang="fr-FR" b="1" dirty="0"/>
              <a:t>vas</a:t>
            </a:r>
            <a:br>
              <a:rPr lang="fr-FR" dirty="0"/>
            </a:br>
            <a:r>
              <a:rPr lang="fr-FR" dirty="0"/>
              <a:t>il </a:t>
            </a:r>
            <a:r>
              <a:rPr lang="fr-FR" b="1" dirty="0"/>
              <a:t>va</a:t>
            </a:r>
            <a:br>
              <a:rPr lang="fr-FR" dirty="0"/>
            </a:br>
            <a:r>
              <a:rPr lang="fr-FR" dirty="0"/>
              <a:t>nous </a:t>
            </a:r>
            <a:r>
              <a:rPr lang="fr-FR" b="1" dirty="0"/>
              <a:t>allons</a:t>
            </a:r>
            <a:br>
              <a:rPr lang="fr-FR" dirty="0"/>
            </a:br>
            <a:r>
              <a:rPr lang="fr-FR" dirty="0"/>
              <a:t>vous </a:t>
            </a:r>
            <a:r>
              <a:rPr lang="fr-FR" b="1" dirty="0"/>
              <a:t>allez</a:t>
            </a:r>
            <a:br>
              <a:rPr lang="fr-FR" dirty="0"/>
            </a:br>
            <a:r>
              <a:rPr lang="fr-FR" dirty="0"/>
              <a:t>ils </a:t>
            </a:r>
            <a:r>
              <a:rPr lang="fr-FR" b="1" dirty="0"/>
              <a:t>vont</a:t>
            </a:r>
            <a:endParaRPr lang="fr-FR" dirty="0"/>
          </a:p>
          <a:p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18FF255-F48C-470C-B847-FBB5D1171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408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3D49FB7-0F85-425A-AE01-A57DEF75C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5F9BEBE-C6A2-47E6-BF26-279DE02B8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anchor="ctr">
            <a:normAutofit/>
          </a:bodyPr>
          <a:lstStyle/>
          <a:p>
            <a:r>
              <a:rPr lang="pt-BR" dirty="0" err="1"/>
              <a:t>aller</a:t>
            </a:r>
            <a:r>
              <a:rPr lang="pt-BR" dirty="0"/>
              <a:t> à </a:t>
            </a:r>
            <a:r>
              <a:rPr lang="pt-BR" dirty="0" err="1"/>
              <a:t>la</a:t>
            </a:r>
            <a:r>
              <a:rPr lang="pt-BR" dirty="0"/>
              <a:t> </a:t>
            </a:r>
            <a:r>
              <a:rPr lang="pt-BR" dirty="0" err="1"/>
              <a:t>pêche</a:t>
            </a:r>
            <a:endParaRPr lang="pt-BR" dirty="0"/>
          </a:p>
          <a:p>
            <a:r>
              <a:rPr lang="pt-BR" dirty="0" err="1"/>
              <a:t>aller</a:t>
            </a:r>
            <a:r>
              <a:rPr lang="pt-BR" dirty="0"/>
              <a:t> à </a:t>
            </a:r>
            <a:r>
              <a:rPr lang="pt-BR" dirty="0" err="1"/>
              <a:t>pied</a:t>
            </a:r>
            <a:endParaRPr lang="pt-BR" dirty="0"/>
          </a:p>
          <a:p>
            <a:r>
              <a:rPr lang="pt-BR" dirty="0" err="1"/>
              <a:t>aller</a:t>
            </a:r>
            <a:r>
              <a:rPr lang="pt-BR" dirty="0"/>
              <a:t> de </a:t>
            </a:r>
            <a:r>
              <a:rPr lang="pt-BR" dirty="0" err="1"/>
              <a:t>pair</a:t>
            </a:r>
            <a:r>
              <a:rPr lang="pt-BR" dirty="0"/>
              <a:t> </a:t>
            </a:r>
            <a:r>
              <a:rPr lang="pt-BR" dirty="0" err="1"/>
              <a:t>avec</a:t>
            </a:r>
            <a:endParaRPr lang="pt-BR" dirty="0"/>
          </a:p>
          <a:p>
            <a:r>
              <a:rPr lang="pt-BR" dirty="0" err="1"/>
              <a:t>aller</a:t>
            </a:r>
            <a:r>
              <a:rPr lang="pt-BR" dirty="0"/>
              <a:t> </a:t>
            </a:r>
            <a:r>
              <a:rPr lang="pt-BR" dirty="0" err="1"/>
              <a:t>en</a:t>
            </a:r>
            <a:r>
              <a:rPr lang="pt-BR" dirty="0"/>
              <a:t> </a:t>
            </a:r>
            <a:r>
              <a:rPr lang="pt-BR" dirty="0" err="1"/>
              <a:t>voiture</a:t>
            </a:r>
            <a:endParaRPr lang="pt-BR" dirty="0"/>
          </a:p>
          <a:p>
            <a:r>
              <a:rPr lang="pt-BR" dirty="0" err="1"/>
              <a:t>allons</a:t>
            </a:r>
            <a:r>
              <a:rPr lang="pt-BR" dirty="0"/>
              <a:t>-y</a:t>
            </a:r>
          </a:p>
          <a:p>
            <a:r>
              <a:rPr lang="pt-BR" dirty="0" err="1"/>
              <a:t>on</a:t>
            </a:r>
            <a:r>
              <a:rPr lang="pt-BR" dirty="0"/>
              <a:t> y </a:t>
            </a:r>
            <a:r>
              <a:rPr lang="pt-BR" dirty="0" err="1"/>
              <a:t>va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262B035-6B69-412C-AA67-ABA9DB96F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75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8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0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2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14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17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AFDF95F-2918-4258-9E94-29F5A25DB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110" y="6400005"/>
            <a:ext cx="3859795" cy="304801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24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3D49FB7-0F85-425A-AE01-A57DEF75C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pt-BR"/>
              <a:t>Cours de Français – Niveau Débutant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5F9BEBE-C6A2-47E6-BF26-279DE02B8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anchor="ctr">
            <a:normAutofit/>
          </a:bodyPr>
          <a:lstStyle/>
          <a:p>
            <a:r>
              <a:rPr lang="fr-FR" b="1" dirty="0"/>
              <a:t>Présent</a:t>
            </a:r>
          </a:p>
          <a:p>
            <a:r>
              <a:rPr lang="fr-FR" dirty="0"/>
              <a:t>je pr</a:t>
            </a:r>
            <a:r>
              <a:rPr lang="fr-FR" b="1" dirty="0"/>
              <a:t>ends</a:t>
            </a:r>
            <a:br>
              <a:rPr lang="fr-FR" dirty="0"/>
            </a:br>
            <a:r>
              <a:rPr lang="fr-FR" dirty="0"/>
              <a:t>tu pr</a:t>
            </a:r>
            <a:r>
              <a:rPr lang="fr-FR" b="1" dirty="0"/>
              <a:t>ends</a:t>
            </a:r>
            <a:br>
              <a:rPr lang="fr-FR" dirty="0"/>
            </a:br>
            <a:r>
              <a:rPr lang="fr-FR" dirty="0"/>
              <a:t>il pr</a:t>
            </a:r>
            <a:r>
              <a:rPr lang="fr-FR" b="1" dirty="0"/>
              <a:t>end</a:t>
            </a:r>
            <a:br>
              <a:rPr lang="fr-FR" dirty="0"/>
            </a:br>
            <a:r>
              <a:rPr lang="fr-FR" dirty="0"/>
              <a:t>nous pr</a:t>
            </a:r>
            <a:r>
              <a:rPr lang="fr-FR" b="1" dirty="0"/>
              <a:t>enons</a:t>
            </a:r>
            <a:br>
              <a:rPr lang="fr-FR" dirty="0"/>
            </a:br>
            <a:r>
              <a:rPr lang="fr-FR" dirty="0"/>
              <a:t>vous pr</a:t>
            </a:r>
            <a:r>
              <a:rPr lang="fr-FR" b="1" dirty="0"/>
              <a:t>enez</a:t>
            </a:r>
            <a:br>
              <a:rPr lang="fr-FR" dirty="0"/>
            </a:br>
            <a:r>
              <a:rPr lang="fr-FR" dirty="0"/>
              <a:t>ils pr</a:t>
            </a:r>
            <a:r>
              <a:rPr lang="fr-FR" b="1" dirty="0"/>
              <a:t>ennent</a:t>
            </a:r>
            <a:endParaRPr lang="fr-F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47541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D49FB7-0F85-425A-AE01-A57DEF75C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/>
          <a:lstStyle/>
          <a:p>
            <a:pPr algn="ctr"/>
            <a:r>
              <a:rPr lang="pt-BR"/>
              <a:t>Cours de Français – Niveau Débutant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5F9BEBE-C6A2-47E6-BF26-279DE02B8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195481"/>
          </a:xfrm>
        </p:spPr>
        <p:txBody>
          <a:bodyPr/>
          <a:lstStyle/>
          <a:p>
            <a:r>
              <a:rPr lang="pt-BR" dirty="0" err="1"/>
              <a:t>prendre</a:t>
            </a:r>
            <a:r>
              <a:rPr lang="pt-BR" dirty="0"/>
              <a:t> </a:t>
            </a:r>
            <a:r>
              <a:rPr lang="pt-BR" dirty="0" err="1"/>
              <a:t>son</a:t>
            </a:r>
            <a:r>
              <a:rPr lang="pt-BR" dirty="0"/>
              <a:t> </a:t>
            </a:r>
            <a:r>
              <a:rPr lang="pt-BR" dirty="0" err="1"/>
              <a:t>temps</a:t>
            </a:r>
            <a:r>
              <a:rPr lang="pt-BR" dirty="0"/>
              <a:t>: </a:t>
            </a:r>
          </a:p>
          <a:p>
            <a:r>
              <a:rPr lang="pt-BR" dirty="0" err="1"/>
              <a:t>prendre</a:t>
            </a:r>
            <a:r>
              <a:rPr lang="pt-BR" dirty="0"/>
              <a:t> um </a:t>
            </a:r>
            <a:r>
              <a:rPr lang="pt-BR" dirty="0" err="1"/>
              <a:t>verre</a:t>
            </a:r>
            <a:endParaRPr lang="pt-BR" dirty="0"/>
          </a:p>
          <a:p>
            <a:r>
              <a:rPr lang="pt-BR" dirty="0" err="1"/>
              <a:t>prendre</a:t>
            </a:r>
            <a:r>
              <a:rPr lang="pt-BR" dirty="0"/>
              <a:t> </a:t>
            </a:r>
            <a:r>
              <a:rPr lang="pt-BR" dirty="0" err="1"/>
              <a:t>au</a:t>
            </a:r>
            <a:r>
              <a:rPr lang="pt-BR" dirty="0"/>
              <a:t> </a:t>
            </a:r>
            <a:r>
              <a:rPr lang="pt-BR" dirty="0" err="1"/>
              <a:t>sérieux</a:t>
            </a:r>
            <a:endParaRPr lang="pt-BR" dirty="0"/>
          </a:p>
          <a:p>
            <a:r>
              <a:rPr lang="pt-BR" dirty="0" err="1"/>
              <a:t>prendre</a:t>
            </a:r>
            <a:r>
              <a:rPr lang="pt-BR" dirty="0"/>
              <a:t> à gauche / </a:t>
            </a:r>
            <a:r>
              <a:rPr lang="pt-BR" dirty="0" err="1"/>
              <a:t>droite</a:t>
            </a:r>
            <a:endParaRPr lang="pt-BR" dirty="0"/>
          </a:p>
          <a:p>
            <a:r>
              <a:rPr lang="pt-BR" dirty="0" err="1"/>
              <a:t>prendre</a:t>
            </a:r>
            <a:r>
              <a:rPr lang="pt-BR" dirty="0"/>
              <a:t> </a:t>
            </a:r>
            <a:r>
              <a:rPr lang="pt-BR" dirty="0" err="1"/>
              <a:t>des</a:t>
            </a:r>
            <a:r>
              <a:rPr lang="pt-BR" dirty="0"/>
              <a:t> risques</a:t>
            </a:r>
          </a:p>
          <a:p>
            <a:r>
              <a:rPr lang="pt-BR" dirty="0" err="1"/>
              <a:t>je</a:t>
            </a:r>
            <a:r>
              <a:rPr lang="pt-BR" dirty="0"/>
              <a:t> t’y </a:t>
            </a:r>
            <a:r>
              <a:rPr lang="pt-BR" dirty="0" err="1"/>
              <a:t>prends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EA13112-A765-40DD-9B1E-2CB11D455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</p:spPr>
        <p:txBody>
          <a:bodyPr/>
          <a:lstStyle/>
          <a:p>
            <a:r>
              <a:rPr lang="en-US"/>
              <a:t>aula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1567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232</Words>
  <Application>Microsoft Office PowerPoint</Application>
  <PresentationFormat>Widescreen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Íon</vt:lpstr>
      <vt:lpstr>Cours de Français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de Français</dc:title>
  <dc:creator>Noemia Cecilia Santos</dc:creator>
  <cp:lastModifiedBy>Noemia Cecilia Santos</cp:lastModifiedBy>
  <cp:revision>8</cp:revision>
  <dcterms:created xsi:type="dcterms:W3CDTF">2019-07-26T19:18:56Z</dcterms:created>
  <dcterms:modified xsi:type="dcterms:W3CDTF">2019-07-26T20:47:45Z</dcterms:modified>
</cp:coreProperties>
</file>