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A0B94-7E60-4D81-A3D6-F0D9E90A0F73}" type="datetimeFigureOut">
              <a:rPr lang="pt-BR" smtClean="0"/>
              <a:t>26/07/2019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1BF8E-E826-4E8C-839D-406DCFDA45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69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8CEF-F0AA-4714-9C38-3D0CF9E77F62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BDA0-1FE2-406C-8504-331B665C8570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4C7-58BD-4BA0-B1C2-4D2BD4B4AEA6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E7EC-FEDA-49AB-A6A6-A774765F1494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757B-8D1B-4AD4-ADB0-9E83DCA14B20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8E1-487A-4D58-9BC7-A69E6F3534B4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C095-FF0B-47C8-945E-AAC9E999FFE3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61CA-FFC8-48F5-B01F-14A02FAA950F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AEF-855D-4ADB-BE87-FFB265080B02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0E8-2FAA-4420-9ACA-FC5445313A35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D5191-5804-47C2-88E6-4B4646BCFCEE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7CBC-B71B-4CA1-B315-594FB2680C79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2EF8-5F2C-4256-8E38-E15D4035CDAD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B78-6E87-4BDA-9C4D-450D2E41C096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A291-9157-484F-8612-F5B79C1C04BB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A402-917D-4CE9-B0F2-C26882B62D47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13B0-282D-4E39-B0AE-C33673AA979B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00CF3CD-167E-4716-B112-5B8232152E06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98180-9862-4D1D-9C44-9DC987DB7A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621ED5-3063-42A0-9104-FDE45DFBED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57CBAE-3993-4A67-8C7B-BF1D01DB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441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bg2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1738A11-F23A-41C7-8945-3FAE9567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176" y="6355080"/>
            <a:ext cx="39871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24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r>
              <a:rPr lang="fr-FR" b="1" dirty="0"/>
              <a:t>Présent</a:t>
            </a:r>
          </a:p>
          <a:p>
            <a:r>
              <a:rPr lang="fr-FR" dirty="0"/>
              <a:t>je v</a:t>
            </a:r>
            <a:r>
              <a:rPr lang="fr-FR" b="1" dirty="0"/>
              <a:t>iens</a:t>
            </a:r>
            <a:br>
              <a:rPr lang="fr-FR" dirty="0"/>
            </a:br>
            <a:r>
              <a:rPr lang="fr-FR" dirty="0"/>
              <a:t>tu v</a:t>
            </a:r>
            <a:r>
              <a:rPr lang="fr-FR" b="1" dirty="0"/>
              <a:t>iens</a:t>
            </a:r>
            <a:br>
              <a:rPr lang="fr-FR" dirty="0"/>
            </a:br>
            <a:r>
              <a:rPr lang="fr-FR" dirty="0"/>
              <a:t>il v</a:t>
            </a:r>
            <a:r>
              <a:rPr lang="fr-FR" b="1" dirty="0"/>
              <a:t>ient</a:t>
            </a:r>
            <a:br>
              <a:rPr lang="fr-FR" dirty="0"/>
            </a:br>
            <a:r>
              <a:rPr lang="fr-FR" dirty="0"/>
              <a:t>nous v</a:t>
            </a:r>
            <a:r>
              <a:rPr lang="fr-FR" b="1" dirty="0"/>
              <a:t>enons</a:t>
            </a:r>
            <a:br>
              <a:rPr lang="fr-FR" dirty="0"/>
            </a:br>
            <a:r>
              <a:rPr lang="fr-FR" dirty="0"/>
              <a:t>vous v</a:t>
            </a:r>
            <a:r>
              <a:rPr lang="fr-FR" b="1" dirty="0"/>
              <a:t>enez</a:t>
            </a:r>
            <a:br>
              <a:rPr lang="fr-FR" dirty="0"/>
            </a:br>
            <a:r>
              <a:rPr lang="fr-FR" dirty="0"/>
              <a:t>ils v</a:t>
            </a:r>
            <a:r>
              <a:rPr lang="fr-FR" b="1" dirty="0"/>
              <a:t>iennent</a:t>
            </a:r>
            <a:endParaRPr lang="fr-F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3163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126CD7A-EC5F-4774-947C-7E611F3F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24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fr-FR" b="1" dirty="0"/>
              <a:t>Présent</a:t>
            </a:r>
          </a:p>
          <a:p>
            <a:r>
              <a:rPr lang="fr-FR" dirty="0"/>
              <a:t>je par</a:t>
            </a:r>
            <a:r>
              <a:rPr lang="fr-FR" b="1" dirty="0"/>
              <a:t>s</a:t>
            </a:r>
            <a:br>
              <a:rPr lang="fr-FR" dirty="0"/>
            </a:br>
            <a:r>
              <a:rPr lang="fr-FR" dirty="0"/>
              <a:t>tu par</a:t>
            </a:r>
            <a:r>
              <a:rPr lang="fr-FR" b="1" dirty="0"/>
              <a:t>s</a:t>
            </a:r>
            <a:br>
              <a:rPr lang="fr-FR" dirty="0"/>
            </a:br>
            <a:r>
              <a:rPr lang="fr-FR" dirty="0"/>
              <a:t>il par</a:t>
            </a:r>
            <a:r>
              <a:rPr lang="fr-FR" b="1" dirty="0"/>
              <a:t>t</a:t>
            </a:r>
            <a:br>
              <a:rPr lang="fr-FR" dirty="0"/>
            </a:br>
            <a:r>
              <a:rPr lang="fr-FR" dirty="0"/>
              <a:t>nous par</a:t>
            </a:r>
            <a:r>
              <a:rPr lang="fr-FR" b="1" dirty="0"/>
              <a:t>tons</a:t>
            </a:r>
            <a:br>
              <a:rPr lang="fr-FR" dirty="0"/>
            </a:br>
            <a:r>
              <a:rPr lang="fr-FR" dirty="0"/>
              <a:t>vous par</a:t>
            </a:r>
            <a:r>
              <a:rPr lang="fr-FR" b="1" dirty="0"/>
              <a:t>tez</a:t>
            </a:r>
            <a:br>
              <a:rPr lang="fr-FR" dirty="0"/>
            </a:br>
            <a:r>
              <a:rPr lang="fr-FR" dirty="0"/>
              <a:t>ils par</a:t>
            </a:r>
            <a:r>
              <a:rPr lang="fr-FR" b="1" dirty="0"/>
              <a:t>tent</a:t>
            </a:r>
            <a:endParaRPr lang="fr-F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733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42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43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45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46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DC1E5C-2C17-4DD5-A890-A09F9909D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4777380"/>
            <a:ext cx="6974911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0" i="0" kern="1200" cap="all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Le Présent de L’indicatif – Partie 4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3586D4-3716-42CC-87F7-A069C9EE7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1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  <a:endParaRPr lang="en-US" sz="61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9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CB9A6E4-1248-4E40-92C6-52B468BD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01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verbes</a:t>
            </a:r>
            <a:r>
              <a:rPr lang="pt-BR" dirty="0"/>
              <a:t>: </a:t>
            </a:r>
            <a:r>
              <a:rPr lang="pt-BR" dirty="0" err="1"/>
              <a:t>avoir</a:t>
            </a:r>
            <a:r>
              <a:rPr lang="pt-BR" dirty="0"/>
              <a:t>, </a:t>
            </a:r>
            <a:r>
              <a:rPr lang="pt-BR" dirty="0" err="1"/>
              <a:t>aller</a:t>
            </a:r>
            <a:r>
              <a:rPr lang="pt-BR" dirty="0"/>
              <a:t>, partir, </a:t>
            </a:r>
            <a:r>
              <a:rPr lang="pt-BR" dirty="0" err="1"/>
              <a:t>venir</a:t>
            </a:r>
            <a:r>
              <a:rPr lang="pt-BR" dirty="0"/>
              <a:t> et </a:t>
            </a:r>
            <a:r>
              <a:rPr lang="pt-BR" dirty="0" err="1"/>
              <a:t>prendre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E926EA4-8DD1-4924-A13C-F4B453E40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48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3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3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</a:p>
        </p:txBody>
      </p:sp>
      <p:sp>
        <p:nvSpPr>
          <p:cNvPr id="24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pt-BR" dirty="0" err="1"/>
              <a:t>Verbe</a:t>
            </a:r>
            <a:r>
              <a:rPr lang="pt-BR" dirty="0"/>
              <a:t> </a:t>
            </a:r>
            <a:r>
              <a:rPr lang="pt-BR" dirty="0" err="1"/>
              <a:t>Avoir</a:t>
            </a:r>
            <a:endParaRPr lang="pt-BR" dirty="0"/>
          </a:p>
          <a:p>
            <a:pPr marL="0" indent="0">
              <a:buNone/>
            </a:pPr>
            <a:r>
              <a:rPr lang="fr-FR" b="1" dirty="0"/>
              <a:t>Présent</a:t>
            </a:r>
          </a:p>
          <a:p>
            <a:pPr marL="0" indent="0">
              <a:buNone/>
            </a:pPr>
            <a:r>
              <a:rPr lang="fr-FR" dirty="0"/>
              <a:t>j'</a:t>
            </a:r>
            <a:r>
              <a:rPr lang="fr-FR" b="1" dirty="0"/>
              <a:t>ai</a:t>
            </a:r>
            <a:br>
              <a:rPr lang="fr-FR" dirty="0"/>
            </a:br>
            <a:r>
              <a:rPr lang="fr-FR" dirty="0"/>
              <a:t>tu </a:t>
            </a:r>
            <a:r>
              <a:rPr lang="fr-FR" b="1" dirty="0"/>
              <a:t>as</a:t>
            </a:r>
            <a:br>
              <a:rPr lang="fr-FR" dirty="0"/>
            </a:br>
            <a:r>
              <a:rPr lang="fr-FR" dirty="0"/>
              <a:t>il </a:t>
            </a:r>
            <a:r>
              <a:rPr lang="fr-FR" b="1" dirty="0"/>
              <a:t>a</a:t>
            </a:r>
            <a:br>
              <a:rPr lang="fr-FR" dirty="0"/>
            </a:br>
            <a:r>
              <a:rPr lang="fr-FR" dirty="0"/>
              <a:t>nous </a:t>
            </a:r>
            <a:r>
              <a:rPr lang="fr-FR" b="1" dirty="0"/>
              <a:t>avons</a:t>
            </a:r>
            <a:br>
              <a:rPr lang="fr-FR" dirty="0"/>
            </a:br>
            <a:r>
              <a:rPr lang="fr-FR" dirty="0"/>
              <a:t>vous </a:t>
            </a:r>
            <a:r>
              <a:rPr lang="fr-FR" b="1" dirty="0"/>
              <a:t>avez</a:t>
            </a:r>
            <a:br>
              <a:rPr lang="fr-FR" dirty="0"/>
            </a:br>
            <a:r>
              <a:rPr lang="fr-FR" dirty="0"/>
              <a:t>ils </a:t>
            </a:r>
            <a:r>
              <a:rPr lang="fr-FR" b="1" dirty="0"/>
              <a:t>ont</a:t>
            </a:r>
            <a:endParaRPr lang="fr-F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B536707-65B1-4DFB-8C33-29B37B04F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25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avoir</a:t>
            </a:r>
            <a:r>
              <a:rPr lang="pt-BR" dirty="0"/>
              <a:t> </a:t>
            </a:r>
            <a:r>
              <a:rPr lang="pt-BR" dirty="0" err="1"/>
              <a:t>besoin</a:t>
            </a:r>
            <a:r>
              <a:rPr lang="pt-BR" dirty="0"/>
              <a:t> de </a:t>
            </a:r>
            <a:r>
              <a:rPr lang="pt-BR" i="1" dirty="0"/>
              <a:t>: </a:t>
            </a:r>
            <a:r>
              <a:rPr lang="pt-BR" i="1" dirty="0" err="1"/>
              <a:t>J’ai</a:t>
            </a:r>
            <a:r>
              <a:rPr lang="pt-BR" i="1" dirty="0"/>
              <a:t> </a:t>
            </a:r>
            <a:r>
              <a:rPr lang="pt-BR" i="1" dirty="0" err="1"/>
              <a:t>besoin</a:t>
            </a:r>
            <a:r>
              <a:rPr lang="pt-BR" i="1" dirty="0"/>
              <a:t> de </a:t>
            </a:r>
            <a:r>
              <a:rPr lang="pt-BR" i="1" dirty="0" err="1"/>
              <a:t>manger</a:t>
            </a:r>
            <a:endParaRPr lang="pt-BR" i="1" dirty="0"/>
          </a:p>
          <a:p>
            <a:r>
              <a:rPr lang="pt-BR" dirty="0" err="1"/>
              <a:t>avoir</a:t>
            </a:r>
            <a:r>
              <a:rPr lang="pt-BR" dirty="0"/>
              <a:t> </a:t>
            </a:r>
            <a:r>
              <a:rPr lang="pt-BR" dirty="0" err="1"/>
              <a:t>du</a:t>
            </a:r>
            <a:r>
              <a:rPr lang="pt-BR" dirty="0"/>
              <a:t> charme</a:t>
            </a:r>
          </a:p>
          <a:p>
            <a:r>
              <a:rPr lang="pt-BR" dirty="0" err="1"/>
              <a:t>avoir</a:t>
            </a:r>
            <a:r>
              <a:rPr lang="pt-BR" dirty="0"/>
              <a:t> </a:t>
            </a:r>
            <a:r>
              <a:rPr lang="pt-BR" dirty="0" err="1"/>
              <a:t>du</a:t>
            </a:r>
            <a:r>
              <a:rPr lang="pt-BR" dirty="0"/>
              <a:t> mal à + </a:t>
            </a:r>
            <a:r>
              <a:rPr lang="pt-BR" dirty="0" err="1"/>
              <a:t>infinitf</a:t>
            </a:r>
            <a:r>
              <a:rPr lang="pt-BR" dirty="0"/>
              <a:t>: </a:t>
            </a:r>
            <a:r>
              <a:rPr lang="pt-BR" i="1" dirty="0" err="1"/>
              <a:t>il</a:t>
            </a:r>
            <a:r>
              <a:rPr lang="pt-BR" i="1" dirty="0"/>
              <a:t> a </a:t>
            </a:r>
            <a:r>
              <a:rPr lang="pt-BR" i="1" dirty="0" err="1"/>
              <a:t>du</a:t>
            </a:r>
            <a:r>
              <a:rPr lang="pt-BR" i="1" dirty="0"/>
              <a:t> mal à </a:t>
            </a:r>
            <a:r>
              <a:rPr lang="pt-BR" i="1" dirty="0" err="1"/>
              <a:t>parler</a:t>
            </a:r>
            <a:r>
              <a:rPr lang="pt-BR" i="1" dirty="0"/>
              <a:t> </a:t>
            </a:r>
            <a:r>
              <a:rPr lang="pt-BR" i="1" dirty="0" err="1"/>
              <a:t>en</a:t>
            </a:r>
            <a:r>
              <a:rPr lang="pt-BR" i="1" dirty="0"/>
              <a:t> </a:t>
            </a:r>
            <a:r>
              <a:rPr lang="pt-BR" i="1" dirty="0" err="1"/>
              <a:t>public</a:t>
            </a:r>
            <a:endParaRPr lang="pt-BR" i="1" dirty="0"/>
          </a:p>
          <a:p>
            <a:r>
              <a:rPr lang="pt-BR" i="1" dirty="0" err="1"/>
              <a:t>avoir</a:t>
            </a:r>
            <a:r>
              <a:rPr lang="pt-BR" i="1" dirty="0"/>
              <a:t> </a:t>
            </a:r>
            <a:r>
              <a:rPr lang="pt-BR" i="1" dirty="0" err="1"/>
              <a:t>peur</a:t>
            </a:r>
            <a:r>
              <a:rPr lang="pt-BR" i="1" dirty="0"/>
              <a:t>, </a:t>
            </a:r>
            <a:r>
              <a:rPr lang="pt-BR" i="1" dirty="0" err="1"/>
              <a:t>avoir</a:t>
            </a:r>
            <a:r>
              <a:rPr lang="pt-BR" i="1" dirty="0"/>
              <a:t> </a:t>
            </a:r>
            <a:r>
              <a:rPr lang="pt-BR" i="1" dirty="0" err="1"/>
              <a:t>soif</a:t>
            </a:r>
            <a:r>
              <a:rPr lang="pt-BR" i="1" dirty="0"/>
              <a:t>, </a:t>
            </a:r>
            <a:r>
              <a:rPr lang="pt-BR" i="1" dirty="0" err="1"/>
              <a:t>avoir</a:t>
            </a:r>
            <a:r>
              <a:rPr lang="pt-BR" i="1" dirty="0"/>
              <a:t> </a:t>
            </a:r>
            <a:r>
              <a:rPr lang="pt-BR" i="1" dirty="0" err="1"/>
              <a:t>sommeil</a:t>
            </a:r>
            <a:r>
              <a:rPr lang="pt-BR" i="1" dirty="0"/>
              <a:t>.</a:t>
            </a:r>
          </a:p>
          <a:p>
            <a:r>
              <a:rPr lang="pt-BR" dirty="0" err="1"/>
              <a:t>avoir</a:t>
            </a:r>
            <a:r>
              <a:rPr lang="pt-BR" dirty="0"/>
              <a:t> mal à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tête</a:t>
            </a:r>
            <a:r>
              <a:rPr lang="pt-BR" dirty="0"/>
              <a:t>, </a:t>
            </a:r>
            <a:r>
              <a:rPr lang="pt-BR" dirty="0" err="1"/>
              <a:t>aux</a:t>
            </a:r>
            <a:r>
              <a:rPr lang="pt-BR" dirty="0"/>
              <a:t> </a:t>
            </a:r>
            <a:r>
              <a:rPr lang="pt-BR" dirty="0" err="1"/>
              <a:t>yeux</a:t>
            </a:r>
            <a:r>
              <a:rPr lang="pt-BR" dirty="0"/>
              <a:t>, </a:t>
            </a:r>
            <a:r>
              <a:rPr lang="pt-BR" dirty="0" err="1"/>
              <a:t>au</a:t>
            </a:r>
            <a:r>
              <a:rPr lang="pt-BR" dirty="0"/>
              <a:t> </a:t>
            </a:r>
            <a:r>
              <a:rPr lang="pt-BR" dirty="0" err="1"/>
              <a:t>stomac</a:t>
            </a:r>
            <a:r>
              <a:rPr lang="pt-BR" dirty="0"/>
              <a:t>, </a:t>
            </a:r>
            <a:r>
              <a:rPr lang="pt-BR" dirty="0" err="1"/>
              <a:t>etc</a:t>
            </a:r>
            <a:r>
              <a:rPr lang="pt-BR" dirty="0"/>
              <a:t>: </a:t>
            </a:r>
          </a:p>
          <a:p>
            <a:pPr marL="0" indent="0">
              <a:buNone/>
            </a:pPr>
            <a:r>
              <a:rPr lang="pt-BR" i="1" dirty="0"/>
              <a:t> -</a:t>
            </a:r>
            <a:r>
              <a:rPr lang="pt-BR" i="1" dirty="0" err="1"/>
              <a:t>Vous</a:t>
            </a:r>
            <a:r>
              <a:rPr lang="pt-BR" i="1" dirty="0"/>
              <a:t> </a:t>
            </a:r>
            <a:r>
              <a:rPr lang="pt-BR" i="1" dirty="0" err="1"/>
              <a:t>allez</a:t>
            </a:r>
            <a:r>
              <a:rPr lang="pt-BR" i="1" dirty="0"/>
              <a:t> </a:t>
            </a:r>
            <a:r>
              <a:rPr lang="pt-BR" i="1" dirty="0" err="1"/>
              <a:t>bien</a:t>
            </a:r>
            <a:r>
              <a:rPr lang="pt-BR" i="1" dirty="0"/>
              <a:t>, monsieur?</a:t>
            </a:r>
          </a:p>
          <a:p>
            <a:pPr marL="0" indent="0">
              <a:buNone/>
            </a:pPr>
            <a:r>
              <a:rPr lang="pt-BR" i="1" dirty="0"/>
              <a:t> - Non, </a:t>
            </a:r>
            <a:r>
              <a:rPr lang="pt-BR" i="1" dirty="0" err="1"/>
              <a:t>j’ai</a:t>
            </a:r>
            <a:r>
              <a:rPr lang="pt-BR" i="1" dirty="0"/>
              <a:t> mal à </a:t>
            </a:r>
            <a:r>
              <a:rPr lang="pt-BR" i="1" dirty="0" err="1"/>
              <a:t>la</a:t>
            </a:r>
            <a:r>
              <a:rPr lang="pt-BR" i="1" dirty="0"/>
              <a:t> </a:t>
            </a:r>
            <a:r>
              <a:rPr lang="pt-BR" i="1" dirty="0" err="1"/>
              <a:t>tête</a:t>
            </a:r>
            <a:r>
              <a:rPr lang="pt-BR" i="1" dirty="0"/>
              <a:t>, </a:t>
            </a:r>
            <a:r>
              <a:rPr lang="pt-BR" i="1" dirty="0" err="1"/>
              <a:t>j’ai</a:t>
            </a:r>
            <a:r>
              <a:rPr lang="pt-BR" i="1" dirty="0"/>
              <a:t> </a:t>
            </a:r>
            <a:r>
              <a:rPr lang="pt-BR" i="1" dirty="0" err="1"/>
              <a:t>besoin</a:t>
            </a:r>
            <a:r>
              <a:rPr lang="pt-BR" i="1" dirty="0"/>
              <a:t> d’</a:t>
            </a:r>
            <a:r>
              <a:rPr lang="pt-BR" i="1" dirty="0" err="1"/>
              <a:t>un</a:t>
            </a:r>
            <a:r>
              <a:rPr lang="pt-BR" i="1" dirty="0"/>
              <a:t> </a:t>
            </a:r>
            <a:r>
              <a:rPr lang="pt-BR" i="1" dirty="0" err="1"/>
              <a:t>medicament</a:t>
            </a:r>
            <a:r>
              <a:rPr lang="pt-BR" i="1" dirty="0"/>
              <a:t>.</a:t>
            </a:r>
          </a:p>
          <a:p>
            <a:pPr marL="0" indent="0">
              <a:buNone/>
            </a:pPr>
            <a:endParaRPr lang="pt-BR" i="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867DA88-84F2-4B8C-9C8D-8F734B55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94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bg2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r>
              <a:rPr lang="fr-FR" b="1" dirty="0"/>
              <a:t>Présent</a:t>
            </a:r>
          </a:p>
          <a:p>
            <a:r>
              <a:rPr lang="fr-FR" dirty="0"/>
              <a:t>je </a:t>
            </a:r>
            <a:r>
              <a:rPr lang="fr-FR" b="1" dirty="0"/>
              <a:t>vais</a:t>
            </a:r>
            <a:br>
              <a:rPr lang="fr-FR" dirty="0"/>
            </a:br>
            <a:r>
              <a:rPr lang="fr-FR" dirty="0"/>
              <a:t>tu </a:t>
            </a:r>
            <a:r>
              <a:rPr lang="fr-FR" b="1" dirty="0"/>
              <a:t>vas</a:t>
            </a:r>
            <a:br>
              <a:rPr lang="fr-FR" dirty="0"/>
            </a:br>
            <a:r>
              <a:rPr lang="fr-FR" dirty="0"/>
              <a:t>il </a:t>
            </a:r>
            <a:r>
              <a:rPr lang="fr-FR" b="1" dirty="0"/>
              <a:t>va</a:t>
            </a:r>
            <a:br>
              <a:rPr lang="fr-FR" dirty="0"/>
            </a:br>
            <a:r>
              <a:rPr lang="fr-FR" dirty="0"/>
              <a:t>nous </a:t>
            </a:r>
            <a:r>
              <a:rPr lang="fr-FR" b="1" dirty="0"/>
              <a:t>allons</a:t>
            </a:r>
            <a:br>
              <a:rPr lang="fr-FR" dirty="0"/>
            </a:br>
            <a:r>
              <a:rPr lang="fr-FR" dirty="0"/>
              <a:t>vous </a:t>
            </a:r>
            <a:r>
              <a:rPr lang="fr-FR" b="1" dirty="0"/>
              <a:t>allez</a:t>
            </a:r>
            <a:br>
              <a:rPr lang="fr-FR" dirty="0"/>
            </a:br>
            <a:r>
              <a:rPr lang="fr-FR" dirty="0"/>
              <a:t>ils </a:t>
            </a:r>
            <a:r>
              <a:rPr lang="fr-FR" b="1" dirty="0"/>
              <a:t>vont</a:t>
            </a:r>
            <a:endParaRPr lang="fr-F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18FF255-F48C-470C-B847-FBB5D1171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0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pt-BR" dirty="0" err="1"/>
              <a:t>aller</a:t>
            </a:r>
            <a:r>
              <a:rPr lang="pt-BR" dirty="0"/>
              <a:t> à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pêche</a:t>
            </a:r>
            <a:endParaRPr lang="pt-BR" dirty="0"/>
          </a:p>
          <a:p>
            <a:r>
              <a:rPr lang="pt-BR" dirty="0" err="1"/>
              <a:t>aller</a:t>
            </a:r>
            <a:r>
              <a:rPr lang="pt-BR" dirty="0"/>
              <a:t> à </a:t>
            </a:r>
            <a:r>
              <a:rPr lang="pt-BR" dirty="0" err="1"/>
              <a:t>pied</a:t>
            </a:r>
            <a:endParaRPr lang="pt-BR" dirty="0"/>
          </a:p>
          <a:p>
            <a:r>
              <a:rPr lang="pt-BR" dirty="0" err="1"/>
              <a:t>aller</a:t>
            </a:r>
            <a:r>
              <a:rPr lang="pt-BR" dirty="0"/>
              <a:t> de </a:t>
            </a:r>
            <a:r>
              <a:rPr lang="pt-BR" dirty="0" err="1"/>
              <a:t>pair</a:t>
            </a:r>
            <a:r>
              <a:rPr lang="pt-BR" dirty="0"/>
              <a:t> </a:t>
            </a:r>
            <a:r>
              <a:rPr lang="pt-BR" dirty="0" err="1"/>
              <a:t>avec</a:t>
            </a:r>
            <a:endParaRPr lang="pt-BR" dirty="0"/>
          </a:p>
          <a:p>
            <a:r>
              <a:rPr lang="pt-BR" dirty="0" err="1"/>
              <a:t>aller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voiture</a:t>
            </a:r>
            <a:endParaRPr lang="pt-BR" dirty="0"/>
          </a:p>
          <a:p>
            <a:r>
              <a:rPr lang="pt-BR" dirty="0" err="1"/>
              <a:t>allons</a:t>
            </a:r>
            <a:r>
              <a:rPr lang="pt-BR" dirty="0"/>
              <a:t>-y</a:t>
            </a:r>
          </a:p>
          <a:p>
            <a:r>
              <a:rPr lang="pt-BR" dirty="0" err="1"/>
              <a:t>on</a:t>
            </a:r>
            <a:r>
              <a:rPr lang="pt-BR" dirty="0"/>
              <a:t> y </a:t>
            </a:r>
            <a:r>
              <a:rPr lang="pt-BR" dirty="0" err="1"/>
              <a:t>va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262B035-6B69-412C-AA67-ABA9DB96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7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AFDF95F-2918-4258-9E94-29F5A25D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24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fr-FR" b="1" dirty="0"/>
              <a:t>Présent</a:t>
            </a:r>
          </a:p>
          <a:p>
            <a:r>
              <a:rPr lang="fr-FR" dirty="0"/>
              <a:t>je pr</a:t>
            </a:r>
            <a:r>
              <a:rPr lang="fr-FR" b="1" dirty="0"/>
              <a:t>ends</a:t>
            </a:r>
            <a:br>
              <a:rPr lang="fr-FR" dirty="0"/>
            </a:br>
            <a:r>
              <a:rPr lang="fr-FR" dirty="0"/>
              <a:t>tu pr</a:t>
            </a:r>
            <a:r>
              <a:rPr lang="fr-FR" b="1" dirty="0"/>
              <a:t>ends</a:t>
            </a:r>
            <a:br>
              <a:rPr lang="fr-FR" dirty="0"/>
            </a:br>
            <a:r>
              <a:rPr lang="fr-FR" dirty="0"/>
              <a:t>il pr</a:t>
            </a:r>
            <a:r>
              <a:rPr lang="fr-FR" b="1" dirty="0"/>
              <a:t>end</a:t>
            </a:r>
            <a:br>
              <a:rPr lang="fr-FR" dirty="0"/>
            </a:br>
            <a:r>
              <a:rPr lang="fr-FR" dirty="0"/>
              <a:t>nous pr</a:t>
            </a:r>
            <a:r>
              <a:rPr lang="fr-FR" b="1" dirty="0"/>
              <a:t>enons</a:t>
            </a:r>
            <a:br>
              <a:rPr lang="fr-FR" dirty="0"/>
            </a:br>
            <a:r>
              <a:rPr lang="fr-FR" dirty="0"/>
              <a:t>vous pr</a:t>
            </a:r>
            <a:r>
              <a:rPr lang="fr-FR" b="1" dirty="0"/>
              <a:t>enez</a:t>
            </a:r>
            <a:br>
              <a:rPr lang="fr-FR" dirty="0"/>
            </a:br>
            <a:r>
              <a:rPr lang="fr-FR" dirty="0"/>
              <a:t>ils pr</a:t>
            </a:r>
            <a:r>
              <a:rPr lang="fr-FR" b="1" dirty="0"/>
              <a:t>ennent</a:t>
            </a:r>
            <a:endParaRPr lang="fr-F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754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49FB7-0F85-425A-AE01-A57DEF75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9BEBE-C6A2-47E6-BF26-279DE02B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/>
          <a:lstStyle/>
          <a:p>
            <a:r>
              <a:rPr lang="pt-BR" dirty="0" err="1"/>
              <a:t>prendre</a:t>
            </a:r>
            <a:r>
              <a:rPr lang="pt-BR" dirty="0"/>
              <a:t> </a:t>
            </a:r>
            <a:r>
              <a:rPr lang="pt-BR" dirty="0" err="1"/>
              <a:t>son</a:t>
            </a:r>
            <a:r>
              <a:rPr lang="pt-BR" dirty="0"/>
              <a:t> </a:t>
            </a:r>
            <a:r>
              <a:rPr lang="pt-BR" dirty="0" err="1"/>
              <a:t>temps</a:t>
            </a:r>
            <a:r>
              <a:rPr lang="pt-BR" dirty="0"/>
              <a:t>: </a:t>
            </a:r>
          </a:p>
          <a:p>
            <a:r>
              <a:rPr lang="pt-BR" dirty="0" err="1"/>
              <a:t>prendre</a:t>
            </a:r>
            <a:r>
              <a:rPr lang="pt-BR" dirty="0"/>
              <a:t> um </a:t>
            </a:r>
            <a:r>
              <a:rPr lang="pt-BR" dirty="0" err="1"/>
              <a:t>verre</a:t>
            </a:r>
            <a:endParaRPr lang="pt-BR" dirty="0"/>
          </a:p>
          <a:p>
            <a:r>
              <a:rPr lang="pt-BR" dirty="0" err="1"/>
              <a:t>prendre</a:t>
            </a:r>
            <a:r>
              <a:rPr lang="pt-BR" dirty="0"/>
              <a:t> </a:t>
            </a:r>
            <a:r>
              <a:rPr lang="pt-BR" dirty="0" err="1"/>
              <a:t>au</a:t>
            </a:r>
            <a:r>
              <a:rPr lang="pt-BR" dirty="0"/>
              <a:t> </a:t>
            </a:r>
            <a:r>
              <a:rPr lang="pt-BR" dirty="0" err="1"/>
              <a:t>sérieux</a:t>
            </a:r>
            <a:endParaRPr lang="pt-BR" dirty="0"/>
          </a:p>
          <a:p>
            <a:r>
              <a:rPr lang="pt-BR" dirty="0" err="1"/>
              <a:t>prendre</a:t>
            </a:r>
            <a:r>
              <a:rPr lang="pt-BR" dirty="0"/>
              <a:t> à gauche / </a:t>
            </a:r>
            <a:r>
              <a:rPr lang="pt-BR" dirty="0" err="1"/>
              <a:t>droite</a:t>
            </a:r>
            <a:endParaRPr lang="pt-BR" dirty="0"/>
          </a:p>
          <a:p>
            <a:r>
              <a:rPr lang="pt-BR" dirty="0" err="1"/>
              <a:t>prendre</a:t>
            </a:r>
            <a:r>
              <a:rPr lang="pt-BR" dirty="0"/>
              <a:t> </a:t>
            </a:r>
            <a:r>
              <a:rPr lang="pt-BR" dirty="0" err="1"/>
              <a:t>des</a:t>
            </a:r>
            <a:r>
              <a:rPr lang="pt-BR" dirty="0"/>
              <a:t> risques</a:t>
            </a:r>
          </a:p>
          <a:p>
            <a:r>
              <a:rPr lang="pt-BR" dirty="0" err="1"/>
              <a:t>je</a:t>
            </a:r>
            <a:r>
              <a:rPr lang="pt-BR" dirty="0"/>
              <a:t> t’y </a:t>
            </a:r>
            <a:r>
              <a:rPr lang="pt-BR" dirty="0" err="1"/>
              <a:t>prends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EA13112-A765-40DD-9B1E-2CB11D455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56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232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8</cp:revision>
  <dcterms:created xsi:type="dcterms:W3CDTF">2019-07-26T19:18:56Z</dcterms:created>
  <dcterms:modified xsi:type="dcterms:W3CDTF">2019-07-26T20:47:45Z</dcterms:modified>
</cp:coreProperties>
</file>