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503" r:id="rId3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03"/>
    <p:restoredTop sz="96327"/>
  </p:normalViewPr>
  <p:slideViewPr>
    <p:cSldViewPr snapToGrid="0" snapToObjects="1">
      <p:cViewPr varScale="1">
        <p:scale>
          <a:sx n="72" d="100"/>
          <a:sy n="72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14342-457C-7343-856B-EAE3156AAF9D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69DE4-F6C7-A841-B087-285AC124C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6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23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5136-2285-B647-ABC8-6D244F2DE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F9A59-1647-4441-8E04-2BC079F4D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2E90B-C055-1446-884F-9150095E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51D-001F-944A-A812-56C2E15DC9D4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98A4C-64A6-1F40-A9F4-20AD9A43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F3B74-7D51-5E42-B1DC-CA534857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ACF-6631-7440-902A-A2E2D87693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55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121E-3635-F14B-98DC-AFA8B66D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62769-CD56-F44C-8228-E431FE0A8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35F60-2CE1-154D-BCC1-CDBF449D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51D-001F-944A-A812-56C2E15DC9D4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4D700-24CA-1540-AED0-7FC65752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2BAE-C2FC-5241-8D1E-38063CCC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ACF-6631-7440-902A-A2E2D87693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70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D03065-5971-6446-B901-D1C3E697F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D7144-E183-7740-BB0B-1BA47486F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66B86-94A3-2F4A-B440-BFC0722A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51D-001F-944A-A812-56C2E15DC9D4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8535-02AF-5C43-BB1B-F7C5A607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4B6D0-199D-D047-B14B-575D258E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ACF-6631-7440-902A-A2E2D87693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3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65E8-6223-FB49-8103-553D8BEC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5D2EF-888B-F349-BCA5-2EF6A8565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E4AC9-623E-4B42-B387-3102586D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51D-001F-944A-A812-56C2E15DC9D4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4C0C-951A-834B-B572-CC7CFE4A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F526C-464E-B04B-BEBF-EB05C4B8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ACF-6631-7440-902A-A2E2D87693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2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0E93-E9C2-F045-AF29-0014BEB0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22E6F-CABC-8A42-93EB-C26FA731E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61A39-DB45-754D-A72C-3E8737A9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51D-001F-944A-A812-56C2E15DC9D4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4292E-D423-7D46-81AE-7BA0C3E2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9F59F-A6E6-4F44-8F07-7A387428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ACF-6631-7440-902A-A2E2D87693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33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0E09-B110-DB47-8E10-7BE712C7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8F83-F5D5-614C-AADE-30966AC46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78DAF-C9D0-BA4C-A3BA-798E63DC3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9F9AF-B43C-4B4D-921C-DC45833B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51D-001F-944A-A812-56C2E15DC9D4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936EA-0BC3-5046-9878-8555B7B4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CC9E2-2789-6A4F-8015-BEEBC175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ACF-6631-7440-902A-A2E2D87693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07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2070-DD00-D545-8A5C-7FE9A5C8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8270F-D52C-CB46-A131-86236E168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977FF-4291-A74C-A5F2-8D6BC6BE4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0F9FE-A7DF-1749-97A4-2114AB0D1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EE97F5-793D-7A46-B9FF-AF374837C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BC822-B044-AB4E-B25F-CB39417B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51D-001F-944A-A812-56C2E15DC9D4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6BB662-2DA3-7A4A-87A8-8DAD7305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F7CA7B-A038-3147-ACC7-E081F657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ACF-6631-7440-902A-A2E2D87693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11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9BA6-7505-EB41-A25C-B1251ACA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6D03C-3E08-9446-978C-D83A97A5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51D-001F-944A-A812-56C2E15DC9D4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16ACE-B3B8-CE43-B5E7-07BBC2F4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D39B-16B0-3F43-B8BE-70BB192B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ACF-6631-7440-902A-A2E2D87693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42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3B3E8-4393-4542-B7B1-E34F33D5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51D-001F-944A-A812-56C2E15DC9D4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FA42F-47DA-ED4D-BFB9-5BA863E4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B3362-6278-4442-9035-F4077302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ACF-6631-7440-902A-A2E2D87693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03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790D7-4C96-F446-B884-EB631B19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9BCCB-DDBD-7E4D-9DEF-81686CCCB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C5576-A830-A94A-920D-3AE52DA2E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25EDD-27F3-C743-A7C3-6A7823A1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51D-001F-944A-A812-56C2E15DC9D4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F6850-8511-F140-BCBE-5E8B310F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CC3FB-BCF0-A645-B258-29A57D3E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ACF-6631-7440-902A-A2E2D87693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32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D064-53F4-AF4B-AEDE-799B171F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80565-475D-F84D-8B79-BAB4DA516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77AA8-91FD-AB43-B5B4-6004ED244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8F70D-2289-C847-AA5D-0A1A19B7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51D-001F-944A-A812-56C2E15DC9D4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B3E11-4A6C-A047-BF8C-5E80EB7D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B1ED6-974E-4544-A0B8-C07CA840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3ACF-6631-7440-902A-A2E2D87693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65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16B0D-1E8E-E04F-8532-576D90829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C5870-30C8-EA4C-BF1D-F8BB1A94A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37385-7B54-B746-A4CB-57D3A5BE2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F51D-001F-944A-A812-56C2E15DC9D4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27F81-C7BC-7B49-9291-6BA23FFAE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BF4D6-71DF-8A4F-B20F-1035E4998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83ACF-6631-7440-902A-A2E2D87693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64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agendaweb.org/exercises/grammar/pronouns/subject-object-1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endaweb.org/exercises/grammar/pronouns/personal-object-write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englishexercises.org/makeagame/viewgame.asp?id=659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englishexercises.org/hangman/game.asp?id=1790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D1543E17-60F7-7740-9F22-DEDF2F0EC303}"/>
              </a:ext>
            </a:extLst>
          </p:cNvPr>
          <p:cNvSpPr txBox="1"/>
          <p:nvPr/>
        </p:nvSpPr>
        <p:spPr>
          <a:xfrm>
            <a:off x="838200" y="493012"/>
            <a:ext cx="59830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2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Beginner</a:t>
            </a:r>
            <a:r>
              <a:rPr lang="pt-BR" sz="32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(</a:t>
            </a:r>
            <a:r>
              <a:rPr lang="pt-BR" sz="32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Object</a:t>
            </a:r>
            <a:r>
              <a:rPr lang="pt-BR" sz="32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pt-BR" sz="32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Pronouns</a:t>
            </a:r>
            <a:r>
              <a:rPr lang="pt-BR" sz="32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F35C84D3-DFA0-3940-B625-D59252F840D4}"/>
              </a:ext>
            </a:extLst>
          </p:cNvPr>
          <p:cNvSpPr/>
          <p:nvPr/>
        </p:nvSpPr>
        <p:spPr>
          <a:xfrm>
            <a:off x="1441646" y="1760400"/>
            <a:ext cx="6521620" cy="461664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new lesson.</a:t>
            </a:r>
          </a:p>
          <a:p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modulo 01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29 – 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https://agendaweb.org/exercises/grammar/pronouns/subject-object-1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https://www.englishexercises.org/hangman/game.asp?id=17907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clothes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vocab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revision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https://www.englishexercises.org/makeagame/viewgame.asp?id=659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vocab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worksheet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https://agendaweb.org/exercises/grammar/pronouns/personal-object-write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Super why Prime, Netflix or YouTube.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Revise vocabulary from the week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A1F6F3A9-3403-5941-96C6-D4BF1C62C3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180" y="4598880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8191F094-80F0-CC48-8780-12CCE31A1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86" y="1760400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9E950A30-571E-FD4B-9B73-D622A27509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349" y="5308500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B217F079-DA52-3B45-8820-5A9EE98719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6018120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E53BAF97-91BF-4746-A1FE-8F988354BA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110" y="3889260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650CDB7D-D1BF-F54A-8483-475BA814B1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122" y="2470020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00E996CF-2C7C-514F-9D7D-269B37586B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752" y="3179640"/>
            <a:ext cx="434546" cy="434546"/>
          </a:xfrm>
          <a:prstGeom prst="rect">
            <a:avLst/>
          </a:prstGeom>
        </p:spPr>
      </p:pic>
      <p:pic>
        <p:nvPicPr>
          <p:cNvPr id="31" name="Imagem 7" descr="Yellow and blue symbols">
            <a:extLst>
              <a:ext uri="{FF2B5EF4-FFF2-40B4-BE49-F238E27FC236}">
                <a16:creationId xmlns:a16="http://schemas.microsoft.com/office/drawing/2014/main" id="{47A6378F-96DE-8443-8086-11954FE8DDB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201600" y="2077262"/>
            <a:ext cx="2700000" cy="2066276"/>
          </a:xfrm>
          <a:prstGeom prst="rect">
            <a:avLst/>
          </a:prstGeom>
        </p:spPr>
      </p:pic>
      <p:sp>
        <p:nvSpPr>
          <p:cNvPr id="15" name="Oval 123">
            <a:extLst>
              <a:ext uri="{FF2B5EF4-FFF2-40B4-BE49-F238E27FC236}">
                <a16:creationId xmlns:a16="http://schemas.microsoft.com/office/drawing/2014/main" id="{0635FCE4-785A-9644-90D7-74DE7010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80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152477</TotalTime>
  <Words>147</Words>
  <Application>Microsoft Office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Recursos humanos slide 1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Paulo Figueiredo</dc:creator>
  <cp:lastModifiedBy>Vilma do Couto</cp:lastModifiedBy>
  <cp:revision>92</cp:revision>
  <cp:lastPrinted>2021-01-20T21:33:51Z</cp:lastPrinted>
  <dcterms:created xsi:type="dcterms:W3CDTF">2021-01-20T20:43:54Z</dcterms:created>
  <dcterms:modified xsi:type="dcterms:W3CDTF">2021-05-25T01:09:15Z</dcterms:modified>
</cp:coreProperties>
</file>