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4B0D7F-3291-4461-A747-74C8D325CE9A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709BC1D-6418-4200-B2A4-02CCBBD283CA}">
      <dgm:prSet/>
      <dgm:spPr>
        <a:solidFill>
          <a:srgbClr val="FF0000"/>
        </a:solidFill>
      </dgm:spPr>
      <dgm:t>
        <a:bodyPr/>
        <a:lstStyle/>
        <a:p>
          <a:r>
            <a:rPr lang="en-US" b="1"/>
            <a:t>cas 1 : ARTICLE + NOM</a:t>
          </a:r>
          <a:endParaRPr lang="en-US"/>
        </a:p>
      </dgm:t>
    </dgm:pt>
    <dgm:pt modelId="{058030CB-CEE0-40C4-BDEC-3BA34077F107}" type="parTrans" cxnId="{B06C3BFF-34FA-46B0-86A2-8856F7A7E3DF}">
      <dgm:prSet/>
      <dgm:spPr/>
      <dgm:t>
        <a:bodyPr/>
        <a:lstStyle/>
        <a:p>
          <a:endParaRPr lang="en-US"/>
        </a:p>
      </dgm:t>
    </dgm:pt>
    <dgm:pt modelId="{575BA367-627B-4888-A82B-476137AEFE4F}" type="sibTrans" cxnId="{B06C3BFF-34FA-46B0-86A2-8856F7A7E3DF}">
      <dgm:prSet/>
      <dgm:spPr/>
      <dgm:t>
        <a:bodyPr/>
        <a:lstStyle/>
        <a:p>
          <a:endParaRPr lang="en-US"/>
        </a:p>
      </dgm:t>
    </dgm:pt>
    <dgm:pt modelId="{89DE5508-3CEC-45E9-9BAA-407EC4AFF4A1}">
      <dgm:prSet/>
      <dgm:spPr>
        <a:solidFill>
          <a:srgbClr val="0070C0"/>
        </a:solidFill>
      </dgm:spPr>
      <dgm:t>
        <a:bodyPr/>
        <a:lstStyle/>
        <a:p>
          <a:r>
            <a:rPr lang="en-US" dirty="0"/>
            <a:t>1 </a:t>
          </a:r>
          <a:r>
            <a:rPr lang="en-US" dirty="0" err="1"/>
            <a:t>ami</a:t>
          </a:r>
          <a:r>
            <a:rPr lang="en-US" dirty="0"/>
            <a:t> un </a:t>
          </a:r>
          <a:r>
            <a:rPr lang="en-US" dirty="0" err="1"/>
            <a:t>ami</a:t>
          </a:r>
          <a:r>
            <a:rPr lang="en-US" dirty="0"/>
            <a:t> des </a:t>
          </a:r>
          <a:r>
            <a:rPr lang="en-US" dirty="0" err="1"/>
            <a:t>amis</a:t>
          </a:r>
          <a:r>
            <a:rPr lang="en-US" dirty="0"/>
            <a:t> les </a:t>
          </a:r>
          <a:r>
            <a:rPr lang="en-US" dirty="0" err="1"/>
            <a:t>amis</a:t>
          </a:r>
          <a:endParaRPr lang="en-US" dirty="0"/>
        </a:p>
      </dgm:t>
    </dgm:pt>
    <dgm:pt modelId="{C5323B14-42AD-480B-AF91-73215D872475}" type="parTrans" cxnId="{714F3DEC-F8F9-4388-A0DA-1345879959DE}">
      <dgm:prSet/>
      <dgm:spPr/>
      <dgm:t>
        <a:bodyPr/>
        <a:lstStyle/>
        <a:p>
          <a:endParaRPr lang="en-US"/>
        </a:p>
      </dgm:t>
    </dgm:pt>
    <dgm:pt modelId="{93D187AE-791C-4545-A78E-F503AC9F98BC}" type="sibTrans" cxnId="{714F3DEC-F8F9-4388-A0DA-1345879959DE}">
      <dgm:prSet/>
      <dgm:spPr/>
      <dgm:t>
        <a:bodyPr/>
        <a:lstStyle/>
        <a:p>
          <a:endParaRPr lang="en-US"/>
        </a:p>
      </dgm:t>
    </dgm:pt>
    <dgm:pt modelId="{7756405C-24F9-4A28-8BB0-926F2A00C7AE}">
      <dgm:prSet/>
      <dgm:spPr>
        <a:solidFill>
          <a:srgbClr val="0070C0"/>
        </a:solidFill>
      </dgm:spPr>
      <dgm:t>
        <a:bodyPr/>
        <a:lstStyle/>
        <a:p>
          <a:r>
            <a:rPr lang="pt-BR" dirty="0"/>
            <a:t>2 </a:t>
          </a:r>
          <a:r>
            <a:rPr lang="pt-BR" dirty="0" err="1"/>
            <a:t>opéra</a:t>
          </a:r>
          <a:r>
            <a:rPr lang="pt-BR" dirty="0"/>
            <a:t> </a:t>
          </a:r>
          <a:r>
            <a:rPr lang="pt-BR" dirty="0" err="1"/>
            <a:t>un</a:t>
          </a:r>
          <a:r>
            <a:rPr lang="pt-BR" dirty="0"/>
            <a:t> </a:t>
          </a:r>
          <a:r>
            <a:rPr lang="pt-BR" dirty="0" err="1"/>
            <a:t>opéra</a:t>
          </a:r>
          <a:r>
            <a:rPr lang="pt-BR" dirty="0"/>
            <a:t> </a:t>
          </a:r>
          <a:r>
            <a:rPr lang="pt-BR" dirty="0" err="1"/>
            <a:t>des</a:t>
          </a:r>
          <a:r>
            <a:rPr lang="pt-BR" dirty="0"/>
            <a:t> </a:t>
          </a:r>
          <a:r>
            <a:rPr lang="pt-BR" dirty="0" err="1"/>
            <a:t>opéras</a:t>
          </a:r>
          <a:r>
            <a:rPr lang="pt-BR" dirty="0"/>
            <a:t> </a:t>
          </a:r>
          <a:r>
            <a:rPr lang="pt-BR" dirty="0" err="1"/>
            <a:t>les</a:t>
          </a:r>
          <a:r>
            <a:rPr lang="pt-BR" dirty="0"/>
            <a:t> </a:t>
          </a:r>
          <a:r>
            <a:rPr lang="pt-BR" dirty="0" err="1"/>
            <a:t>opéras</a:t>
          </a:r>
          <a:endParaRPr lang="en-US" dirty="0"/>
        </a:p>
      </dgm:t>
    </dgm:pt>
    <dgm:pt modelId="{99A292D3-AAF0-4937-8408-39DA394EC521}" type="parTrans" cxnId="{F4FE366E-7385-428C-A574-5C8D1EE03A07}">
      <dgm:prSet/>
      <dgm:spPr/>
      <dgm:t>
        <a:bodyPr/>
        <a:lstStyle/>
        <a:p>
          <a:endParaRPr lang="en-US"/>
        </a:p>
      </dgm:t>
    </dgm:pt>
    <dgm:pt modelId="{B6FC3FCC-7ECA-4B87-B0A3-855AEEA5361D}" type="sibTrans" cxnId="{F4FE366E-7385-428C-A574-5C8D1EE03A07}">
      <dgm:prSet/>
      <dgm:spPr/>
      <dgm:t>
        <a:bodyPr/>
        <a:lstStyle/>
        <a:p>
          <a:endParaRPr lang="en-US"/>
        </a:p>
      </dgm:t>
    </dgm:pt>
    <dgm:pt modelId="{49CB09A7-16C1-4A72-B8CE-6D6033E8E947}">
      <dgm:prSet/>
      <dgm:spPr>
        <a:solidFill>
          <a:srgbClr val="0070C0"/>
        </a:solidFill>
      </dgm:spPr>
      <dgm:t>
        <a:bodyPr/>
        <a:lstStyle/>
        <a:p>
          <a:r>
            <a:rPr lang="pt-BR"/>
            <a:t>3 Italien un Italien des Italiens les Italiens</a:t>
          </a:r>
          <a:endParaRPr lang="en-US"/>
        </a:p>
      </dgm:t>
    </dgm:pt>
    <dgm:pt modelId="{3C40AFF6-010E-4B4C-AD57-D4B64F3FBD4D}" type="parTrans" cxnId="{81CDACD6-BAA2-4D37-B5A5-967F1550044D}">
      <dgm:prSet/>
      <dgm:spPr/>
      <dgm:t>
        <a:bodyPr/>
        <a:lstStyle/>
        <a:p>
          <a:endParaRPr lang="en-US"/>
        </a:p>
      </dgm:t>
    </dgm:pt>
    <dgm:pt modelId="{903D5830-DF3C-41F5-8326-F6E1D72B570E}" type="sibTrans" cxnId="{81CDACD6-BAA2-4D37-B5A5-967F1550044D}">
      <dgm:prSet/>
      <dgm:spPr/>
      <dgm:t>
        <a:bodyPr/>
        <a:lstStyle/>
        <a:p>
          <a:endParaRPr lang="en-US"/>
        </a:p>
      </dgm:t>
    </dgm:pt>
    <dgm:pt modelId="{709EDECF-D522-48D0-A535-D3E45984D973}">
      <dgm:prSet/>
      <dgm:spPr>
        <a:solidFill>
          <a:srgbClr val="0070C0"/>
        </a:solidFill>
      </dgm:spPr>
      <dgm:t>
        <a:bodyPr/>
        <a:lstStyle/>
        <a:p>
          <a:r>
            <a:rPr lang="pt-BR" dirty="0"/>
            <a:t>4 uniforme </a:t>
          </a:r>
          <a:r>
            <a:rPr lang="pt-BR" dirty="0" err="1"/>
            <a:t>un</a:t>
          </a:r>
          <a:r>
            <a:rPr lang="pt-BR" dirty="0"/>
            <a:t> uniforme </a:t>
          </a:r>
          <a:r>
            <a:rPr lang="pt-BR" dirty="0" err="1"/>
            <a:t>des</a:t>
          </a:r>
          <a:r>
            <a:rPr lang="pt-BR" dirty="0"/>
            <a:t> uniformes </a:t>
          </a:r>
          <a:r>
            <a:rPr lang="pt-BR" dirty="0" err="1"/>
            <a:t>les</a:t>
          </a:r>
          <a:r>
            <a:rPr lang="pt-BR" dirty="0"/>
            <a:t> uniformes</a:t>
          </a:r>
          <a:endParaRPr lang="en-US" dirty="0"/>
        </a:p>
      </dgm:t>
    </dgm:pt>
    <dgm:pt modelId="{36C4E797-D1C8-441F-85E5-2FD42D70DB06}" type="parTrans" cxnId="{80275A50-24D2-42B8-AFCA-EF0D26213B48}">
      <dgm:prSet/>
      <dgm:spPr/>
      <dgm:t>
        <a:bodyPr/>
        <a:lstStyle/>
        <a:p>
          <a:endParaRPr lang="en-US"/>
        </a:p>
      </dgm:t>
    </dgm:pt>
    <dgm:pt modelId="{D0A2A28B-2C69-4823-834D-BDDFC8483FBA}" type="sibTrans" cxnId="{80275A50-24D2-42B8-AFCA-EF0D26213B48}">
      <dgm:prSet/>
      <dgm:spPr/>
      <dgm:t>
        <a:bodyPr/>
        <a:lstStyle/>
        <a:p>
          <a:endParaRPr lang="en-US"/>
        </a:p>
      </dgm:t>
    </dgm:pt>
    <dgm:pt modelId="{AFBD884C-D213-4703-B889-8D62E32CF4A5}" type="pres">
      <dgm:prSet presAssocID="{FC4B0D7F-3291-4461-A747-74C8D325CE9A}" presName="linear" presStyleCnt="0">
        <dgm:presLayoutVars>
          <dgm:animLvl val="lvl"/>
          <dgm:resizeHandles val="exact"/>
        </dgm:presLayoutVars>
      </dgm:prSet>
      <dgm:spPr/>
    </dgm:pt>
    <dgm:pt modelId="{97C235A2-EAEB-486F-8065-4E69739F4E26}" type="pres">
      <dgm:prSet presAssocID="{0709BC1D-6418-4200-B2A4-02CCBBD283C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0556811-E806-4F4F-A364-7458839245D9}" type="pres">
      <dgm:prSet presAssocID="{575BA367-627B-4888-A82B-476137AEFE4F}" presName="spacer" presStyleCnt="0"/>
      <dgm:spPr/>
    </dgm:pt>
    <dgm:pt modelId="{0FB17ED7-7C1B-4DB1-BD97-0A90B92B71E0}" type="pres">
      <dgm:prSet presAssocID="{89DE5508-3CEC-45E9-9BAA-407EC4AFF4A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2ECE554-DA0E-432C-AB25-111A55AA3C70}" type="pres">
      <dgm:prSet presAssocID="{93D187AE-791C-4545-A78E-F503AC9F98BC}" presName="spacer" presStyleCnt="0"/>
      <dgm:spPr/>
    </dgm:pt>
    <dgm:pt modelId="{77A45DBB-A485-4CFC-81A1-1B9B6056108B}" type="pres">
      <dgm:prSet presAssocID="{7756405C-24F9-4A28-8BB0-926F2A00C7A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28D14E4-667C-47BD-A60B-B13027E4365D}" type="pres">
      <dgm:prSet presAssocID="{B6FC3FCC-7ECA-4B87-B0A3-855AEEA5361D}" presName="spacer" presStyleCnt="0"/>
      <dgm:spPr/>
    </dgm:pt>
    <dgm:pt modelId="{2870B1F4-D3B3-4453-A0B0-2292B3D2BAFC}" type="pres">
      <dgm:prSet presAssocID="{49CB09A7-16C1-4A72-B8CE-6D6033E8E94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50F85A0-17E7-43BF-ACAF-5B0B74D7066E}" type="pres">
      <dgm:prSet presAssocID="{903D5830-DF3C-41F5-8326-F6E1D72B570E}" presName="spacer" presStyleCnt="0"/>
      <dgm:spPr/>
    </dgm:pt>
    <dgm:pt modelId="{D3CB49D0-F196-48BA-98FD-3D5E6BDB4771}" type="pres">
      <dgm:prSet presAssocID="{709EDECF-D522-48D0-A535-D3E45984D97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F95EB63-14FD-4FC6-8257-8819097F0F3F}" type="presOf" srcId="{FC4B0D7F-3291-4461-A747-74C8D325CE9A}" destId="{AFBD884C-D213-4703-B889-8D62E32CF4A5}" srcOrd="0" destOrd="0" presId="urn:microsoft.com/office/officeart/2005/8/layout/vList2"/>
    <dgm:cxn modelId="{99E40C69-0F31-4DA3-8300-B05C76C87E5D}" type="presOf" srcId="{49CB09A7-16C1-4A72-B8CE-6D6033E8E947}" destId="{2870B1F4-D3B3-4453-A0B0-2292B3D2BAFC}" srcOrd="0" destOrd="0" presId="urn:microsoft.com/office/officeart/2005/8/layout/vList2"/>
    <dgm:cxn modelId="{F4FE366E-7385-428C-A574-5C8D1EE03A07}" srcId="{FC4B0D7F-3291-4461-A747-74C8D325CE9A}" destId="{7756405C-24F9-4A28-8BB0-926F2A00C7AE}" srcOrd="2" destOrd="0" parTransId="{99A292D3-AAF0-4937-8408-39DA394EC521}" sibTransId="{B6FC3FCC-7ECA-4B87-B0A3-855AEEA5361D}"/>
    <dgm:cxn modelId="{80275A50-24D2-42B8-AFCA-EF0D26213B48}" srcId="{FC4B0D7F-3291-4461-A747-74C8D325CE9A}" destId="{709EDECF-D522-48D0-A535-D3E45984D973}" srcOrd="4" destOrd="0" parTransId="{36C4E797-D1C8-441F-85E5-2FD42D70DB06}" sibTransId="{D0A2A28B-2C69-4823-834D-BDDFC8483FBA}"/>
    <dgm:cxn modelId="{BFD70190-2FF0-4765-A268-B3FA0440643F}" type="presOf" srcId="{7756405C-24F9-4A28-8BB0-926F2A00C7AE}" destId="{77A45DBB-A485-4CFC-81A1-1B9B6056108B}" srcOrd="0" destOrd="0" presId="urn:microsoft.com/office/officeart/2005/8/layout/vList2"/>
    <dgm:cxn modelId="{97572E9B-1266-4FBC-9DF3-777F99E9F6E1}" type="presOf" srcId="{709EDECF-D522-48D0-A535-D3E45984D973}" destId="{D3CB49D0-F196-48BA-98FD-3D5E6BDB4771}" srcOrd="0" destOrd="0" presId="urn:microsoft.com/office/officeart/2005/8/layout/vList2"/>
    <dgm:cxn modelId="{E16A25B7-7E8C-4D34-82AD-E804A6F714A9}" type="presOf" srcId="{0709BC1D-6418-4200-B2A4-02CCBBD283CA}" destId="{97C235A2-EAEB-486F-8065-4E69739F4E26}" srcOrd="0" destOrd="0" presId="urn:microsoft.com/office/officeart/2005/8/layout/vList2"/>
    <dgm:cxn modelId="{81CDACD6-BAA2-4D37-B5A5-967F1550044D}" srcId="{FC4B0D7F-3291-4461-A747-74C8D325CE9A}" destId="{49CB09A7-16C1-4A72-B8CE-6D6033E8E947}" srcOrd="3" destOrd="0" parTransId="{3C40AFF6-010E-4B4C-AD57-D4B64F3FBD4D}" sibTransId="{903D5830-DF3C-41F5-8326-F6E1D72B570E}"/>
    <dgm:cxn modelId="{714F3DEC-F8F9-4388-A0DA-1345879959DE}" srcId="{FC4B0D7F-3291-4461-A747-74C8D325CE9A}" destId="{89DE5508-3CEC-45E9-9BAA-407EC4AFF4A1}" srcOrd="1" destOrd="0" parTransId="{C5323B14-42AD-480B-AF91-73215D872475}" sibTransId="{93D187AE-791C-4545-A78E-F503AC9F98BC}"/>
    <dgm:cxn modelId="{7FD436F2-9AE5-4DCC-BA6F-06755BAD63E3}" type="presOf" srcId="{89DE5508-3CEC-45E9-9BAA-407EC4AFF4A1}" destId="{0FB17ED7-7C1B-4DB1-BD97-0A90B92B71E0}" srcOrd="0" destOrd="0" presId="urn:microsoft.com/office/officeart/2005/8/layout/vList2"/>
    <dgm:cxn modelId="{B06C3BFF-34FA-46B0-86A2-8856F7A7E3DF}" srcId="{FC4B0D7F-3291-4461-A747-74C8D325CE9A}" destId="{0709BC1D-6418-4200-B2A4-02CCBBD283CA}" srcOrd="0" destOrd="0" parTransId="{058030CB-CEE0-40C4-BDEC-3BA34077F107}" sibTransId="{575BA367-627B-4888-A82B-476137AEFE4F}"/>
    <dgm:cxn modelId="{2249EF00-1964-493E-98CF-5F05C90529BB}" type="presParOf" srcId="{AFBD884C-D213-4703-B889-8D62E32CF4A5}" destId="{97C235A2-EAEB-486F-8065-4E69739F4E26}" srcOrd="0" destOrd="0" presId="urn:microsoft.com/office/officeart/2005/8/layout/vList2"/>
    <dgm:cxn modelId="{70FCC4EA-EF54-40DE-8A49-6D8086164F16}" type="presParOf" srcId="{AFBD884C-D213-4703-B889-8D62E32CF4A5}" destId="{A0556811-E806-4F4F-A364-7458839245D9}" srcOrd="1" destOrd="0" presId="urn:microsoft.com/office/officeart/2005/8/layout/vList2"/>
    <dgm:cxn modelId="{20A74043-4692-498D-B8A0-33D85A851521}" type="presParOf" srcId="{AFBD884C-D213-4703-B889-8D62E32CF4A5}" destId="{0FB17ED7-7C1B-4DB1-BD97-0A90B92B71E0}" srcOrd="2" destOrd="0" presId="urn:microsoft.com/office/officeart/2005/8/layout/vList2"/>
    <dgm:cxn modelId="{570B00BA-564D-4D94-B3C9-2D3D98318556}" type="presParOf" srcId="{AFBD884C-D213-4703-B889-8D62E32CF4A5}" destId="{B2ECE554-DA0E-432C-AB25-111A55AA3C70}" srcOrd="3" destOrd="0" presId="urn:microsoft.com/office/officeart/2005/8/layout/vList2"/>
    <dgm:cxn modelId="{2854708B-4B3F-4A07-87A7-3811FBCC20B1}" type="presParOf" srcId="{AFBD884C-D213-4703-B889-8D62E32CF4A5}" destId="{77A45DBB-A485-4CFC-81A1-1B9B6056108B}" srcOrd="4" destOrd="0" presId="urn:microsoft.com/office/officeart/2005/8/layout/vList2"/>
    <dgm:cxn modelId="{F692645C-1C2A-4699-B708-26EFCE6561B4}" type="presParOf" srcId="{AFBD884C-D213-4703-B889-8D62E32CF4A5}" destId="{128D14E4-667C-47BD-A60B-B13027E4365D}" srcOrd="5" destOrd="0" presId="urn:microsoft.com/office/officeart/2005/8/layout/vList2"/>
    <dgm:cxn modelId="{EDBFEFF8-BED4-4049-93CB-A66CE90688F5}" type="presParOf" srcId="{AFBD884C-D213-4703-B889-8D62E32CF4A5}" destId="{2870B1F4-D3B3-4453-A0B0-2292B3D2BAFC}" srcOrd="6" destOrd="0" presId="urn:microsoft.com/office/officeart/2005/8/layout/vList2"/>
    <dgm:cxn modelId="{7BB17FE0-2EC0-43B0-89A0-65234C291E4F}" type="presParOf" srcId="{AFBD884C-D213-4703-B889-8D62E32CF4A5}" destId="{D50F85A0-17E7-43BF-ACAF-5B0B74D7066E}" srcOrd="7" destOrd="0" presId="urn:microsoft.com/office/officeart/2005/8/layout/vList2"/>
    <dgm:cxn modelId="{55A4D810-41E9-4D36-B614-5E8BAE775FE1}" type="presParOf" srcId="{AFBD884C-D213-4703-B889-8D62E32CF4A5}" destId="{D3CB49D0-F196-48BA-98FD-3D5E6BDB477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4B0D7F-3291-4461-A747-74C8D325CE9A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8E867C8-6A2E-4550-B253-995E0B050BB3}">
      <dgm:prSet/>
      <dgm:spPr>
        <a:solidFill>
          <a:srgbClr val="FF0000"/>
        </a:solidFill>
      </dgm:spPr>
      <dgm:t>
        <a:bodyPr/>
        <a:lstStyle/>
        <a:p>
          <a:r>
            <a:rPr lang="en-US" b="1"/>
            <a:t>cas 2 : ADJECTIF + NOM</a:t>
          </a:r>
          <a:endParaRPr lang="pt-BR"/>
        </a:p>
      </dgm:t>
    </dgm:pt>
    <dgm:pt modelId="{216491A1-E9DE-4ADB-9725-BE6C825BAC25}" type="parTrans" cxnId="{2F983CC2-26DA-44B1-A7CE-631958EEC5D6}">
      <dgm:prSet/>
      <dgm:spPr/>
      <dgm:t>
        <a:bodyPr/>
        <a:lstStyle/>
        <a:p>
          <a:endParaRPr lang="pt-BR"/>
        </a:p>
      </dgm:t>
    </dgm:pt>
    <dgm:pt modelId="{7F3F04E9-A14E-492D-A160-565CC7BE86E1}" type="sibTrans" cxnId="{2F983CC2-26DA-44B1-A7CE-631958EEC5D6}">
      <dgm:prSet/>
      <dgm:spPr/>
      <dgm:t>
        <a:bodyPr/>
        <a:lstStyle/>
        <a:p>
          <a:endParaRPr lang="pt-BR"/>
        </a:p>
      </dgm:t>
    </dgm:pt>
    <dgm:pt modelId="{DB1A1D0D-651B-4BD1-9131-4556CC4D3E9F}">
      <dgm:prSet/>
      <dgm:spPr>
        <a:solidFill>
          <a:srgbClr val="FF0000"/>
        </a:solidFill>
      </dgm:spPr>
      <dgm:t>
        <a:bodyPr/>
        <a:lstStyle/>
        <a:p>
          <a:r>
            <a:rPr lang="en-US"/>
            <a:t>mon / ton / son mes / tes / ses ces</a:t>
          </a:r>
          <a:endParaRPr lang="pt-BR"/>
        </a:p>
      </dgm:t>
    </dgm:pt>
    <dgm:pt modelId="{6DE7F336-5740-457A-8C75-122B658DE92C}" type="parTrans" cxnId="{9EEC282A-0AE8-4066-B65E-C3E0AA7E7CAF}">
      <dgm:prSet/>
      <dgm:spPr/>
      <dgm:t>
        <a:bodyPr/>
        <a:lstStyle/>
        <a:p>
          <a:endParaRPr lang="pt-BR"/>
        </a:p>
      </dgm:t>
    </dgm:pt>
    <dgm:pt modelId="{BE6A52AF-4384-4DA3-B870-ACF59BEEBB72}" type="sibTrans" cxnId="{9EEC282A-0AE8-4066-B65E-C3E0AA7E7CAF}">
      <dgm:prSet/>
      <dgm:spPr/>
      <dgm:t>
        <a:bodyPr/>
        <a:lstStyle/>
        <a:p>
          <a:endParaRPr lang="pt-BR"/>
        </a:p>
      </dgm:t>
    </dgm:pt>
    <dgm:pt modelId="{41728C99-CDDE-4795-AE0E-0EA5D371B835}">
      <dgm:prSet/>
      <dgm:spPr>
        <a:solidFill>
          <a:srgbClr val="0070C0"/>
        </a:solidFill>
      </dgm:spPr>
      <dgm:t>
        <a:bodyPr/>
        <a:lstStyle/>
        <a:p>
          <a:r>
            <a:rPr lang="en-US" dirty="0"/>
            <a:t>Ex. </a:t>
          </a:r>
          <a:r>
            <a:rPr lang="en-US" dirty="0" err="1"/>
            <a:t>ami</a:t>
          </a:r>
          <a:endParaRPr lang="pt-BR" dirty="0"/>
        </a:p>
      </dgm:t>
    </dgm:pt>
    <dgm:pt modelId="{A01C3697-7478-47FC-B574-A488861378B0}" type="parTrans" cxnId="{0EF3C1FD-F6EB-46AE-9BE8-E594466CF508}">
      <dgm:prSet/>
      <dgm:spPr/>
      <dgm:t>
        <a:bodyPr/>
        <a:lstStyle/>
        <a:p>
          <a:endParaRPr lang="pt-BR"/>
        </a:p>
      </dgm:t>
    </dgm:pt>
    <dgm:pt modelId="{530F093D-DE3A-4BFF-A64D-53B9502116F7}" type="sibTrans" cxnId="{0EF3C1FD-F6EB-46AE-9BE8-E594466CF508}">
      <dgm:prSet/>
      <dgm:spPr/>
      <dgm:t>
        <a:bodyPr/>
        <a:lstStyle/>
        <a:p>
          <a:endParaRPr lang="pt-BR"/>
        </a:p>
      </dgm:t>
    </dgm:pt>
    <dgm:pt modelId="{320A8BEB-1314-4334-A00C-3E3C1E3C50BC}">
      <dgm:prSet/>
      <dgm:spPr>
        <a:solidFill>
          <a:srgbClr val="0070C0"/>
        </a:solidFill>
      </dgm:spPr>
      <dgm:t>
        <a:bodyPr/>
        <a:lstStyle/>
        <a:p>
          <a:r>
            <a:rPr lang="en-US"/>
            <a:t>mon ami</a:t>
          </a:r>
          <a:endParaRPr lang="pt-BR"/>
        </a:p>
      </dgm:t>
    </dgm:pt>
    <dgm:pt modelId="{625DC7B2-C18A-4E20-ABDD-4CE765E070FF}" type="parTrans" cxnId="{6B91DF7A-D936-42E7-B4C2-5E379FC6D470}">
      <dgm:prSet/>
      <dgm:spPr/>
      <dgm:t>
        <a:bodyPr/>
        <a:lstStyle/>
        <a:p>
          <a:endParaRPr lang="pt-BR"/>
        </a:p>
      </dgm:t>
    </dgm:pt>
    <dgm:pt modelId="{4C6D5AF7-C0C1-4CDC-B149-7E901972D46B}" type="sibTrans" cxnId="{6B91DF7A-D936-42E7-B4C2-5E379FC6D470}">
      <dgm:prSet/>
      <dgm:spPr/>
      <dgm:t>
        <a:bodyPr/>
        <a:lstStyle/>
        <a:p>
          <a:endParaRPr lang="pt-BR"/>
        </a:p>
      </dgm:t>
    </dgm:pt>
    <dgm:pt modelId="{CE73080D-58D1-4C78-99A8-4EF60B7B4257}">
      <dgm:prSet/>
      <dgm:spPr>
        <a:solidFill>
          <a:srgbClr val="0070C0"/>
        </a:solidFill>
      </dgm:spPr>
      <dgm:t>
        <a:bodyPr/>
        <a:lstStyle/>
        <a:p>
          <a:r>
            <a:rPr lang="en-US"/>
            <a:t>ton ami</a:t>
          </a:r>
          <a:endParaRPr lang="pt-BR"/>
        </a:p>
      </dgm:t>
    </dgm:pt>
    <dgm:pt modelId="{A56B94A5-DD2F-462B-8358-04B79297EE38}" type="parTrans" cxnId="{78DEBB19-0E27-43D9-BBCD-16A3F311CE45}">
      <dgm:prSet/>
      <dgm:spPr/>
      <dgm:t>
        <a:bodyPr/>
        <a:lstStyle/>
        <a:p>
          <a:endParaRPr lang="pt-BR"/>
        </a:p>
      </dgm:t>
    </dgm:pt>
    <dgm:pt modelId="{8D8317EE-A91B-4ED4-8CFA-5270D5C30932}" type="sibTrans" cxnId="{78DEBB19-0E27-43D9-BBCD-16A3F311CE45}">
      <dgm:prSet/>
      <dgm:spPr/>
      <dgm:t>
        <a:bodyPr/>
        <a:lstStyle/>
        <a:p>
          <a:endParaRPr lang="pt-BR"/>
        </a:p>
      </dgm:t>
    </dgm:pt>
    <dgm:pt modelId="{E011CD70-0D2F-42DE-BF45-304B3885BD53}">
      <dgm:prSet/>
      <dgm:spPr>
        <a:solidFill>
          <a:srgbClr val="0070C0"/>
        </a:solidFill>
      </dgm:spPr>
      <dgm:t>
        <a:bodyPr/>
        <a:lstStyle/>
        <a:p>
          <a:r>
            <a:rPr lang="en-US"/>
            <a:t>son ami</a:t>
          </a:r>
          <a:endParaRPr lang="pt-BR"/>
        </a:p>
      </dgm:t>
    </dgm:pt>
    <dgm:pt modelId="{0329E2B5-F033-4692-88BC-B99E55851177}" type="parTrans" cxnId="{31B212A5-02D4-4B76-83C7-69C3D94598F2}">
      <dgm:prSet/>
      <dgm:spPr/>
      <dgm:t>
        <a:bodyPr/>
        <a:lstStyle/>
        <a:p>
          <a:endParaRPr lang="pt-BR"/>
        </a:p>
      </dgm:t>
    </dgm:pt>
    <dgm:pt modelId="{2835C8D3-120D-4ADA-BAA1-5B392E4A4A82}" type="sibTrans" cxnId="{31B212A5-02D4-4B76-83C7-69C3D94598F2}">
      <dgm:prSet/>
      <dgm:spPr/>
      <dgm:t>
        <a:bodyPr/>
        <a:lstStyle/>
        <a:p>
          <a:endParaRPr lang="pt-BR"/>
        </a:p>
      </dgm:t>
    </dgm:pt>
    <dgm:pt modelId="{747AD956-1D66-47CE-B0BB-A7BBE19DDC4B}">
      <dgm:prSet/>
      <dgm:spPr>
        <a:solidFill>
          <a:srgbClr val="0070C0"/>
        </a:solidFill>
      </dgm:spPr>
      <dgm:t>
        <a:bodyPr/>
        <a:lstStyle/>
        <a:p>
          <a:r>
            <a:rPr lang="pt-BR" dirty="0" err="1"/>
            <a:t>mes</a:t>
          </a:r>
          <a:r>
            <a:rPr lang="pt-BR" dirty="0"/>
            <a:t> amis</a:t>
          </a:r>
        </a:p>
      </dgm:t>
    </dgm:pt>
    <dgm:pt modelId="{532030EA-6646-4315-BE62-0DF2EA5948DC}" type="parTrans" cxnId="{44BFE614-CBE2-4FAD-B4BF-CEA25FF3FA73}">
      <dgm:prSet/>
      <dgm:spPr/>
      <dgm:t>
        <a:bodyPr/>
        <a:lstStyle/>
        <a:p>
          <a:endParaRPr lang="pt-BR"/>
        </a:p>
      </dgm:t>
    </dgm:pt>
    <dgm:pt modelId="{46A00B0B-8372-4E18-A8C2-B45F9BEFE408}" type="sibTrans" cxnId="{44BFE614-CBE2-4FAD-B4BF-CEA25FF3FA73}">
      <dgm:prSet/>
      <dgm:spPr/>
      <dgm:t>
        <a:bodyPr/>
        <a:lstStyle/>
        <a:p>
          <a:endParaRPr lang="pt-BR"/>
        </a:p>
      </dgm:t>
    </dgm:pt>
    <dgm:pt modelId="{284C1707-1A02-49DE-BD42-15919A8238E2}">
      <dgm:prSet/>
      <dgm:spPr>
        <a:solidFill>
          <a:srgbClr val="0070C0"/>
        </a:solidFill>
      </dgm:spPr>
      <dgm:t>
        <a:bodyPr/>
        <a:lstStyle/>
        <a:p>
          <a:r>
            <a:rPr lang="pt-BR"/>
            <a:t>tes amis</a:t>
          </a:r>
        </a:p>
      </dgm:t>
    </dgm:pt>
    <dgm:pt modelId="{3AE2CB53-516D-4A1C-9530-54FB4E174AFF}" type="parTrans" cxnId="{5897EED3-099C-4742-8A51-736B8A8D94DF}">
      <dgm:prSet/>
      <dgm:spPr/>
      <dgm:t>
        <a:bodyPr/>
        <a:lstStyle/>
        <a:p>
          <a:endParaRPr lang="pt-BR"/>
        </a:p>
      </dgm:t>
    </dgm:pt>
    <dgm:pt modelId="{18B21FA7-10D0-425A-830A-C8660284DB62}" type="sibTrans" cxnId="{5897EED3-099C-4742-8A51-736B8A8D94DF}">
      <dgm:prSet/>
      <dgm:spPr/>
      <dgm:t>
        <a:bodyPr/>
        <a:lstStyle/>
        <a:p>
          <a:endParaRPr lang="pt-BR"/>
        </a:p>
      </dgm:t>
    </dgm:pt>
    <dgm:pt modelId="{F5172A8B-05CA-4E1D-9DCA-9C7FDC3AE447}" type="pres">
      <dgm:prSet presAssocID="{FC4B0D7F-3291-4461-A747-74C8D325CE9A}" presName="linear" presStyleCnt="0">
        <dgm:presLayoutVars>
          <dgm:animLvl val="lvl"/>
          <dgm:resizeHandles val="exact"/>
        </dgm:presLayoutVars>
      </dgm:prSet>
      <dgm:spPr/>
    </dgm:pt>
    <dgm:pt modelId="{8AEAD9F8-B939-43A8-BC09-42B3A973864B}" type="pres">
      <dgm:prSet presAssocID="{C8E867C8-6A2E-4550-B253-995E0B050BB3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66D6A832-FDDD-4A74-BE0A-9FFB95F87627}" type="pres">
      <dgm:prSet presAssocID="{7F3F04E9-A14E-492D-A160-565CC7BE86E1}" presName="spacer" presStyleCnt="0"/>
      <dgm:spPr/>
    </dgm:pt>
    <dgm:pt modelId="{88743477-A404-4522-8001-760679CDE6AF}" type="pres">
      <dgm:prSet presAssocID="{DB1A1D0D-651B-4BD1-9131-4556CC4D3E9F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580D2375-7873-4193-96E1-AD0F7F30DC72}" type="pres">
      <dgm:prSet presAssocID="{BE6A52AF-4384-4DA3-B870-ACF59BEEBB72}" presName="spacer" presStyleCnt="0"/>
      <dgm:spPr/>
    </dgm:pt>
    <dgm:pt modelId="{E81D2C67-BD8D-49CF-B733-4E95810C994D}" type="pres">
      <dgm:prSet presAssocID="{41728C99-CDDE-4795-AE0E-0EA5D371B835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C345E417-B408-415B-8F0B-20F63B818E42}" type="pres">
      <dgm:prSet presAssocID="{530F093D-DE3A-4BFF-A64D-53B9502116F7}" presName="spacer" presStyleCnt="0"/>
      <dgm:spPr/>
    </dgm:pt>
    <dgm:pt modelId="{E533C4C0-97AD-48A8-AF63-C6D7B8B631BE}" type="pres">
      <dgm:prSet presAssocID="{320A8BEB-1314-4334-A00C-3E3C1E3C50BC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B37DEEDE-641A-4B34-9BF2-124C45704DD0}" type="pres">
      <dgm:prSet presAssocID="{4C6D5AF7-C0C1-4CDC-B149-7E901972D46B}" presName="spacer" presStyleCnt="0"/>
      <dgm:spPr/>
    </dgm:pt>
    <dgm:pt modelId="{6A4BDE4E-A4A0-4C6B-8CED-8B31D29E21E9}" type="pres">
      <dgm:prSet presAssocID="{CE73080D-58D1-4C78-99A8-4EF60B7B4257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B2662CE2-4EB1-4D44-BFCC-8DDBD58FC550}" type="pres">
      <dgm:prSet presAssocID="{8D8317EE-A91B-4ED4-8CFA-5270D5C30932}" presName="spacer" presStyleCnt="0"/>
      <dgm:spPr/>
    </dgm:pt>
    <dgm:pt modelId="{386F3205-4CC0-457D-A9DA-A18907BC23B8}" type="pres">
      <dgm:prSet presAssocID="{E011CD70-0D2F-42DE-BF45-304B3885BD53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F2C091F1-A982-4BC1-8F55-9D6BF5DB7943}" type="pres">
      <dgm:prSet presAssocID="{2835C8D3-120D-4ADA-BAA1-5B392E4A4A82}" presName="spacer" presStyleCnt="0"/>
      <dgm:spPr/>
    </dgm:pt>
    <dgm:pt modelId="{E3394FC8-FC47-48F3-924B-E48F6291FDDF}" type="pres">
      <dgm:prSet presAssocID="{747AD956-1D66-47CE-B0BB-A7BBE19DDC4B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F7B3CBC9-A857-4968-80AB-CEC45489019A}" type="pres">
      <dgm:prSet presAssocID="{46A00B0B-8372-4E18-A8C2-B45F9BEFE408}" presName="spacer" presStyleCnt="0"/>
      <dgm:spPr/>
    </dgm:pt>
    <dgm:pt modelId="{B2E3ECA2-7EF9-4A1F-B7C2-1A56C666A443}" type="pres">
      <dgm:prSet presAssocID="{284C1707-1A02-49DE-BD42-15919A8238E2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44BFE614-CBE2-4FAD-B4BF-CEA25FF3FA73}" srcId="{FC4B0D7F-3291-4461-A747-74C8D325CE9A}" destId="{747AD956-1D66-47CE-B0BB-A7BBE19DDC4B}" srcOrd="6" destOrd="0" parTransId="{532030EA-6646-4315-BE62-0DF2EA5948DC}" sibTransId="{46A00B0B-8372-4E18-A8C2-B45F9BEFE408}"/>
    <dgm:cxn modelId="{05A44615-6D7D-4400-A7F3-065C6B966B12}" type="presOf" srcId="{41728C99-CDDE-4795-AE0E-0EA5D371B835}" destId="{E81D2C67-BD8D-49CF-B733-4E95810C994D}" srcOrd="0" destOrd="0" presId="urn:microsoft.com/office/officeart/2005/8/layout/vList2"/>
    <dgm:cxn modelId="{3998E815-299D-41FB-B118-988F2132F72F}" type="presOf" srcId="{DB1A1D0D-651B-4BD1-9131-4556CC4D3E9F}" destId="{88743477-A404-4522-8001-760679CDE6AF}" srcOrd="0" destOrd="0" presId="urn:microsoft.com/office/officeart/2005/8/layout/vList2"/>
    <dgm:cxn modelId="{78DEBB19-0E27-43D9-BBCD-16A3F311CE45}" srcId="{FC4B0D7F-3291-4461-A747-74C8D325CE9A}" destId="{CE73080D-58D1-4C78-99A8-4EF60B7B4257}" srcOrd="4" destOrd="0" parTransId="{A56B94A5-DD2F-462B-8358-04B79297EE38}" sibTransId="{8D8317EE-A91B-4ED4-8CFA-5270D5C30932}"/>
    <dgm:cxn modelId="{9EEC282A-0AE8-4066-B65E-C3E0AA7E7CAF}" srcId="{FC4B0D7F-3291-4461-A747-74C8D325CE9A}" destId="{DB1A1D0D-651B-4BD1-9131-4556CC4D3E9F}" srcOrd="1" destOrd="0" parTransId="{6DE7F336-5740-457A-8C75-122B658DE92C}" sibTransId="{BE6A52AF-4384-4DA3-B870-ACF59BEEBB72}"/>
    <dgm:cxn modelId="{80664535-644F-4B2A-B437-6102567C9A34}" type="presOf" srcId="{FC4B0D7F-3291-4461-A747-74C8D325CE9A}" destId="{F5172A8B-05CA-4E1D-9DCA-9C7FDC3AE447}" srcOrd="0" destOrd="0" presId="urn:microsoft.com/office/officeart/2005/8/layout/vList2"/>
    <dgm:cxn modelId="{C21F525C-EEFC-45D4-892F-765DD20735F0}" type="presOf" srcId="{284C1707-1A02-49DE-BD42-15919A8238E2}" destId="{B2E3ECA2-7EF9-4A1F-B7C2-1A56C666A443}" srcOrd="0" destOrd="0" presId="urn:microsoft.com/office/officeart/2005/8/layout/vList2"/>
    <dgm:cxn modelId="{E24A7750-320C-4CF4-B4A3-19A331EDC874}" type="presOf" srcId="{E011CD70-0D2F-42DE-BF45-304B3885BD53}" destId="{386F3205-4CC0-457D-A9DA-A18907BC23B8}" srcOrd="0" destOrd="0" presId="urn:microsoft.com/office/officeart/2005/8/layout/vList2"/>
    <dgm:cxn modelId="{6B91DF7A-D936-42E7-B4C2-5E379FC6D470}" srcId="{FC4B0D7F-3291-4461-A747-74C8D325CE9A}" destId="{320A8BEB-1314-4334-A00C-3E3C1E3C50BC}" srcOrd="3" destOrd="0" parTransId="{625DC7B2-C18A-4E20-ABDD-4CE765E070FF}" sibTransId="{4C6D5AF7-C0C1-4CDC-B149-7E901972D46B}"/>
    <dgm:cxn modelId="{07CEBB89-1563-4AED-88A5-51D14F99936F}" type="presOf" srcId="{CE73080D-58D1-4C78-99A8-4EF60B7B4257}" destId="{6A4BDE4E-A4A0-4C6B-8CED-8B31D29E21E9}" srcOrd="0" destOrd="0" presId="urn:microsoft.com/office/officeart/2005/8/layout/vList2"/>
    <dgm:cxn modelId="{9842CA89-8E88-4AB4-8FB8-4469934EEFBD}" type="presOf" srcId="{C8E867C8-6A2E-4550-B253-995E0B050BB3}" destId="{8AEAD9F8-B939-43A8-BC09-42B3A973864B}" srcOrd="0" destOrd="0" presId="urn:microsoft.com/office/officeart/2005/8/layout/vList2"/>
    <dgm:cxn modelId="{31B212A5-02D4-4B76-83C7-69C3D94598F2}" srcId="{FC4B0D7F-3291-4461-A747-74C8D325CE9A}" destId="{E011CD70-0D2F-42DE-BF45-304B3885BD53}" srcOrd="5" destOrd="0" parTransId="{0329E2B5-F033-4692-88BC-B99E55851177}" sibTransId="{2835C8D3-120D-4ADA-BAA1-5B392E4A4A82}"/>
    <dgm:cxn modelId="{A62B2EBC-90E0-43C9-96DB-A1F8A0C675B2}" type="presOf" srcId="{747AD956-1D66-47CE-B0BB-A7BBE19DDC4B}" destId="{E3394FC8-FC47-48F3-924B-E48F6291FDDF}" srcOrd="0" destOrd="0" presId="urn:microsoft.com/office/officeart/2005/8/layout/vList2"/>
    <dgm:cxn modelId="{2F983CC2-26DA-44B1-A7CE-631958EEC5D6}" srcId="{FC4B0D7F-3291-4461-A747-74C8D325CE9A}" destId="{C8E867C8-6A2E-4550-B253-995E0B050BB3}" srcOrd="0" destOrd="0" parTransId="{216491A1-E9DE-4ADB-9725-BE6C825BAC25}" sibTransId="{7F3F04E9-A14E-492D-A160-565CC7BE86E1}"/>
    <dgm:cxn modelId="{5897EED3-099C-4742-8A51-736B8A8D94DF}" srcId="{FC4B0D7F-3291-4461-A747-74C8D325CE9A}" destId="{284C1707-1A02-49DE-BD42-15919A8238E2}" srcOrd="7" destOrd="0" parTransId="{3AE2CB53-516D-4A1C-9530-54FB4E174AFF}" sibTransId="{18B21FA7-10D0-425A-830A-C8660284DB62}"/>
    <dgm:cxn modelId="{75A6BBD7-5F73-4FFF-AA48-CD780AA46020}" type="presOf" srcId="{320A8BEB-1314-4334-A00C-3E3C1E3C50BC}" destId="{E533C4C0-97AD-48A8-AF63-C6D7B8B631BE}" srcOrd="0" destOrd="0" presId="urn:microsoft.com/office/officeart/2005/8/layout/vList2"/>
    <dgm:cxn modelId="{0EF3C1FD-F6EB-46AE-9BE8-E594466CF508}" srcId="{FC4B0D7F-3291-4461-A747-74C8D325CE9A}" destId="{41728C99-CDDE-4795-AE0E-0EA5D371B835}" srcOrd="2" destOrd="0" parTransId="{A01C3697-7478-47FC-B574-A488861378B0}" sibTransId="{530F093D-DE3A-4BFF-A64D-53B9502116F7}"/>
    <dgm:cxn modelId="{FC0B30A7-9CD4-4564-A3D3-AD4F1E6344F1}" type="presParOf" srcId="{F5172A8B-05CA-4E1D-9DCA-9C7FDC3AE447}" destId="{8AEAD9F8-B939-43A8-BC09-42B3A973864B}" srcOrd="0" destOrd="0" presId="urn:microsoft.com/office/officeart/2005/8/layout/vList2"/>
    <dgm:cxn modelId="{D548E04F-BC8F-4E9A-8742-70880161B6A3}" type="presParOf" srcId="{F5172A8B-05CA-4E1D-9DCA-9C7FDC3AE447}" destId="{66D6A832-FDDD-4A74-BE0A-9FFB95F87627}" srcOrd="1" destOrd="0" presId="urn:microsoft.com/office/officeart/2005/8/layout/vList2"/>
    <dgm:cxn modelId="{E5812D85-9EFB-434A-A781-1A1EE0A287B2}" type="presParOf" srcId="{F5172A8B-05CA-4E1D-9DCA-9C7FDC3AE447}" destId="{88743477-A404-4522-8001-760679CDE6AF}" srcOrd="2" destOrd="0" presId="urn:microsoft.com/office/officeart/2005/8/layout/vList2"/>
    <dgm:cxn modelId="{A9B95314-A17A-49CF-B1B7-95A59D120BAC}" type="presParOf" srcId="{F5172A8B-05CA-4E1D-9DCA-9C7FDC3AE447}" destId="{580D2375-7873-4193-96E1-AD0F7F30DC72}" srcOrd="3" destOrd="0" presId="urn:microsoft.com/office/officeart/2005/8/layout/vList2"/>
    <dgm:cxn modelId="{8DE69748-F3FA-4654-8378-7C29D1244BA0}" type="presParOf" srcId="{F5172A8B-05CA-4E1D-9DCA-9C7FDC3AE447}" destId="{E81D2C67-BD8D-49CF-B733-4E95810C994D}" srcOrd="4" destOrd="0" presId="urn:microsoft.com/office/officeart/2005/8/layout/vList2"/>
    <dgm:cxn modelId="{0C6C3BC3-9012-450D-B87D-E1717DC91C43}" type="presParOf" srcId="{F5172A8B-05CA-4E1D-9DCA-9C7FDC3AE447}" destId="{C345E417-B408-415B-8F0B-20F63B818E42}" srcOrd="5" destOrd="0" presId="urn:microsoft.com/office/officeart/2005/8/layout/vList2"/>
    <dgm:cxn modelId="{85472053-658B-4096-B0C1-40E4C2408ADC}" type="presParOf" srcId="{F5172A8B-05CA-4E1D-9DCA-9C7FDC3AE447}" destId="{E533C4C0-97AD-48A8-AF63-C6D7B8B631BE}" srcOrd="6" destOrd="0" presId="urn:microsoft.com/office/officeart/2005/8/layout/vList2"/>
    <dgm:cxn modelId="{803DC843-AEDE-4931-981E-675369188135}" type="presParOf" srcId="{F5172A8B-05CA-4E1D-9DCA-9C7FDC3AE447}" destId="{B37DEEDE-641A-4B34-9BF2-124C45704DD0}" srcOrd="7" destOrd="0" presId="urn:microsoft.com/office/officeart/2005/8/layout/vList2"/>
    <dgm:cxn modelId="{D9A97A20-A891-44D5-BB4A-298412757F67}" type="presParOf" srcId="{F5172A8B-05CA-4E1D-9DCA-9C7FDC3AE447}" destId="{6A4BDE4E-A4A0-4C6B-8CED-8B31D29E21E9}" srcOrd="8" destOrd="0" presId="urn:microsoft.com/office/officeart/2005/8/layout/vList2"/>
    <dgm:cxn modelId="{3620923C-D842-41F7-8731-F285A39BBBD6}" type="presParOf" srcId="{F5172A8B-05CA-4E1D-9DCA-9C7FDC3AE447}" destId="{B2662CE2-4EB1-4D44-BFCC-8DDBD58FC550}" srcOrd="9" destOrd="0" presId="urn:microsoft.com/office/officeart/2005/8/layout/vList2"/>
    <dgm:cxn modelId="{FD4D90AE-45F3-4C0E-8BDD-F857C2C94A6D}" type="presParOf" srcId="{F5172A8B-05CA-4E1D-9DCA-9C7FDC3AE447}" destId="{386F3205-4CC0-457D-A9DA-A18907BC23B8}" srcOrd="10" destOrd="0" presId="urn:microsoft.com/office/officeart/2005/8/layout/vList2"/>
    <dgm:cxn modelId="{187ACEDD-B024-4FC0-8013-AE4DE0EF4111}" type="presParOf" srcId="{F5172A8B-05CA-4E1D-9DCA-9C7FDC3AE447}" destId="{F2C091F1-A982-4BC1-8F55-9D6BF5DB7943}" srcOrd="11" destOrd="0" presId="urn:microsoft.com/office/officeart/2005/8/layout/vList2"/>
    <dgm:cxn modelId="{CC0CA824-F7C9-4D3C-8907-8EA4D704EE82}" type="presParOf" srcId="{F5172A8B-05CA-4E1D-9DCA-9C7FDC3AE447}" destId="{E3394FC8-FC47-48F3-924B-E48F6291FDDF}" srcOrd="12" destOrd="0" presId="urn:microsoft.com/office/officeart/2005/8/layout/vList2"/>
    <dgm:cxn modelId="{763BC25B-008E-4AB6-BAC7-D4DC38B05C46}" type="presParOf" srcId="{F5172A8B-05CA-4E1D-9DCA-9C7FDC3AE447}" destId="{F7B3CBC9-A857-4968-80AB-CEC45489019A}" srcOrd="13" destOrd="0" presId="urn:microsoft.com/office/officeart/2005/8/layout/vList2"/>
    <dgm:cxn modelId="{CC778B44-FC18-4295-8A57-02B004BF87FF}" type="presParOf" srcId="{F5172A8B-05CA-4E1D-9DCA-9C7FDC3AE447}" destId="{B2E3ECA2-7EF9-4A1F-B7C2-1A56C666A443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E12922-2788-4D16-BB57-F2062841D1A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526316F-0F69-4D2E-8B6D-CB9ABDE43F29}">
      <dgm:prSet/>
      <dgm:spPr>
        <a:solidFill>
          <a:srgbClr val="FF0000"/>
        </a:solidFill>
      </dgm:spPr>
      <dgm:t>
        <a:bodyPr/>
        <a:lstStyle/>
        <a:p>
          <a:r>
            <a:rPr lang="pt-BR" b="0" i="0" dirty="0"/>
            <a:t>Palavras terminadas com a letra “D”</a:t>
          </a:r>
          <a:endParaRPr lang="en-US" dirty="0"/>
        </a:p>
      </dgm:t>
    </dgm:pt>
    <dgm:pt modelId="{A6C19025-BB41-4990-ACB1-399E25DB0DBB}" type="parTrans" cxnId="{8CD10E46-8B7F-4FA3-9920-7B98FDD38933}">
      <dgm:prSet/>
      <dgm:spPr/>
      <dgm:t>
        <a:bodyPr/>
        <a:lstStyle/>
        <a:p>
          <a:endParaRPr lang="en-US"/>
        </a:p>
      </dgm:t>
    </dgm:pt>
    <dgm:pt modelId="{D9EE7D7A-488A-480F-8C05-09FB9894DB0B}" type="sibTrans" cxnId="{8CD10E46-8B7F-4FA3-9920-7B98FDD38933}">
      <dgm:prSet/>
      <dgm:spPr/>
      <dgm:t>
        <a:bodyPr/>
        <a:lstStyle/>
        <a:p>
          <a:endParaRPr lang="en-US"/>
        </a:p>
      </dgm:t>
    </dgm:pt>
    <dgm:pt modelId="{E90E2D50-AF8F-4919-85B6-5F1717A23B84}">
      <dgm:prSet/>
      <dgm:spPr>
        <a:solidFill>
          <a:srgbClr val="0070C0"/>
        </a:solidFill>
      </dgm:spPr>
      <dgm:t>
        <a:bodyPr/>
        <a:lstStyle/>
        <a:p>
          <a:r>
            <a:rPr lang="pt-BR" b="0" i="0" dirty="0" err="1"/>
            <a:t>Quand</a:t>
          </a:r>
          <a:r>
            <a:rPr lang="pt-BR" b="0" i="0" dirty="0"/>
            <a:t> </a:t>
          </a:r>
          <a:r>
            <a:rPr lang="pt-BR" b="0" i="0" dirty="0" err="1"/>
            <a:t>on</a:t>
          </a:r>
          <a:r>
            <a:rPr lang="pt-BR" b="0" i="0" dirty="0"/>
            <a:t> est </a:t>
          </a:r>
          <a:r>
            <a:rPr lang="pt-BR" b="0" i="0" dirty="0" err="1"/>
            <a:t>parfait</a:t>
          </a:r>
          <a:r>
            <a:rPr lang="pt-BR" b="0" i="0" dirty="0"/>
            <a:t>... ( t)</a:t>
          </a:r>
          <a:endParaRPr lang="en-US" dirty="0"/>
        </a:p>
      </dgm:t>
    </dgm:pt>
    <dgm:pt modelId="{0DB6F747-7493-425C-A2AF-2C2935ABEBB0}" type="parTrans" cxnId="{7132157D-9528-4A05-B4C0-618159BCF88B}">
      <dgm:prSet/>
      <dgm:spPr/>
      <dgm:t>
        <a:bodyPr/>
        <a:lstStyle/>
        <a:p>
          <a:endParaRPr lang="en-US"/>
        </a:p>
      </dgm:t>
    </dgm:pt>
    <dgm:pt modelId="{3AFCB6B2-2E72-4CEA-A85C-AFC9CC064381}" type="sibTrans" cxnId="{7132157D-9528-4A05-B4C0-618159BCF88B}">
      <dgm:prSet/>
      <dgm:spPr/>
      <dgm:t>
        <a:bodyPr/>
        <a:lstStyle/>
        <a:p>
          <a:endParaRPr lang="en-US"/>
        </a:p>
      </dgm:t>
    </dgm:pt>
    <dgm:pt modelId="{EA070994-0AEA-4892-9792-94E5F5ED37C5}" type="pres">
      <dgm:prSet presAssocID="{3CE12922-2788-4D16-BB57-F2062841D1A8}" presName="linear" presStyleCnt="0">
        <dgm:presLayoutVars>
          <dgm:animLvl val="lvl"/>
          <dgm:resizeHandles val="exact"/>
        </dgm:presLayoutVars>
      </dgm:prSet>
      <dgm:spPr/>
    </dgm:pt>
    <dgm:pt modelId="{6EE975E7-5B15-4CFE-8CAC-AB68B0697E1A}" type="pres">
      <dgm:prSet presAssocID="{5526316F-0F69-4D2E-8B6D-CB9ABDE43F2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A9C6FCB-F320-47C8-B96F-927D5674BAEC}" type="pres">
      <dgm:prSet presAssocID="{D9EE7D7A-488A-480F-8C05-09FB9894DB0B}" presName="spacer" presStyleCnt="0"/>
      <dgm:spPr/>
    </dgm:pt>
    <dgm:pt modelId="{DC11E40F-4AA7-4077-BEE5-E35FE348E918}" type="pres">
      <dgm:prSet presAssocID="{E90E2D50-AF8F-4919-85B6-5F1717A23B8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CD10E46-8B7F-4FA3-9920-7B98FDD38933}" srcId="{3CE12922-2788-4D16-BB57-F2062841D1A8}" destId="{5526316F-0F69-4D2E-8B6D-CB9ABDE43F29}" srcOrd="0" destOrd="0" parTransId="{A6C19025-BB41-4990-ACB1-399E25DB0DBB}" sibTransId="{D9EE7D7A-488A-480F-8C05-09FB9894DB0B}"/>
    <dgm:cxn modelId="{7132157D-9528-4A05-B4C0-618159BCF88B}" srcId="{3CE12922-2788-4D16-BB57-F2062841D1A8}" destId="{E90E2D50-AF8F-4919-85B6-5F1717A23B84}" srcOrd="1" destOrd="0" parTransId="{0DB6F747-7493-425C-A2AF-2C2935ABEBB0}" sibTransId="{3AFCB6B2-2E72-4CEA-A85C-AFC9CC064381}"/>
    <dgm:cxn modelId="{365633A7-5FFA-485E-857F-9284C4A79D71}" type="presOf" srcId="{3CE12922-2788-4D16-BB57-F2062841D1A8}" destId="{EA070994-0AEA-4892-9792-94E5F5ED37C5}" srcOrd="0" destOrd="0" presId="urn:microsoft.com/office/officeart/2005/8/layout/vList2"/>
    <dgm:cxn modelId="{6BDE45CF-C5F9-4F73-BDCA-87436CF0177C}" type="presOf" srcId="{E90E2D50-AF8F-4919-85B6-5F1717A23B84}" destId="{DC11E40F-4AA7-4077-BEE5-E35FE348E918}" srcOrd="0" destOrd="0" presId="urn:microsoft.com/office/officeart/2005/8/layout/vList2"/>
    <dgm:cxn modelId="{34EED8DE-17EC-4BFD-BEE7-814717459679}" type="presOf" srcId="{5526316F-0F69-4D2E-8B6D-CB9ABDE43F29}" destId="{6EE975E7-5B15-4CFE-8CAC-AB68B0697E1A}" srcOrd="0" destOrd="0" presId="urn:microsoft.com/office/officeart/2005/8/layout/vList2"/>
    <dgm:cxn modelId="{6DDEBE58-52E8-4D48-85C1-E6238088CDED}" type="presParOf" srcId="{EA070994-0AEA-4892-9792-94E5F5ED37C5}" destId="{6EE975E7-5B15-4CFE-8CAC-AB68B0697E1A}" srcOrd="0" destOrd="0" presId="urn:microsoft.com/office/officeart/2005/8/layout/vList2"/>
    <dgm:cxn modelId="{84DA6CAA-D91E-46A5-9C67-F93A555B3B4C}" type="presParOf" srcId="{EA070994-0AEA-4892-9792-94E5F5ED37C5}" destId="{DA9C6FCB-F320-47C8-B96F-927D5674BAEC}" srcOrd="1" destOrd="0" presId="urn:microsoft.com/office/officeart/2005/8/layout/vList2"/>
    <dgm:cxn modelId="{5927400E-5210-4350-A07F-64FB1B8EB436}" type="presParOf" srcId="{EA070994-0AEA-4892-9792-94E5F5ED37C5}" destId="{DC11E40F-4AA7-4077-BEE5-E35FE348E91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E12922-2788-4D16-BB57-F2062841D1A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526316F-0F69-4D2E-8B6D-CB9ABDE43F29}">
      <dgm:prSet/>
      <dgm:spPr>
        <a:solidFill>
          <a:srgbClr val="FF0000"/>
        </a:solidFill>
      </dgm:spPr>
      <dgm:t>
        <a:bodyPr/>
        <a:lstStyle/>
        <a:p>
          <a:r>
            <a:rPr lang="pt-BR" b="0" i="0" dirty="0"/>
            <a:t>Palavras terminadas com a letra “f”</a:t>
          </a:r>
          <a:endParaRPr lang="en-US" dirty="0"/>
        </a:p>
      </dgm:t>
    </dgm:pt>
    <dgm:pt modelId="{A6C19025-BB41-4990-ACB1-399E25DB0DBB}" type="parTrans" cxnId="{8CD10E46-8B7F-4FA3-9920-7B98FDD38933}">
      <dgm:prSet/>
      <dgm:spPr/>
      <dgm:t>
        <a:bodyPr/>
        <a:lstStyle/>
        <a:p>
          <a:endParaRPr lang="en-US"/>
        </a:p>
      </dgm:t>
    </dgm:pt>
    <dgm:pt modelId="{D9EE7D7A-488A-480F-8C05-09FB9894DB0B}" type="sibTrans" cxnId="{8CD10E46-8B7F-4FA3-9920-7B98FDD38933}">
      <dgm:prSet/>
      <dgm:spPr/>
      <dgm:t>
        <a:bodyPr/>
        <a:lstStyle/>
        <a:p>
          <a:endParaRPr lang="en-US"/>
        </a:p>
      </dgm:t>
    </dgm:pt>
    <dgm:pt modelId="{E90E2D50-AF8F-4919-85B6-5F1717A23B84}">
      <dgm:prSet/>
      <dgm:spPr>
        <a:solidFill>
          <a:srgbClr val="0070C0"/>
        </a:solidFill>
      </dgm:spPr>
      <dgm:t>
        <a:bodyPr/>
        <a:lstStyle/>
        <a:p>
          <a:r>
            <a:rPr lang="pt-BR" b="0" i="0" dirty="0" err="1"/>
            <a:t>Ils</a:t>
          </a:r>
          <a:r>
            <a:rPr lang="pt-BR" b="0" i="0" dirty="0"/>
            <a:t> </a:t>
          </a:r>
          <a:r>
            <a:rPr lang="pt-BR" b="0" i="0" dirty="0" err="1"/>
            <a:t>sont</a:t>
          </a:r>
          <a:r>
            <a:rPr lang="pt-BR" b="0" i="0" dirty="0"/>
            <a:t> </a:t>
          </a:r>
          <a:r>
            <a:rPr lang="pt-BR" b="0" i="0" dirty="0" err="1"/>
            <a:t>neuf</a:t>
          </a:r>
          <a:r>
            <a:rPr lang="pt-BR" b="0" i="0" dirty="0"/>
            <a:t> </a:t>
          </a:r>
          <a:r>
            <a:rPr lang="pt-BR" b="0" i="0" dirty="0" err="1"/>
            <a:t>heures</a:t>
          </a:r>
          <a:r>
            <a:rPr lang="pt-BR" b="0" i="0" dirty="0"/>
            <a:t> (v)</a:t>
          </a:r>
          <a:endParaRPr lang="en-US" dirty="0"/>
        </a:p>
      </dgm:t>
    </dgm:pt>
    <dgm:pt modelId="{0DB6F747-7493-425C-A2AF-2C2935ABEBB0}" type="parTrans" cxnId="{7132157D-9528-4A05-B4C0-618159BCF88B}">
      <dgm:prSet/>
      <dgm:spPr/>
      <dgm:t>
        <a:bodyPr/>
        <a:lstStyle/>
        <a:p>
          <a:endParaRPr lang="en-US"/>
        </a:p>
      </dgm:t>
    </dgm:pt>
    <dgm:pt modelId="{3AFCB6B2-2E72-4CEA-A85C-AFC9CC064381}" type="sibTrans" cxnId="{7132157D-9528-4A05-B4C0-618159BCF88B}">
      <dgm:prSet/>
      <dgm:spPr/>
      <dgm:t>
        <a:bodyPr/>
        <a:lstStyle/>
        <a:p>
          <a:endParaRPr lang="en-US"/>
        </a:p>
      </dgm:t>
    </dgm:pt>
    <dgm:pt modelId="{EA070994-0AEA-4892-9792-94E5F5ED37C5}" type="pres">
      <dgm:prSet presAssocID="{3CE12922-2788-4D16-BB57-F2062841D1A8}" presName="linear" presStyleCnt="0">
        <dgm:presLayoutVars>
          <dgm:animLvl val="lvl"/>
          <dgm:resizeHandles val="exact"/>
        </dgm:presLayoutVars>
      </dgm:prSet>
      <dgm:spPr/>
    </dgm:pt>
    <dgm:pt modelId="{6EE975E7-5B15-4CFE-8CAC-AB68B0697E1A}" type="pres">
      <dgm:prSet presAssocID="{5526316F-0F69-4D2E-8B6D-CB9ABDE43F2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A9C6FCB-F320-47C8-B96F-927D5674BAEC}" type="pres">
      <dgm:prSet presAssocID="{D9EE7D7A-488A-480F-8C05-09FB9894DB0B}" presName="spacer" presStyleCnt="0"/>
      <dgm:spPr/>
    </dgm:pt>
    <dgm:pt modelId="{DC11E40F-4AA7-4077-BEE5-E35FE348E918}" type="pres">
      <dgm:prSet presAssocID="{E90E2D50-AF8F-4919-85B6-5F1717A23B8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CD10E46-8B7F-4FA3-9920-7B98FDD38933}" srcId="{3CE12922-2788-4D16-BB57-F2062841D1A8}" destId="{5526316F-0F69-4D2E-8B6D-CB9ABDE43F29}" srcOrd="0" destOrd="0" parTransId="{A6C19025-BB41-4990-ACB1-399E25DB0DBB}" sibTransId="{D9EE7D7A-488A-480F-8C05-09FB9894DB0B}"/>
    <dgm:cxn modelId="{7132157D-9528-4A05-B4C0-618159BCF88B}" srcId="{3CE12922-2788-4D16-BB57-F2062841D1A8}" destId="{E90E2D50-AF8F-4919-85B6-5F1717A23B84}" srcOrd="1" destOrd="0" parTransId="{0DB6F747-7493-425C-A2AF-2C2935ABEBB0}" sibTransId="{3AFCB6B2-2E72-4CEA-A85C-AFC9CC064381}"/>
    <dgm:cxn modelId="{365633A7-5FFA-485E-857F-9284C4A79D71}" type="presOf" srcId="{3CE12922-2788-4D16-BB57-F2062841D1A8}" destId="{EA070994-0AEA-4892-9792-94E5F5ED37C5}" srcOrd="0" destOrd="0" presId="urn:microsoft.com/office/officeart/2005/8/layout/vList2"/>
    <dgm:cxn modelId="{6BDE45CF-C5F9-4F73-BDCA-87436CF0177C}" type="presOf" srcId="{E90E2D50-AF8F-4919-85B6-5F1717A23B84}" destId="{DC11E40F-4AA7-4077-BEE5-E35FE348E918}" srcOrd="0" destOrd="0" presId="urn:microsoft.com/office/officeart/2005/8/layout/vList2"/>
    <dgm:cxn modelId="{34EED8DE-17EC-4BFD-BEE7-814717459679}" type="presOf" srcId="{5526316F-0F69-4D2E-8B6D-CB9ABDE43F29}" destId="{6EE975E7-5B15-4CFE-8CAC-AB68B0697E1A}" srcOrd="0" destOrd="0" presId="urn:microsoft.com/office/officeart/2005/8/layout/vList2"/>
    <dgm:cxn modelId="{6DDEBE58-52E8-4D48-85C1-E6238088CDED}" type="presParOf" srcId="{EA070994-0AEA-4892-9792-94E5F5ED37C5}" destId="{6EE975E7-5B15-4CFE-8CAC-AB68B0697E1A}" srcOrd="0" destOrd="0" presId="urn:microsoft.com/office/officeart/2005/8/layout/vList2"/>
    <dgm:cxn modelId="{84DA6CAA-D91E-46A5-9C67-F93A555B3B4C}" type="presParOf" srcId="{EA070994-0AEA-4892-9792-94E5F5ED37C5}" destId="{DA9C6FCB-F320-47C8-B96F-927D5674BAEC}" srcOrd="1" destOrd="0" presId="urn:microsoft.com/office/officeart/2005/8/layout/vList2"/>
    <dgm:cxn modelId="{5927400E-5210-4350-A07F-64FB1B8EB436}" type="presParOf" srcId="{EA070994-0AEA-4892-9792-94E5F5ED37C5}" destId="{DC11E40F-4AA7-4077-BEE5-E35FE348E91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E12922-2788-4D16-BB57-F2062841D1A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526316F-0F69-4D2E-8B6D-CB9ABDE43F29}">
      <dgm:prSet/>
      <dgm:spPr>
        <a:solidFill>
          <a:srgbClr val="FF0000"/>
        </a:solidFill>
      </dgm:spPr>
      <dgm:t>
        <a:bodyPr/>
        <a:lstStyle/>
        <a:p>
          <a:r>
            <a:rPr lang="pt-BR" b="0" i="0" dirty="0"/>
            <a:t>Palavras terminadas com a letra “x”</a:t>
          </a:r>
          <a:endParaRPr lang="en-US" dirty="0"/>
        </a:p>
      </dgm:t>
    </dgm:pt>
    <dgm:pt modelId="{A6C19025-BB41-4990-ACB1-399E25DB0DBB}" type="parTrans" cxnId="{8CD10E46-8B7F-4FA3-9920-7B98FDD38933}">
      <dgm:prSet/>
      <dgm:spPr/>
      <dgm:t>
        <a:bodyPr/>
        <a:lstStyle/>
        <a:p>
          <a:endParaRPr lang="en-US"/>
        </a:p>
      </dgm:t>
    </dgm:pt>
    <dgm:pt modelId="{D9EE7D7A-488A-480F-8C05-09FB9894DB0B}" type="sibTrans" cxnId="{8CD10E46-8B7F-4FA3-9920-7B98FDD38933}">
      <dgm:prSet/>
      <dgm:spPr/>
      <dgm:t>
        <a:bodyPr/>
        <a:lstStyle/>
        <a:p>
          <a:endParaRPr lang="en-US"/>
        </a:p>
      </dgm:t>
    </dgm:pt>
    <dgm:pt modelId="{E90E2D50-AF8F-4919-85B6-5F1717A23B84}">
      <dgm:prSet/>
      <dgm:spPr>
        <a:solidFill>
          <a:srgbClr val="0070C0"/>
        </a:solidFill>
      </dgm:spPr>
      <dgm:t>
        <a:bodyPr/>
        <a:lstStyle/>
        <a:p>
          <a:r>
            <a:rPr lang="pt-BR" b="0" i="0" dirty="0" err="1"/>
            <a:t>Les</a:t>
          </a:r>
          <a:r>
            <a:rPr lang="pt-BR" b="0" i="0" dirty="0"/>
            <a:t> </a:t>
          </a:r>
          <a:r>
            <a:rPr lang="pt-BR" b="0" i="0" dirty="0" err="1"/>
            <a:t>beaux</a:t>
          </a:r>
          <a:r>
            <a:rPr lang="pt-BR" b="0" i="0" dirty="0"/>
            <a:t> amis (z)</a:t>
          </a:r>
          <a:endParaRPr lang="en-US" dirty="0"/>
        </a:p>
      </dgm:t>
    </dgm:pt>
    <dgm:pt modelId="{0DB6F747-7493-425C-A2AF-2C2935ABEBB0}" type="parTrans" cxnId="{7132157D-9528-4A05-B4C0-618159BCF88B}">
      <dgm:prSet/>
      <dgm:spPr/>
      <dgm:t>
        <a:bodyPr/>
        <a:lstStyle/>
        <a:p>
          <a:endParaRPr lang="en-US"/>
        </a:p>
      </dgm:t>
    </dgm:pt>
    <dgm:pt modelId="{3AFCB6B2-2E72-4CEA-A85C-AFC9CC064381}" type="sibTrans" cxnId="{7132157D-9528-4A05-B4C0-618159BCF88B}">
      <dgm:prSet/>
      <dgm:spPr/>
      <dgm:t>
        <a:bodyPr/>
        <a:lstStyle/>
        <a:p>
          <a:endParaRPr lang="en-US"/>
        </a:p>
      </dgm:t>
    </dgm:pt>
    <dgm:pt modelId="{EA070994-0AEA-4892-9792-94E5F5ED37C5}" type="pres">
      <dgm:prSet presAssocID="{3CE12922-2788-4D16-BB57-F2062841D1A8}" presName="linear" presStyleCnt="0">
        <dgm:presLayoutVars>
          <dgm:animLvl val="lvl"/>
          <dgm:resizeHandles val="exact"/>
        </dgm:presLayoutVars>
      </dgm:prSet>
      <dgm:spPr/>
    </dgm:pt>
    <dgm:pt modelId="{6EE975E7-5B15-4CFE-8CAC-AB68B0697E1A}" type="pres">
      <dgm:prSet presAssocID="{5526316F-0F69-4D2E-8B6D-CB9ABDE43F2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A9C6FCB-F320-47C8-B96F-927D5674BAEC}" type="pres">
      <dgm:prSet presAssocID="{D9EE7D7A-488A-480F-8C05-09FB9894DB0B}" presName="spacer" presStyleCnt="0"/>
      <dgm:spPr/>
    </dgm:pt>
    <dgm:pt modelId="{DC11E40F-4AA7-4077-BEE5-E35FE348E918}" type="pres">
      <dgm:prSet presAssocID="{E90E2D50-AF8F-4919-85B6-5F1717A23B8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CD10E46-8B7F-4FA3-9920-7B98FDD38933}" srcId="{3CE12922-2788-4D16-BB57-F2062841D1A8}" destId="{5526316F-0F69-4D2E-8B6D-CB9ABDE43F29}" srcOrd="0" destOrd="0" parTransId="{A6C19025-BB41-4990-ACB1-399E25DB0DBB}" sibTransId="{D9EE7D7A-488A-480F-8C05-09FB9894DB0B}"/>
    <dgm:cxn modelId="{7132157D-9528-4A05-B4C0-618159BCF88B}" srcId="{3CE12922-2788-4D16-BB57-F2062841D1A8}" destId="{E90E2D50-AF8F-4919-85B6-5F1717A23B84}" srcOrd="1" destOrd="0" parTransId="{0DB6F747-7493-425C-A2AF-2C2935ABEBB0}" sibTransId="{3AFCB6B2-2E72-4CEA-A85C-AFC9CC064381}"/>
    <dgm:cxn modelId="{365633A7-5FFA-485E-857F-9284C4A79D71}" type="presOf" srcId="{3CE12922-2788-4D16-BB57-F2062841D1A8}" destId="{EA070994-0AEA-4892-9792-94E5F5ED37C5}" srcOrd="0" destOrd="0" presId="urn:microsoft.com/office/officeart/2005/8/layout/vList2"/>
    <dgm:cxn modelId="{6BDE45CF-C5F9-4F73-BDCA-87436CF0177C}" type="presOf" srcId="{E90E2D50-AF8F-4919-85B6-5F1717A23B84}" destId="{DC11E40F-4AA7-4077-BEE5-E35FE348E918}" srcOrd="0" destOrd="0" presId="urn:microsoft.com/office/officeart/2005/8/layout/vList2"/>
    <dgm:cxn modelId="{34EED8DE-17EC-4BFD-BEE7-814717459679}" type="presOf" srcId="{5526316F-0F69-4D2E-8B6D-CB9ABDE43F29}" destId="{6EE975E7-5B15-4CFE-8CAC-AB68B0697E1A}" srcOrd="0" destOrd="0" presId="urn:microsoft.com/office/officeart/2005/8/layout/vList2"/>
    <dgm:cxn modelId="{6DDEBE58-52E8-4D48-85C1-E6238088CDED}" type="presParOf" srcId="{EA070994-0AEA-4892-9792-94E5F5ED37C5}" destId="{6EE975E7-5B15-4CFE-8CAC-AB68B0697E1A}" srcOrd="0" destOrd="0" presId="urn:microsoft.com/office/officeart/2005/8/layout/vList2"/>
    <dgm:cxn modelId="{84DA6CAA-D91E-46A5-9C67-F93A555B3B4C}" type="presParOf" srcId="{EA070994-0AEA-4892-9792-94E5F5ED37C5}" destId="{DA9C6FCB-F320-47C8-B96F-927D5674BAEC}" srcOrd="1" destOrd="0" presId="urn:microsoft.com/office/officeart/2005/8/layout/vList2"/>
    <dgm:cxn modelId="{5927400E-5210-4350-A07F-64FB1B8EB436}" type="presParOf" srcId="{EA070994-0AEA-4892-9792-94E5F5ED37C5}" destId="{DC11E40F-4AA7-4077-BEE5-E35FE348E91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C235A2-EAEB-486F-8065-4E69739F4E26}">
      <dsp:nvSpPr>
        <dsp:cNvPr id="0" name=""/>
        <dsp:cNvSpPr/>
      </dsp:nvSpPr>
      <dsp:spPr>
        <a:xfrm>
          <a:off x="0" y="101594"/>
          <a:ext cx="6391275" cy="953403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cas 1 : ARTICLE + NOM</a:t>
          </a:r>
          <a:endParaRPr lang="en-US" sz="2400" kern="1200"/>
        </a:p>
      </dsp:txBody>
      <dsp:txXfrm>
        <a:off x="46541" y="148135"/>
        <a:ext cx="6298193" cy="860321"/>
      </dsp:txXfrm>
    </dsp:sp>
    <dsp:sp modelId="{0FB17ED7-7C1B-4DB1-BD97-0A90B92B71E0}">
      <dsp:nvSpPr>
        <dsp:cNvPr id="0" name=""/>
        <dsp:cNvSpPr/>
      </dsp:nvSpPr>
      <dsp:spPr>
        <a:xfrm>
          <a:off x="0" y="1124117"/>
          <a:ext cx="6391275" cy="953403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 </a:t>
          </a:r>
          <a:r>
            <a:rPr lang="en-US" sz="2400" kern="1200" dirty="0" err="1"/>
            <a:t>ami</a:t>
          </a:r>
          <a:r>
            <a:rPr lang="en-US" sz="2400" kern="1200" dirty="0"/>
            <a:t> un </a:t>
          </a:r>
          <a:r>
            <a:rPr lang="en-US" sz="2400" kern="1200" dirty="0" err="1"/>
            <a:t>ami</a:t>
          </a:r>
          <a:r>
            <a:rPr lang="en-US" sz="2400" kern="1200" dirty="0"/>
            <a:t> des </a:t>
          </a:r>
          <a:r>
            <a:rPr lang="en-US" sz="2400" kern="1200" dirty="0" err="1"/>
            <a:t>amis</a:t>
          </a:r>
          <a:r>
            <a:rPr lang="en-US" sz="2400" kern="1200" dirty="0"/>
            <a:t> les </a:t>
          </a:r>
          <a:r>
            <a:rPr lang="en-US" sz="2400" kern="1200" dirty="0" err="1"/>
            <a:t>amis</a:t>
          </a:r>
          <a:endParaRPr lang="en-US" sz="2400" kern="1200" dirty="0"/>
        </a:p>
      </dsp:txBody>
      <dsp:txXfrm>
        <a:off x="46541" y="1170658"/>
        <a:ext cx="6298193" cy="860321"/>
      </dsp:txXfrm>
    </dsp:sp>
    <dsp:sp modelId="{77A45DBB-A485-4CFC-81A1-1B9B6056108B}">
      <dsp:nvSpPr>
        <dsp:cNvPr id="0" name=""/>
        <dsp:cNvSpPr/>
      </dsp:nvSpPr>
      <dsp:spPr>
        <a:xfrm>
          <a:off x="0" y="2146641"/>
          <a:ext cx="6391275" cy="953403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2 </a:t>
          </a:r>
          <a:r>
            <a:rPr lang="pt-BR" sz="2400" kern="1200" dirty="0" err="1"/>
            <a:t>opéra</a:t>
          </a:r>
          <a:r>
            <a:rPr lang="pt-BR" sz="2400" kern="1200" dirty="0"/>
            <a:t> </a:t>
          </a:r>
          <a:r>
            <a:rPr lang="pt-BR" sz="2400" kern="1200" dirty="0" err="1"/>
            <a:t>un</a:t>
          </a:r>
          <a:r>
            <a:rPr lang="pt-BR" sz="2400" kern="1200" dirty="0"/>
            <a:t> </a:t>
          </a:r>
          <a:r>
            <a:rPr lang="pt-BR" sz="2400" kern="1200" dirty="0" err="1"/>
            <a:t>opéra</a:t>
          </a:r>
          <a:r>
            <a:rPr lang="pt-BR" sz="2400" kern="1200" dirty="0"/>
            <a:t> </a:t>
          </a:r>
          <a:r>
            <a:rPr lang="pt-BR" sz="2400" kern="1200" dirty="0" err="1"/>
            <a:t>des</a:t>
          </a:r>
          <a:r>
            <a:rPr lang="pt-BR" sz="2400" kern="1200" dirty="0"/>
            <a:t> </a:t>
          </a:r>
          <a:r>
            <a:rPr lang="pt-BR" sz="2400" kern="1200" dirty="0" err="1"/>
            <a:t>opéras</a:t>
          </a:r>
          <a:r>
            <a:rPr lang="pt-BR" sz="2400" kern="1200" dirty="0"/>
            <a:t> </a:t>
          </a:r>
          <a:r>
            <a:rPr lang="pt-BR" sz="2400" kern="1200" dirty="0" err="1"/>
            <a:t>les</a:t>
          </a:r>
          <a:r>
            <a:rPr lang="pt-BR" sz="2400" kern="1200" dirty="0"/>
            <a:t> </a:t>
          </a:r>
          <a:r>
            <a:rPr lang="pt-BR" sz="2400" kern="1200" dirty="0" err="1"/>
            <a:t>opéras</a:t>
          </a:r>
          <a:endParaRPr lang="en-US" sz="2400" kern="1200" dirty="0"/>
        </a:p>
      </dsp:txBody>
      <dsp:txXfrm>
        <a:off x="46541" y="2193182"/>
        <a:ext cx="6298193" cy="860321"/>
      </dsp:txXfrm>
    </dsp:sp>
    <dsp:sp modelId="{2870B1F4-D3B3-4453-A0B0-2292B3D2BAFC}">
      <dsp:nvSpPr>
        <dsp:cNvPr id="0" name=""/>
        <dsp:cNvSpPr/>
      </dsp:nvSpPr>
      <dsp:spPr>
        <a:xfrm>
          <a:off x="0" y="3169165"/>
          <a:ext cx="6391275" cy="953403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3 Italien un Italien des Italiens les Italiens</a:t>
          </a:r>
          <a:endParaRPr lang="en-US" sz="2400" kern="1200"/>
        </a:p>
      </dsp:txBody>
      <dsp:txXfrm>
        <a:off x="46541" y="3215706"/>
        <a:ext cx="6298193" cy="860321"/>
      </dsp:txXfrm>
    </dsp:sp>
    <dsp:sp modelId="{D3CB49D0-F196-48BA-98FD-3D5E6BDB4771}">
      <dsp:nvSpPr>
        <dsp:cNvPr id="0" name=""/>
        <dsp:cNvSpPr/>
      </dsp:nvSpPr>
      <dsp:spPr>
        <a:xfrm>
          <a:off x="0" y="4191689"/>
          <a:ext cx="6391275" cy="953403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4 uniforme </a:t>
          </a:r>
          <a:r>
            <a:rPr lang="pt-BR" sz="2400" kern="1200" dirty="0" err="1"/>
            <a:t>un</a:t>
          </a:r>
          <a:r>
            <a:rPr lang="pt-BR" sz="2400" kern="1200" dirty="0"/>
            <a:t> uniforme </a:t>
          </a:r>
          <a:r>
            <a:rPr lang="pt-BR" sz="2400" kern="1200" dirty="0" err="1"/>
            <a:t>des</a:t>
          </a:r>
          <a:r>
            <a:rPr lang="pt-BR" sz="2400" kern="1200" dirty="0"/>
            <a:t> uniformes </a:t>
          </a:r>
          <a:r>
            <a:rPr lang="pt-BR" sz="2400" kern="1200" dirty="0" err="1"/>
            <a:t>les</a:t>
          </a:r>
          <a:r>
            <a:rPr lang="pt-BR" sz="2400" kern="1200" dirty="0"/>
            <a:t> uniformes</a:t>
          </a:r>
          <a:endParaRPr lang="en-US" sz="2400" kern="1200" dirty="0"/>
        </a:p>
      </dsp:txBody>
      <dsp:txXfrm>
        <a:off x="46541" y="4238230"/>
        <a:ext cx="6298193" cy="8603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EAD9F8-B939-43A8-BC09-42B3A973864B}">
      <dsp:nvSpPr>
        <dsp:cNvPr id="0" name=""/>
        <dsp:cNvSpPr/>
      </dsp:nvSpPr>
      <dsp:spPr>
        <a:xfrm>
          <a:off x="0" y="58950"/>
          <a:ext cx="9625383" cy="335790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cas 2 : ADJECTIF + NOM</a:t>
          </a:r>
          <a:endParaRPr lang="pt-BR" sz="1400" kern="1200"/>
        </a:p>
      </dsp:txBody>
      <dsp:txXfrm>
        <a:off x="16392" y="75342"/>
        <a:ext cx="9592599" cy="303006"/>
      </dsp:txXfrm>
    </dsp:sp>
    <dsp:sp modelId="{88743477-A404-4522-8001-760679CDE6AF}">
      <dsp:nvSpPr>
        <dsp:cNvPr id="0" name=""/>
        <dsp:cNvSpPr/>
      </dsp:nvSpPr>
      <dsp:spPr>
        <a:xfrm>
          <a:off x="0" y="435060"/>
          <a:ext cx="9625383" cy="335790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mon / ton / son mes / tes / ses ces</a:t>
          </a:r>
          <a:endParaRPr lang="pt-BR" sz="1400" kern="1200"/>
        </a:p>
      </dsp:txBody>
      <dsp:txXfrm>
        <a:off x="16392" y="451452"/>
        <a:ext cx="9592599" cy="303006"/>
      </dsp:txXfrm>
    </dsp:sp>
    <dsp:sp modelId="{E81D2C67-BD8D-49CF-B733-4E95810C994D}">
      <dsp:nvSpPr>
        <dsp:cNvPr id="0" name=""/>
        <dsp:cNvSpPr/>
      </dsp:nvSpPr>
      <dsp:spPr>
        <a:xfrm>
          <a:off x="0" y="811170"/>
          <a:ext cx="9625383" cy="33579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Ex. </a:t>
          </a:r>
          <a:r>
            <a:rPr lang="en-US" sz="1400" kern="1200" dirty="0" err="1"/>
            <a:t>ami</a:t>
          </a:r>
          <a:endParaRPr lang="pt-BR" sz="1400" kern="1200" dirty="0"/>
        </a:p>
      </dsp:txBody>
      <dsp:txXfrm>
        <a:off x="16392" y="827562"/>
        <a:ext cx="9592599" cy="303006"/>
      </dsp:txXfrm>
    </dsp:sp>
    <dsp:sp modelId="{E533C4C0-97AD-48A8-AF63-C6D7B8B631BE}">
      <dsp:nvSpPr>
        <dsp:cNvPr id="0" name=""/>
        <dsp:cNvSpPr/>
      </dsp:nvSpPr>
      <dsp:spPr>
        <a:xfrm>
          <a:off x="0" y="1187280"/>
          <a:ext cx="9625383" cy="33579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mon ami</a:t>
          </a:r>
          <a:endParaRPr lang="pt-BR" sz="1400" kern="1200"/>
        </a:p>
      </dsp:txBody>
      <dsp:txXfrm>
        <a:off x="16392" y="1203672"/>
        <a:ext cx="9592599" cy="303006"/>
      </dsp:txXfrm>
    </dsp:sp>
    <dsp:sp modelId="{6A4BDE4E-A4A0-4C6B-8CED-8B31D29E21E9}">
      <dsp:nvSpPr>
        <dsp:cNvPr id="0" name=""/>
        <dsp:cNvSpPr/>
      </dsp:nvSpPr>
      <dsp:spPr>
        <a:xfrm>
          <a:off x="0" y="1563390"/>
          <a:ext cx="9625383" cy="33579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ton ami</a:t>
          </a:r>
          <a:endParaRPr lang="pt-BR" sz="1400" kern="1200"/>
        </a:p>
      </dsp:txBody>
      <dsp:txXfrm>
        <a:off x="16392" y="1579782"/>
        <a:ext cx="9592599" cy="303006"/>
      </dsp:txXfrm>
    </dsp:sp>
    <dsp:sp modelId="{386F3205-4CC0-457D-A9DA-A18907BC23B8}">
      <dsp:nvSpPr>
        <dsp:cNvPr id="0" name=""/>
        <dsp:cNvSpPr/>
      </dsp:nvSpPr>
      <dsp:spPr>
        <a:xfrm>
          <a:off x="0" y="1939500"/>
          <a:ext cx="9625383" cy="33579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son ami</a:t>
          </a:r>
          <a:endParaRPr lang="pt-BR" sz="1400" kern="1200"/>
        </a:p>
      </dsp:txBody>
      <dsp:txXfrm>
        <a:off x="16392" y="1955892"/>
        <a:ext cx="9592599" cy="303006"/>
      </dsp:txXfrm>
    </dsp:sp>
    <dsp:sp modelId="{E3394FC8-FC47-48F3-924B-E48F6291FDDF}">
      <dsp:nvSpPr>
        <dsp:cNvPr id="0" name=""/>
        <dsp:cNvSpPr/>
      </dsp:nvSpPr>
      <dsp:spPr>
        <a:xfrm>
          <a:off x="0" y="2315610"/>
          <a:ext cx="9625383" cy="33579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/>
            <a:t>mes</a:t>
          </a:r>
          <a:r>
            <a:rPr lang="pt-BR" sz="1400" kern="1200" dirty="0"/>
            <a:t> amis</a:t>
          </a:r>
        </a:p>
      </dsp:txBody>
      <dsp:txXfrm>
        <a:off x="16392" y="2332002"/>
        <a:ext cx="9592599" cy="303006"/>
      </dsp:txXfrm>
    </dsp:sp>
    <dsp:sp modelId="{B2E3ECA2-7EF9-4A1F-B7C2-1A56C666A443}">
      <dsp:nvSpPr>
        <dsp:cNvPr id="0" name=""/>
        <dsp:cNvSpPr/>
      </dsp:nvSpPr>
      <dsp:spPr>
        <a:xfrm>
          <a:off x="0" y="2691720"/>
          <a:ext cx="9625383" cy="33579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tes amis</a:t>
          </a:r>
        </a:p>
      </dsp:txBody>
      <dsp:txXfrm>
        <a:off x="16392" y="2708112"/>
        <a:ext cx="9592599" cy="3030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975E7-5B15-4CFE-8CAC-AB68B0697E1A}">
      <dsp:nvSpPr>
        <dsp:cNvPr id="0" name=""/>
        <dsp:cNvSpPr/>
      </dsp:nvSpPr>
      <dsp:spPr>
        <a:xfrm>
          <a:off x="0" y="727223"/>
          <a:ext cx="6391275" cy="1829880"/>
        </a:xfrm>
        <a:prstGeom prst="roundRect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600" b="0" i="0" kern="1200" dirty="0"/>
            <a:t>Palavras terminadas com a letra “D”</a:t>
          </a:r>
          <a:endParaRPr lang="en-US" sz="4600" kern="1200" dirty="0"/>
        </a:p>
      </dsp:txBody>
      <dsp:txXfrm>
        <a:off x="89327" y="816550"/>
        <a:ext cx="6212621" cy="1651226"/>
      </dsp:txXfrm>
    </dsp:sp>
    <dsp:sp modelId="{DC11E40F-4AA7-4077-BEE5-E35FE348E918}">
      <dsp:nvSpPr>
        <dsp:cNvPr id="0" name=""/>
        <dsp:cNvSpPr/>
      </dsp:nvSpPr>
      <dsp:spPr>
        <a:xfrm>
          <a:off x="0" y="2689583"/>
          <a:ext cx="6391275" cy="1829880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600" b="0" i="0" kern="1200" dirty="0" err="1"/>
            <a:t>Quand</a:t>
          </a:r>
          <a:r>
            <a:rPr lang="pt-BR" sz="4600" b="0" i="0" kern="1200" dirty="0"/>
            <a:t> </a:t>
          </a:r>
          <a:r>
            <a:rPr lang="pt-BR" sz="4600" b="0" i="0" kern="1200" dirty="0" err="1"/>
            <a:t>on</a:t>
          </a:r>
          <a:r>
            <a:rPr lang="pt-BR" sz="4600" b="0" i="0" kern="1200" dirty="0"/>
            <a:t> est </a:t>
          </a:r>
          <a:r>
            <a:rPr lang="pt-BR" sz="4600" b="0" i="0" kern="1200" dirty="0" err="1"/>
            <a:t>parfait</a:t>
          </a:r>
          <a:r>
            <a:rPr lang="pt-BR" sz="4600" b="0" i="0" kern="1200" dirty="0"/>
            <a:t>... ( t)</a:t>
          </a:r>
          <a:endParaRPr lang="en-US" sz="4600" kern="1200" dirty="0"/>
        </a:p>
      </dsp:txBody>
      <dsp:txXfrm>
        <a:off x="89327" y="2778910"/>
        <a:ext cx="6212621" cy="16512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975E7-5B15-4CFE-8CAC-AB68B0697E1A}">
      <dsp:nvSpPr>
        <dsp:cNvPr id="0" name=""/>
        <dsp:cNvSpPr/>
      </dsp:nvSpPr>
      <dsp:spPr>
        <a:xfrm>
          <a:off x="0" y="727223"/>
          <a:ext cx="6391275" cy="1829880"/>
        </a:xfrm>
        <a:prstGeom prst="roundRect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600" b="0" i="0" kern="1200" dirty="0"/>
            <a:t>Palavras terminadas com a letra “f”</a:t>
          </a:r>
          <a:endParaRPr lang="en-US" sz="4600" kern="1200" dirty="0"/>
        </a:p>
      </dsp:txBody>
      <dsp:txXfrm>
        <a:off x="89327" y="816550"/>
        <a:ext cx="6212621" cy="1651226"/>
      </dsp:txXfrm>
    </dsp:sp>
    <dsp:sp modelId="{DC11E40F-4AA7-4077-BEE5-E35FE348E918}">
      <dsp:nvSpPr>
        <dsp:cNvPr id="0" name=""/>
        <dsp:cNvSpPr/>
      </dsp:nvSpPr>
      <dsp:spPr>
        <a:xfrm>
          <a:off x="0" y="2689583"/>
          <a:ext cx="6391275" cy="1829880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600" b="0" i="0" kern="1200" dirty="0" err="1"/>
            <a:t>Ils</a:t>
          </a:r>
          <a:r>
            <a:rPr lang="pt-BR" sz="4600" b="0" i="0" kern="1200" dirty="0"/>
            <a:t> </a:t>
          </a:r>
          <a:r>
            <a:rPr lang="pt-BR" sz="4600" b="0" i="0" kern="1200" dirty="0" err="1"/>
            <a:t>sont</a:t>
          </a:r>
          <a:r>
            <a:rPr lang="pt-BR" sz="4600" b="0" i="0" kern="1200" dirty="0"/>
            <a:t> </a:t>
          </a:r>
          <a:r>
            <a:rPr lang="pt-BR" sz="4600" b="0" i="0" kern="1200" dirty="0" err="1"/>
            <a:t>neuf</a:t>
          </a:r>
          <a:r>
            <a:rPr lang="pt-BR" sz="4600" b="0" i="0" kern="1200" dirty="0"/>
            <a:t> </a:t>
          </a:r>
          <a:r>
            <a:rPr lang="pt-BR" sz="4600" b="0" i="0" kern="1200" dirty="0" err="1"/>
            <a:t>heures</a:t>
          </a:r>
          <a:r>
            <a:rPr lang="pt-BR" sz="4600" b="0" i="0" kern="1200" dirty="0"/>
            <a:t> (v)</a:t>
          </a:r>
          <a:endParaRPr lang="en-US" sz="4600" kern="1200" dirty="0"/>
        </a:p>
      </dsp:txBody>
      <dsp:txXfrm>
        <a:off x="89327" y="2778910"/>
        <a:ext cx="6212621" cy="16512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975E7-5B15-4CFE-8CAC-AB68B0697E1A}">
      <dsp:nvSpPr>
        <dsp:cNvPr id="0" name=""/>
        <dsp:cNvSpPr/>
      </dsp:nvSpPr>
      <dsp:spPr>
        <a:xfrm>
          <a:off x="0" y="727223"/>
          <a:ext cx="6391275" cy="1829880"/>
        </a:xfrm>
        <a:prstGeom prst="roundRect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600" b="0" i="0" kern="1200" dirty="0"/>
            <a:t>Palavras terminadas com a letra “x”</a:t>
          </a:r>
          <a:endParaRPr lang="en-US" sz="4600" kern="1200" dirty="0"/>
        </a:p>
      </dsp:txBody>
      <dsp:txXfrm>
        <a:off x="89327" y="816550"/>
        <a:ext cx="6212621" cy="1651226"/>
      </dsp:txXfrm>
    </dsp:sp>
    <dsp:sp modelId="{DC11E40F-4AA7-4077-BEE5-E35FE348E918}">
      <dsp:nvSpPr>
        <dsp:cNvPr id="0" name=""/>
        <dsp:cNvSpPr/>
      </dsp:nvSpPr>
      <dsp:spPr>
        <a:xfrm>
          <a:off x="0" y="2689583"/>
          <a:ext cx="6391275" cy="1829880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600" b="0" i="0" kern="1200" dirty="0" err="1"/>
            <a:t>Les</a:t>
          </a:r>
          <a:r>
            <a:rPr lang="pt-BR" sz="4600" b="0" i="0" kern="1200" dirty="0"/>
            <a:t> </a:t>
          </a:r>
          <a:r>
            <a:rPr lang="pt-BR" sz="4600" b="0" i="0" kern="1200" dirty="0" err="1"/>
            <a:t>beaux</a:t>
          </a:r>
          <a:r>
            <a:rPr lang="pt-BR" sz="4600" b="0" i="0" kern="1200" dirty="0"/>
            <a:t> amis (z)</a:t>
          </a:r>
          <a:endParaRPr lang="en-US" sz="4600" kern="1200" dirty="0"/>
        </a:p>
      </dsp:txBody>
      <dsp:txXfrm>
        <a:off x="89327" y="2778910"/>
        <a:ext cx="6212621" cy="1651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E4F979F5-B9B3-4A0F-BBF2-C1928E45CA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Cours de Français - Niveau Débutant</a:t>
            </a: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1CC2174-4DF6-4900-90D0-BAAAA7E5D2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5E841-4F01-4487-A8C9-EFB472FDD53A}" type="datetimeFigureOut">
              <a:rPr lang="pt-BR" smtClean="0"/>
              <a:t>10/03/2019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AE50481-F298-472E-8096-6508C8E607B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26FCA10-91CF-4609-8B81-AA72A403C1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F2E48-3C0F-46FF-AF90-615183670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4390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Cours de Français - Niveau Débutant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31A24-537E-406D-B5BA-8AED74556785}" type="datetimeFigureOut">
              <a:rPr lang="pt-BR" smtClean="0"/>
              <a:t>10/03/2019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BFB05-8C8C-4E2E-8AE2-CDA37A227A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031079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292ABD03-ECA5-41D3-A0D9-1E49FCC538E7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52E8-C069-4D87-BA76-728F1CEFFE1C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9E89-0260-4FBE-913E-BC47A2420F08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B990-A364-4166-9824-9B211DAF9576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7AD6-49CF-4521-BABB-078011CF763C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FC7C-2391-4894-BBBB-91FF6E4C27C3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6481-FAC7-4DC1-951C-8E7B9D2A2F76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A1A9-52B8-44E4-AAA8-B8A001616F27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4E7-78D8-4162-97A8-5C6EC2919F7B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70C1-07CC-486E-AD9D-001D46A24190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83C0-1CF7-4052-9131-895E0A8652C8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FD24-7CE0-449D-94EC-FE43B0DC012F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5944-7EF2-48B5-BC42-5F3756E273D1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A7E9-4141-4661-8F67-22791BE0749B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B4C6-4B01-4B5E-98B6-1547C2166699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C643-E771-4416-B876-046F88203C0E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754F-54A5-49AE-A006-5A3CFA5A3767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3A09C1F-E37A-4A23-81C0-E98366FB3D3C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Aula 2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63F98-734D-4891-AC7D-B1AADC2410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EB6A22-7F78-48DB-86DD-7CCB956DAF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717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10F0A-098F-4AF1-8019-3B2C54337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 err="1"/>
              <a:t>Cours</a:t>
            </a:r>
            <a:r>
              <a:rPr lang="pt-BR"/>
              <a:t> de </a:t>
            </a:r>
            <a:r>
              <a:rPr lang="pt-BR" err="1"/>
              <a:t>Français</a:t>
            </a:r>
            <a:r>
              <a:rPr lang="pt-BR"/>
              <a:t> – </a:t>
            </a:r>
            <a:r>
              <a:rPr lang="pt-BR" err="1"/>
              <a:t>Niveau</a:t>
            </a:r>
            <a:r>
              <a:rPr lang="pt-BR"/>
              <a:t> </a:t>
            </a:r>
            <a:r>
              <a:rPr lang="pt-BR" err="1"/>
              <a:t>Débutant</a:t>
            </a:r>
            <a:endParaRPr lang="pt-BR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7655D2F-9D9C-4DCD-A8A8-1A943496F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467" y="2793582"/>
            <a:ext cx="3031901" cy="303190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22B7E0-6CED-4666-8B05-0EAB2E954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1336" y="2603500"/>
            <a:ext cx="6551597" cy="3416300"/>
          </a:xfrm>
        </p:spPr>
        <p:txBody>
          <a:bodyPr anchor="ctr">
            <a:normAutofit/>
          </a:bodyPr>
          <a:lstStyle/>
          <a:p>
            <a:endParaRPr lang="en-US" b="1" dirty="0"/>
          </a:p>
          <a:p>
            <a:endParaRPr lang="en-US" b="1" dirty="0"/>
          </a:p>
          <a:p>
            <a:pPr algn="ctr"/>
            <a:r>
              <a:rPr lang="en-US" sz="3600" b="1" dirty="0"/>
              <a:t>Les liaisons </a:t>
            </a:r>
            <a:r>
              <a:rPr lang="en-US" sz="3600" b="1" dirty="0" err="1"/>
              <a:t>obligatoires</a:t>
            </a:r>
            <a:r>
              <a:rPr lang="en-US" sz="3600" b="1" dirty="0"/>
              <a:t> </a:t>
            </a:r>
            <a:endParaRPr lang="pt-BR" sz="3600" dirty="0"/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49A5AAC-8309-4E36-986E-F3C8C374F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8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682CCCE-534D-4FC6-BF2B-9BEA2F2BB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C664B74-EEBB-416C-9D86-AE1FECC02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2000483-C30E-42A1-8569-E1DE1F55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A5ACD7E0-6D9A-4803-8B9B-D4602DC48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38E92D-87E7-4B27-AD36-0E133005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Freeform 5">
            <a:extLst>
              <a:ext uri="{FF2B5EF4-FFF2-40B4-BE49-F238E27FC236}">
                <a16:creationId xmlns:a16="http://schemas.microsoft.com/office/drawing/2014/main" id="{6D0B958C-B82E-4F4B-945B-6B038D655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4" name="Freeform 5">
            <a:extLst>
              <a:ext uri="{FF2B5EF4-FFF2-40B4-BE49-F238E27FC236}">
                <a16:creationId xmlns:a16="http://schemas.microsoft.com/office/drawing/2014/main" id="{E18F3B2A-BB9B-4FB6-B8A5-2A8E5DB93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910F0A-098F-4AF1-8019-3B2C54337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4164AEF-861B-41D1-9ED5-B81051DA7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Espaço Reservado para Conteúdo 4">
            <a:extLst>
              <a:ext uri="{FF2B5EF4-FFF2-40B4-BE49-F238E27FC236}">
                <a16:creationId xmlns:a16="http://schemas.microsoft.com/office/drawing/2014/main" id="{531753A1-73EB-453C-8CE8-59D771E664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497917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30E0D41-7790-4F65-BCC4-701A3FC3E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223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10F0A-098F-4AF1-8019-3B2C54337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graphicFrame>
        <p:nvGraphicFramePr>
          <p:cNvPr id="7" name="Espaço Reservado para Conteúdo 4">
            <a:extLst>
              <a:ext uri="{FF2B5EF4-FFF2-40B4-BE49-F238E27FC236}">
                <a16:creationId xmlns:a16="http://schemas.microsoft.com/office/drawing/2014/main" id="{531753A1-73EB-453C-8CE8-59D771E664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576707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DA278A2-DA93-4F7D-92B6-CC0226F15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8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82CCCE-534D-4FC6-BF2B-9BEA2F2BB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C664B74-EEBB-416C-9D86-AE1FECC02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2000483-C30E-42A1-8569-E1DE1F55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A5ACD7E0-6D9A-4803-8B9B-D4602DC48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38E92D-87E7-4B27-AD36-0E133005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Freeform 5">
            <a:extLst>
              <a:ext uri="{FF2B5EF4-FFF2-40B4-BE49-F238E27FC236}">
                <a16:creationId xmlns:a16="http://schemas.microsoft.com/office/drawing/2014/main" id="{6D0B958C-B82E-4F4B-945B-6B038D655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2" name="Freeform 5">
            <a:extLst>
              <a:ext uri="{FF2B5EF4-FFF2-40B4-BE49-F238E27FC236}">
                <a16:creationId xmlns:a16="http://schemas.microsoft.com/office/drawing/2014/main" id="{E18F3B2A-BB9B-4FB6-B8A5-2A8E5DB93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910F0A-098F-4AF1-8019-3B2C54337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164AEF-861B-41D1-9ED5-B81051DA7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5E98E583-9C28-4B11-B75E-FC5C14C191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705737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8D2998D-5D4B-43C6-B695-C90FBEAC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443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82CCCE-534D-4FC6-BF2B-9BEA2F2BB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C664B74-EEBB-416C-9D86-AE1FECC02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2000483-C30E-42A1-8569-E1DE1F55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A5ACD7E0-6D9A-4803-8B9B-D4602DC48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38E92D-87E7-4B27-AD36-0E133005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Freeform 5">
            <a:extLst>
              <a:ext uri="{FF2B5EF4-FFF2-40B4-BE49-F238E27FC236}">
                <a16:creationId xmlns:a16="http://schemas.microsoft.com/office/drawing/2014/main" id="{6D0B958C-B82E-4F4B-945B-6B038D655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2" name="Freeform 5">
            <a:extLst>
              <a:ext uri="{FF2B5EF4-FFF2-40B4-BE49-F238E27FC236}">
                <a16:creationId xmlns:a16="http://schemas.microsoft.com/office/drawing/2014/main" id="{E18F3B2A-BB9B-4FB6-B8A5-2A8E5DB93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910F0A-098F-4AF1-8019-3B2C54337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164AEF-861B-41D1-9ED5-B81051DA7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5E98E583-9C28-4B11-B75E-FC5C14C191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513298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8D2998D-5D4B-43C6-B695-C90FBEAC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501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82CCCE-534D-4FC6-BF2B-9BEA2F2BB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C664B74-EEBB-416C-9D86-AE1FECC02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2000483-C30E-42A1-8569-E1DE1F55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A5ACD7E0-6D9A-4803-8B9B-D4602DC48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38E92D-87E7-4B27-AD36-0E133005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Freeform 5">
            <a:extLst>
              <a:ext uri="{FF2B5EF4-FFF2-40B4-BE49-F238E27FC236}">
                <a16:creationId xmlns:a16="http://schemas.microsoft.com/office/drawing/2014/main" id="{6D0B958C-B82E-4F4B-945B-6B038D655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2" name="Freeform 5">
            <a:extLst>
              <a:ext uri="{FF2B5EF4-FFF2-40B4-BE49-F238E27FC236}">
                <a16:creationId xmlns:a16="http://schemas.microsoft.com/office/drawing/2014/main" id="{E18F3B2A-BB9B-4FB6-B8A5-2A8E5DB93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910F0A-098F-4AF1-8019-3B2C54337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164AEF-861B-41D1-9ED5-B81051DA7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5E98E583-9C28-4B11-B75E-FC5C14C191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086372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8D2998D-5D4B-43C6-B695-C90FBEAC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806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169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Íon - Sala da Diretoria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3</cp:revision>
  <dcterms:created xsi:type="dcterms:W3CDTF">2019-03-11T01:06:03Z</dcterms:created>
  <dcterms:modified xsi:type="dcterms:W3CDTF">2019-03-11T01:24:18Z</dcterms:modified>
</cp:coreProperties>
</file>