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B07A8-D8E0-4F68-A839-71FC3B6A39A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3842FF-5762-4C94-9917-E486C92CD4E9}">
      <dgm:prSet/>
      <dgm:spPr/>
      <dgm:t>
        <a:bodyPr/>
        <a:lstStyle/>
        <a:p>
          <a:r>
            <a:rPr lang="fr-FR"/>
            <a:t>Le pronom « Y »</a:t>
          </a:r>
          <a:endParaRPr lang="en-US"/>
        </a:p>
      </dgm:t>
    </dgm:pt>
    <dgm:pt modelId="{6E7D84AE-6DC1-42FF-8F4B-721EBB06E980}" type="parTrans" cxnId="{F0AF606C-B27E-4D7B-A4DC-0CD29E2D7BCC}">
      <dgm:prSet/>
      <dgm:spPr/>
      <dgm:t>
        <a:bodyPr/>
        <a:lstStyle/>
        <a:p>
          <a:endParaRPr lang="en-US"/>
        </a:p>
      </dgm:t>
    </dgm:pt>
    <dgm:pt modelId="{2741D9D6-EF61-4D2F-B1E9-1922BCAEA121}" type="sibTrans" cxnId="{F0AF606C-B27E-4D7B-A4DC-0CD29E2D7BCC}">
      <dgm:prSet/>
      <dgm:spPr/>
      <dgm:t>
        <a:bodyPr/>
        <a:lstStyle/>
        <a:p>
          <a:endParaRPr lang="en-US"/>
        </a:p>
      </dgm:t>
    </dgm:pt>
    <dgm:pt modelId="{683071F3-2504-42E2-A604-88A20F0AE9D9}">
      <dgm:prSet/>
      <dgm:spPr/>
      <dgm:t>
        <a:bodyPr/>
        <a:lstStyle/>
        <a:p>
          <a:r>
            <a:rPr lang="fr-FR"/>
            <a:t>Y remplace des complément de lieu :</a:t>
          </a:r>
          <a:endParaRPr lang="en-US"/>
        </a:p>
      </dgm:t>
    </dgm:pt>
    <dgm:pt modelId="{CD9ECC9E-2D75-42F6-BFAC-DA74EB3E9BA4}" type="parTrans" cxnId="{D17EB164-5C64-4A1C-850B-7E9802BAFF44}">
      <dgm:prSet/>
      <dgm:spPr/>
      <dgm:t>
        <a:bodyPr/>
        <a:lstStyle/>
        <a:p>
          <a:endParaRPr lang="en-US"/>
        </a:p>
      </dgm:t>
    </dgm:pt>
    <dgm:pt modelId="{9B9D342F-A323-41BC-B2C6-F58819F983AD}" type="sibTrans" cxnId="{D17EB164-5C64-4A1C-850B-7E9802BAFF44}">
      <dgm:prSet/>
      <dgm:spPr/>
      <dgm:t>
        <a:bodyPr/>
        <a:lstStyle/>
        <a:p>
          <a:endParaRPr lang="en-US"/>
        </a:p>
      </dgm:t>
    </dgm:pt>
    <dgm:pt modelId="{C84BE383-BEF4-4FD6-8D38-BC67EA1BF143}" type="pres">
      <dgm:prSet presAssocID="{0B9B07A8-D8E0-4F68-A839-71FC3B6A39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F2E5E4-3A53-4FA8-8124-D4CFBCDB1CF9}" type="pres">
      <dgm:prSet presAssocID="{3F3842FF-5762-4C94-9917-E486C92CD4E9}" presName="hierRoot1" presStyleCnt="0"/>
      <dgm:spPr/>
    </dgm:pt>
    <dgm:pt modelId="{C36275C3-BAF3-4BD8-9242-F9BC05B86BE5}" type="pres">
      <dgm:prSet presAssocID="{3F3842FF-5762-4C94-9917-E486C92CD4E9}" presName="composite" presStyleCnt="0"/>
      <dgm:spPr/>
    </dgm:pt>
    <dgm:pt modelId="{E18ACD14-4B1C-428D-A6A4-A3F01BF2815A}" type="pres">
      <dgm:prSet presAssocID="{3F3842FF-5762-4C94-9917-E486C92CD4E9}" presName="background" presStyleLbl="node0" presStyleIdx="0" presStyleCnt="2"/>
      <dgm:spPr/>
    </dgm:pt>
    <dgm:pt modelId="{28BD1BC4-A2D1-4AAC-8EE8-646B15180FAA}" type="pres">
      <dgm:prSet presAssocID="{3F3842FF-5762-4C94-9917-E486C92CD4E9}" presName="text" presStyleLbl="fgAcc0" presStyleIdx="0" presStyleCnt="2">
        <dgm:presLayoutVars>
          <dgm:chPref val="3"/>
        </dgm:presLayoutVars>
      </dgm:prSet>
      <dgm:spPr/>
    </dgm:pt>
    <dgm:pt modelId="{0B74E965-A8D8-4ED1-88A1-78ADD37B6162}" type="pres">
      <dgm:prSet presAssocID="{3F3842FF-5762-4C94-9917-E486C92CD4E9}" presName="hierChild2" presStyleCnt="0"/>
      <dgm:spPr/>
    </dgm:pt>
    <dgm:pt modelId="{42E15F9A-4A2D-4411-A386-78C90368DDC1}" type="pres">
      <dgm:prSet presAssocID="{683071F3-2504-42E2-A604-88A20F0AE9D9}" presName="hierRoot1" presStyleCnt="0"/>
      <dgm:spPr/>
    </dgm:pt>
    <dgm:pt modelId="{C80BF3EA-239F-4D9A-B927-F870DB57F88F}" type="pres">
      <dgm:prSet presAssocID="{683071F3-2504-42E2-A604-88A20F0AE9D9}" presName="composite" presStyleCnt="0"/>
      <dgm:spPr/>
    </dgm:pt>
    <dgm:pt modelId="{526F1C32-C9EF-4AF0-96EA-04AF8E4DFAB1}" type="pres">
      <dgm:prSet presAssocID="{683071F3-2504-42E2-A604-88A20F0AE9D9}" presName="background" presStyleLbl="node0" presStyleIdx="1" presStyleCnt="2"/>
      <dgm:spPr/>
    </dgm:pt>
    <dgm:pt modelId="{64E60BE9-EAA7-4BEC-9272-04F5F6016CB3}" type="pres">
      <dgm:prSet presAssocID="{683071F3-2504-42E2-A604-88A20F0AE9D9}" presName="text" presStyleLbl="fgAcc0" presStyleIdx="1" presStyleCnt="2">
        <dgm:presLayoutVars>
          <dgm:chPref val="3"/>
        </dgm:presLayoutVars>
      </dgm:prSet>
      <dgm:spPr/>
    </dgm:pt>
    <dgm:pt modelId="{F268F3F8-848F-40ED-ABA2-5438AE84BBD6}" type="pres">
      <dgm:prSet presAssocID="{683071F3-2504-42E2-A604-88A20F0AE9D9}" presName="hierChild2" presStyleCnt="0"/>
      <dgm:spPr/>
    </dgm:pt>
  </dgm:ptLst>
  <dgm:cxnLst>
    <dgm:cxn modelId="{BE44FC01-CB19-42F2-BE28-43A44ECE8F6F}" type="presOf" srcId="{3F3842FF-5762-4C94-9917-E486C92CD4E9}" destId="{28BD1BC4-A2D1-4AAC-8EE8-646B15180FAA}" srcOrd="0" destOrd="0" presId="urn:microsoft.com/office/officeart/2005/8/layout/hierarchy1"/>
    <dgm:cxn modelId="{D17EB164-5C64-4A1C-850B-7E9802BAFF44}" srcId="{0B9B07A8-D8E0-4F68-A839-71FC3B6A39A9}" destId="{683071F3-2504-42E2-A604-88A20F0AE9D9}" srcOrd="1" destOrd="0" parTransId="{CD9ECC9E-2D75-42F6-BFAC-DA74EB3E9BA4}" sibTransId="{9B9D342F-A323-41BC-B2C6-F58819F983AD}"/>
    <dgm:cxn modelId="{F0AF606C-B27E-4D7B-A4DC-0CD29E2D7BCC}" srcId="{0B9B07A8-D8E0-4F68-A839-71FC3B6A39A9}" destId="{3F3842FF-5762-4C94-9917-E486C92CD4E9}" srcOrd="0" destOrd="0" parTransId="{6E7D84AE-6DC1-42FF-8F4B-721EBB06E980}" sibTransId="{2741D9D6-EF61-4D2F-B1E9-1922BCAEA121}"/>
    <dgm:cxn modelId="{76BAC96E-EBFA-427A-9F1E-F276B34D3872}" type="presOf" srcId="{0B9B07A8-D8E0-4F68-A839-71FC3B6A39A9}" destId="{C84BE383-BEF4-4FD6-8D38-BC67EA1BF143}" srcOrd="0" destOrd="0" presId="urn:microsoft.com/office/officeart/2005/8/layout/hierarchy1"/>
    <dgm:cxn modelId="{95B48AEA-3D60-4E53-AB63-BC73CF8E7721}" type="presOf" srcId="{683071F3-2504-42E2-A604-88A20F0AE9D9}" destId="{64E60BE9-EAA7-4BEC-9272-04F5F6016CB3}" srcOrd="0" destOrd="0" presId="urn:microsoft.com/office/officeart/2005/8/layout/hierarchy1"/>
    <dgm:cxn modelId="{C354E0FD-BE53-4EDE-A1AA-55646BED3819}" type="presParOf" srcId="{C84BE383-BEF4-4FD6-8D38-BC67EA1BF143}" destId="{EDF2E5E4-3A53-4FA8-8124-D4CFBCDB1CF9}" srcOrd="0" destOrd="0" presId="urn:microsoft.com/office/officeart/2005/8/layout/hierarchy1"/>
    <dgm:cxn modelId="{3BA04F2C-0C40-4F5C-A62E-5CE3D405E0C2}" type="presParOf" srcId="{EDF2E5E4-3A53-4FA8-8124-D4CFBCDB1CF9}" destId="{C36275C3-BAF3-4BD8-9242-F9BC05B86BE5}" srcOrd="0" destOrd="0" presId="urn:microsoft.com/office/officeart/2005/8/layout/hierarchy1"/>
    <dgm:cxn modelId="{9F9287AE-1B1D-414F-8512-FB29FF9E82A0}" type="presParOf" srcId="{C36275C3-BAF3-4BD8-9242-F9BC05B86BE5}" destId="{E18ACD14-4B1C-428D-A6A4-A3F01BF2815A}" srcOrd="0" destOrd="0" presId="urn:microsoft.com/office/officeart/2005/8/layout/hierarchy1"/>
    <dgm:cxn modelId="{76E8FF29-B87A-4B0C-90A6-271C068654A1}" type="presParOf" srcId="{C36275C3-BAF3-4BD8-9242-F9BC05B86BE5}" destId="{28BD1BC4-A2D1-4AAC-8EE8-646B15180FAA}" srcOrd="1" destOrd="0" presId="urn:microsoft.com/office/officeart/2005/8/layout/hierarchy1"/>
    <dgm:cxn modelId="{02DEA64E-D08F-491A-BF08-F13DE0CE0DA5}" type="presParOf" srcId="{EDF2E5E4-3A53-4FA8-8124-D4CFBCDB1CF9}" destId="{0B74E965-A8D8-4ED1-88A1-78ADD37B6162}" srcOrd="1" destOrd="0" presId="urn:microsoft.com/office/officeart/2005/8/layout/hierarchy1"/>
    <dgm:cxn modelId="{D18A6344-F39A-4996-BFE0-CB76EB37843C}" type="presParOf" srcId="{C84BE383-BEF4-4FD6-8D38-BC67EA1BF143}" destId="{42E15F9A-4A2D-4411-A386-78C90368DDC1}" srcOrd="1" destOrd="0" presId="urn:microsoft.com/office/officeart/2005/8/layout/hierarchy1"/>
    <dgm:cxn modelId="{4FD135FB-4270-4CC1-8E22-2D5F6D83268F}" type="presParOf" srcId="{42E15F9A-4A2D-4411-A386-78C90368DDC1}" destId="{C80BF3EA-239F-4D9A-B927-F870DB57F88F}" srcOrd="0" destOrd="0" presId="urn:microsoft.com/office/officeart/2005/8/layout/hierarchy1"/>
    <dgm:cxn modelId="{7FACFA7C-AA98-4CF1-90B6-15621B420659}" type="presParOf" srcId="{C80BF3EA-239F-4D9A-B927-F870DB57F88F}" destId="{526F1C32-C9EF-4AF0-96EA-04AF8E4DFAB1}" srcOrd="0" destOrd="0" presId="urn:microsoft.com/office/officeart/2005/8/layout/hierarchy1"/>
    <dgm:cxn modelId="{D9EE0E67-E75B-4815-9974-52B4777BD100}" type="presParOf" srcId="{C80BF3EA-239F-4D9A-B927-F870DB57F88F}" destId="{64E60BE9-EAA7-4BEC-9272-04F5F6016CB3}" srcOrd="1" destOrd="0" presId="urn:microsoft.com/office/officeart/2005/8/layout/hierarchy1"/>
    <dgm:cxn modelId="{8E71A315-4D5B-406D-96DA-D598C31940A9}" type="presParOf" srcId="{42E15F9A-4A2D-4411-A386-78C90368DDC1}" destId="{F268F3F8-848F-40ED-ABA2-5438AE84BB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51DFF-DE00-4FF4-A768-07DB5E54632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F163D8-E7B3-4957-8AA0-CAFE59CD0880}">
      <dgm:prSet/>
      <dgm:spPr/>
      <dgm:t>
        <a:bodyPr/>
        <a:lstStyle/>
        <a:p>
          <a:r>
            <a:rPr lang="fr-FR"/>
            <a:t>Paul va à Lyon. Il y va en voiture.</a:t>
          </a:r>
          <a:endParaRPr lang="en-US"/>
        </a:p>
      </dgm:t>
    </dgm:pt>
    <dgm:pt modelId="{F320912F-67F7-4B9B-993F-5E54EF1CD1EB}" type="parTrans" cxnId="{36974EBE-A755-43CA-9564-E79CBC6E2BBB}">
      <dgm:prSet/>
      <dgm:spPr/>
      <dgm:t>
        <a:bodyPr/>
        <a:lstStyle/>
        <a:p>
          <a:endParaRPr lang="en-US"/>
        </a:p>
      </dgm:t>
    </dgm:pt>
    <dgm:pt modelId="{F67B66B4-75BE-4106-8142-D72710239DE2}" type="sibTrans" cxnId="{36974EBE-A755-43CA-9564-E79CBC6E2BBB}">
      <dgm:prSet/>
      <dgm:spPr/>
      <dgm:t>
        <a:bodyPr/>
        <a:lstStyle/>
        <a:p>
          <a:endParaRPr lang="en-US"/>
        </a:p>
      </dgm:t>
    </dgm:pt>
    <dgm:pt modelId="{F2C2CDF8-7DE4-4018-BC13-DB2E0A20B5F1}">
      <dgm:prSet/>
      <dgm:spPr/>
      <dgm:t>
        <a:bodyPr/>
        <a:lstStyle/>
        <a:p>
          <a:r>
            <a:rPr lang="fr-FR"/>
            <a:t>• Anne habite à Lisbonne. Elle y habite depuis deux ans.</a:t>
          </a:r>
          <a:endParaRPr lang="en-US"/>
        </a:p>
      </dgm:t>
    </dgm:pt>
    <dgm:pt modelId="{9E1E6C63-CDFE-4E4B-993A-3721461CDF48}" type="parTrans" cxnId="{77DD76AD-D4EE-4A37-B1CE-30CF302A4C1F}">
      <dgm:prSet/>
      <dgm:spPr/>
      <dgm:t>
        <a:bodyPr/>
        <a:lstStyle/>
        <a:p>
          <a:endParaRPr lang="en-US"/>
        </a:p>
      </dgm:t>
    </dgm:pt>
    <dgm:pt modelId="{E4782ABC-18FA-42B9-8052-988C8308FD55}" type="sibTrans" cxnId="{77DD76AD-D4EE-4A37-B1CE-30CF302A4C1F}">
      <dgm:prSet/>
      <dgm:spPr/>
      <dgm:t>
        <a:bodyPr/>
        <a:lstStyle/>
        <a:p>
          <a:endParaRPr lang="en-US"/>
        </a:p>
      </dgm:t>
    </dgm:pt>
    <dgm:pt modelId="{75BA5598-8863-47D7-8B5A-AE87FA7F66E3}">
      <dgm:prSet/>
      <dgm:spPr/>
      <dgm:t>
        <a:bodyPr/>
        <a:lstStyle/>
        <a:p>
          <a:r>
            <a:rPr lang="fr-FR"/>
            <a:t>• Je suis chez moi. J'y suis jusqu'à 18h.</a:t>
          </a:r>
          <a:endParaRPr lang="en-US"/>
        </a:p>
      </dgm:t>
    </dgm:pt>
    <dgm:pt modelId="{0C194C63-5EF2-4E0E-97D4-7CF09758B265}" type="parTrans" cxnId="{95471F5E-D5DE-44D4-9D20-B62FCC2EE087}">
      <dgm:prSet/>
      <dgm:spPr/>
      <dgm:t>
        <a:bodyPr/>
        <a:lstStyle/>
        <a:p>
          <a:endParaRPr lang="en-US"/>
        </a:p>
      </dgm:t>
    </dgm:pt>
    <dgm:pt modelId="{269F2A27-0870-41BA-A86C-C2E0C36EA6E1}" type="sibTrans" cxnId="{95471F5E-D5DE-44D4-9D20-B62FCC2EE087}">
      <dgm:prSet/>
      <dgm:spPr/>
      <dgm:t>
        <a:bodyPr/>
        <a:lstStyle/>
        <a:p>
          <a:endParaRPr lang="en-US"/>
        </a:p>
      </dgm:t>
    </dgm:pt>
    <dgm:pt modelId="{1A73758F-4182-4900-8420-9F0D8097D6CE}" type="pres">
      <dgm:prSet presAssocID="{D5B51DFF-DE00-4FF4-A768-07DB5E546323}" presName="diagram" presStyleCnt="0">
        <dgm:presLayoutVars>
          <dgm:dir/>
          <dgm:resizeHandles val="exact"/>
        </dgm:presLayoutVars>
      </dgm:prSet>
      <dgm:spPr/>
    </dgm:pt>
    <dgm:pt modelId="{479C9ECA-DC68-446F-8CB5-0748FC8945EC}" type="pres">
      <dgm:prSet presAssocID="{33F163D8-E7B3-4957-8AA0-CAFE59CD0880}" presName="node" presStyleLbl="node1" presStyleIdx="0" presStyleCnt="3">
        <dgm:presLayoutVars>
          <dgm:bulletEnabled val="1"/>
        </dgm:presLayoutVars>
      </dgm:prSet>
      <dgm:spPr/>
    </dgm:pt>
    <dgm:pt modelId="{0B1E9524-8A41-4704-B580-457EBCA262BF}" type="pres">
      <dgm:prSet presAssocID="{F67B66B4-75BE-4106-8142-D72710239DE2}" presName="sibTrans" presStyleCnt="0"/>
      <dgm:spPr/>
    </dgm:pt>
    <dgm:pt modelId="{74A18E6C-0C99-43AE-B907-D4056541784E}" type="pres">
      <dgm:prSet presAssocID="{F2C2CDF8-7DE4-4018-BC13-DB2E0A20B5F1}" presName="node" presStyleLbl="node1" presStyleIdx="1" presStyleCnt="3">
        <dgm:presLayoutVars>
          <dgm:bulletEnabled val="1"/>
        </dgm:presLayoutVars>
      </dgm:prSet>
      <dgm:spPr/>
    </dgm:pt>
    <dgm:pt modelId="{AEDF5CE4-4FE9-45FD-AD5D-CAF2C45B99BE}" type="pres">
      <dgm:prSet presAssocID="{E4782ABC-18FA-42B9-8052-988C8308FD55}" presName="sibTrans" presStyleCnt="0"/>
      <dgm:spPr/>
    </dgm:pt>
    <dgm:pt modelId="{8FFA5EA7-FBB2-4874-B784-CAF811B4B864}" type="pres">
      <dgm:prSet presAssocID="{75BA5598-8863-47D7-8B5A-AE87FA7F66E3}" presName="node" presStyleLbl="node1" presStyleIdx="2" presStyleCnt="3">
        <dgm:presLayoutVars>
          <dgm:bulletEnabled val="1"/>
        </dgm:presLayoutVars>
      </dgm:prSet>
      <dgm:spPr/>
    </dgm:pt>
  </dgm:ptLst>
  <dgm:cxnLst>
    <dgm:cxn modelId="{12C2E516-8955-452A-9F8E-88BFADFBE6A4}" type="presOf" srcId="{75BA5598-8863-47D7-8B5A-AE87FA7F66E3}" destId="{8FFA5EA7-FBB2-4874-B784-CAF811B4B864}" srcOrd="0" destOrd="0" presId="urn:microsoft.com/office/officeart/2005/8/layout/default"/>
    <dgm:cxn modelId="{043FDA3A-7B8D-4956-BEE5-DEBFCF7F7F28}" type="presOf" srcId="{D5B51DFF-DE00-4FF4-A768-07DB5E546323}" destId="{1A73758F-4182-4900-8420-9F0D8097D6CE}" srcOrd="0" destOrd="0" presId="urn:microsoft.com/office/officeart/2005/8/layout/default"/>
    <dgm:cxn modelId="{95471F5E-D5DE-44D4-9D20-B62FCC2EE087}" srcId="{D5B51DFF-DE00-4FF4-A768-07DB5E546323}" destId="{75BA5598-8863-47D7-8B5A-AE87FA7F66E3}" srcOrd="2" destOrd="0" parTransId="{0C194C63-5EF2-4E0E-97D4-7CF09758B265}" sibTransId="{269F2A27-0870-41BA-A86C-C2E0C36EA6E1}"/>
    <dgm:cxn modelId="{9CF39496-C3C5-43BD-815C-9A104165C716}" type="presOf" srcId="{33F163D8-E7B3-4957-8AA0-CAFE59CD0880}" destId="{479C9ECA-DC68-446F-8CB5-0748FC8945EC}" srcOrd="0" destOrd="0" presId="urn:microsoft.com/office/officeart/2005/8/layout/default"/>
    <dgm:cxn modelId="{0B2CE9AB-88D7-4C92-89A6-9EEB7D3AE6E5}" type="presOf" srcId="{F2C2CDF8-7DE4-4018-BC13-DB2E0A20B5F1}" destId="{74A18E6C-0C99-43AE-B907-D4056541784E}" srcOrd="0" destOrd="0" presId="urn:microsoft.com/office/officeart/2005/8/layout/default"/>
    <dgm:cxn modelId="{77DD76AD-D4EE-4A37-B1CE-30CF302A4C1F}" srcId="{D5B51DFF-DE00-4FF4-A768-07DB5E546323}" destId="{F2C2CDF8-7DE4-4018-BC13-DB2E0A20B5F1}" srcOrd="1" destOrd="0" parTransId="{9E1E6C63-CDFE-4E4B-993A-3721461CDF48}" sibTransId="{E4782ABC-18FA-42B9-8052-988C8308FD55}"/>
    <dgm:cxn modelId="{36974EBE-A755-43CA-9564-E79CBC6E2BBB}" srcId="{D5B51DFF-DE00-4FF4-A768-07DB5E546323}" destId="{33F163D8-E7B3-4957-8AA0-CAFE59CD0880}" srcOrd="0" destOrd="0" parTransId="{F320912F-67F7-4B9B-993F-5E54EF1CD1EB}" sibTransId="{F67B66B4-75BE-4106-8142-D72710239DE2}"/>
    <dgm:cxn modelId="{9DE659B7-C60D-4594-BF21-41AF96524D76}" type="presParOf" srcId="{1A73758F-4182-4900-8420-9F0D8097D6CE}" destId="{479C9ECA-DC68-446F-8CB5-0748FC8945EC}" srcOrd="0" destOrd="0" presId="urn:microsoft.com/office/officeart/2005/8/layout/default"/>
    <dgm:cxn modelId="{1D9D10D2-95AE-464C-BE3D-797EA8D3E472}" type="presParOf" srcId="{1A73758F-4182-4900-8420-9F0D8097D6CE}" destId="{0B1E9524-8A41-4704-B580-457EBCA262BF}" srcOrd="1" destOrd="0" presId="urn:microsoft.com/office/officeart/2005/8/layout/default"/>
    <dgm:cxn modelId="{A45B0E57-4AEF-4800-B23D-3A048DDD37AA}" type="presParOf" srcId="{1A73758F-4182-4900-8420-9F0D8097D6CE}" destId="{74A18E6C-0C99-43AE-B907-D4056541784E}" srcOrd="2" destOrd="0" presId="urn:microsoft.com/office/officeart/2005/8/layout/default"/>
    <dgm:cxn modelId="{0DE69F8E-70B4-41FD-8135-CD6CBCBBEEF0}" type="presParOf" srcId="{1A73758F-4182-4900-8420-9F0D8097D6CE}" destId="{AEDF5CE4-4FE9-45FD-AD5D-CAF2C45B99BE}" srcOrd="3" destOrd="0" presId="urn:microsoft.com/office/officeart/2005/8/layout/default"/>
    <dgm:cxn modelId="{4B53942B-4950-4D62-AB7F-B824C296A73E}" type="presParOf" srcId="{1A73758F-4182-4900-8420-9F0D8097D6CE}" destId="{8FFA5EA7-FBB2-4874-B784-CAF811B4B86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CD14-4B1C-428D-A6A4-A3F01BF2815A}">
      <dsp:nvSpPr>
        <dsp:cNvPr id="0" name=""/>
        <dsp:cNvSpPr/>
      </dsp:nvSpPr>
      <dsp:spPr>
        <a:xfrm>
          <a:off x="1253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D1BC4-A2D1-4AAC-8EE8-646B15180FAA}">
      <dsp:nvSpPr>
        <dsp:cNvPr id="0" name=""/>
        <dsp:cNvSpPr/>
      </dsp:nvSpPr>
      <dsp:spPr>
        <a:xfrm>
          <a:off x="490265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Le pronom « Y »</a:t>
          </a:r>
          <a:endParaRPr lang="en-US" sz="4800" kern="1200"/>
        </a:p>
      </dsp:txBody>
      <dsp:txXfrm>
        <a:off x="572119" y="713580"/>
        <a:ext cx="4237400" cy="2630995"/>
      </dsp:txXfrm>
    </dsp:sp>
    <dsp:sp modelId="{526F1C32-C9EF-4AF0-96EA-04AF8E4DFAB1}">
      <dsp:nvSpPr>
        <dsp:cNvPr id="0" name=""/>
        <dsp:cNvSpPr/>
      </dsp:nvSpPr>
      <dsp:spPr>
        <a:xfrm>
          <a:off x="5380386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60BE9-EAA7-4BEC-9272-04F5F6016CB3}">
      <dsp:nvSpPr>
        <dsp:cNvPr id="0" name=""/>
        <dsp:cNvSpPr/>
      </dsp:nvSpPr>
      <dsp:spPr>
        <a:xfrm>
          <a:off x="5869398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Y remplace des complément de lieu :</a:t>
          </a:r>
          <a:endParaRPr lang="en-US" sz="4800" kern="1200"/>
        </a:p>
      </dsp:txBody>
      <dsp:txXfrm>
        <a:off x="5951252" y="713580"/>
        <a:ext cx="4237400" cy="2630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C9ECA-DC68-446F-8CB5-0748FC8945EC}">
      <dsp:nvSpPr>
        <dsp:cNvPr id="0" name=""/>
        <dsp:cNvSpPr/>
      </dsp:nvSpPr>
      <dsp:spPr>
        <a:xfrm>
          <a:off x="0" y="833820"/>
          <a:ext cx="3209924" cy="1925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Paul va à Lyon. Il y va en voiture.</a:t>
          </a:r>
          <a:endParaRPr lang="en-US" sz="3000" kern="1200"/>
        </a:p>
      </dsp:txBody>
      <dsp:txXfrm>
        <a:off x="0" y="833820"/>
        <a:ext cx="3209924" cy="1925955"/>
      </dsp:txXfrm>
    </dsp:sp>
    <dsp:sp modelId="{74A18E6C-0C99-43AE-B907-D4056541784E}">
      <dsp:nvSpPr>
        <dsp:cNvPr id="0" name=""/>
        <dsp:cNvSpPr/>
      </dsp:nvSpPr>
      <dsp:spPr>
        <a:xfrm>
          <a:off x="3530917" y="833820"/>
          <a:ext cx="3209924" cy="1925955"/>
        </a:xfrm>
        <a:prstGeom prst="rect">
          <a:avLst/>
        </a:prstGeom>
        <a:solidFill>
          <a:schemeClr val="accent2">
            <a:hueOff val="-2556499"/>
            <a:satOff val="-3410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• Anne habite à Lisbonne. Elle y habite depuis deux ans.</a:t>
          </a:r>
          <a:endParaRPr lang="en-US" sz="3000" kern="1200"/>
        </a:p>
      </dsp:txBody>
      <dsp:txXfrm>
        <a:off x="3530917" y="833820"/>
        <a:ext cx="3209924" cy="1925955"/>
      </dsp:txXfrm>
    </dsp:sp>
    <dsp:sp modelId="{8FFA5EA7-FBB2-4874-B784-CAF811B4B864}">
      <dsp:nvSpPr>
        <dsp:cNvPr id="0" name=""/>
        <dsp:cNvSpPr/>
      </dsp:nvSpPr>
      <dsp:spPr>
        <a:xfrm>
          <a:off x="7061835" y="833820"/>
          <a:ext cx="3209924" cy="1925955"/>
        </a:xfrm>
        <a:prstGeom prst="rect">
          <a:avLst/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• Je suis chez moi. J'y suis jusqu'à 18h.</a:t>
          </a:r>
          <a:endParaRPr lang="en-US" sz="3000" kern="1200"/>
        </a:p>
      </dsp:txBody>
      <dsp:txXfrm>
        <a:off x="7061835" y="833820"/>
        <a:ext cx="3209924" cy="192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FA3E-19D3-4881-9F9B-C35EAA8DAFEC}" type="datetimeFigureOut">
              <a:rPr lang="pt-BR" smtClean="0"/>
              <a:t>19/10/2019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61C92-97C7-4842-8D31-1342BD38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65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FC8-A74C-4B63-9216-8F7E3E0F2995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F656-DABE-46CC-BB70-CEB89412AF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53E7-1018-43F9-B6E3-43609C399E5C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7490-6F2F-497D-A3AF-D41BB3C74E1C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E86E-1416-44CC-8356-FB92D907540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39F8-475E-42D8-A978-A183505D29C6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D21F-9058-465D-BE67-5ADF9EFE239A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FF69-E2FC-4B74-8B45-AAC986231FA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0C-405E-4170-8A9C-5191FAE50EA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289-2989-42EC-80E6-BC950CB2D98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3651-7E0C-46C7-ABA7-A58105FA63E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9D6-13D8-4BB3-B4CE-36065BAF4EF7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C4D-811B-4793-839A-04E1EB773A9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2AF-1D1E-4404-A3A3-947FED48E4F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2CDE-E15D-4110-A021-8286CC8C272F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EAD0-F50E-421D-BD4E-CCD6C98622F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5682-E443-4333-9342-A8A832ACABF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9AC4D8D-62B5-4F07-9719-0B782775965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Torre alta com relógio no topo&#10;&#10;Descrição gerada automaticamente">
            <a:extLst>
              <a:ext uri="{FF2B5EF4-FFF2-40B4-BE49-F238E27FC236}">
                <a16:creationId xmlns:a16="http://schemas.microsoft.com/office/drawing/2014/main" id="{9D039E3A-18FE-4783-8653-66BFEB0938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9ADA83-09C3-482C-ADCD-7968EFA8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endParaRPr lang="en-US" spc="-300" dirty="0"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4CDC8341-BDB4-4B21-A8B5-E21C5335F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5C8BFA-C636-4AE5-B31B-425ADB6B5DB8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079B990C-C163-47A6-9C64-02762E08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0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7485A4-E7E4-423C-8F77-3E4E9FB6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4000">
                <a:solidFill>
                  <a:schemeClr val="tx1">
                    <a:lumMod val="95000"/>
                  </a:schemeClr>
                </a:solidFill>
              </a:rPr>
              <a:t>Cours de Français – Niveau Intermédiaire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4CCB5-337F-4B79-AFAD-E8232BD0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1115786"/>
            <a:ext cx="5713790" cy="4626428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2000" dirty="0" err="1">
                <a:solidFill>
                  <a:schemeClr val="tx1">
                    <a:lumMod val="95000"/>
                  </a:schemeClr>
                </a:solidFill>
              </a:rPr>
              <a:t>Pronom</a:t>
            </a:r>
            <a:r>
              <a:rPr lang="pt-BR" sz="2000" dirty="0">
                <a:solidFill>
                  <a:schemeClr val="tx1">
                    <a:lumMod val="95000"/>
                  </a:schemeClr>
                </a:solidFill>
              </a:rPr>
              <a:t>     Y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B25CC3-6AF6-4DEB-A46D-D4C28EB8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95000"/>
                  </a:schemeClr>
                </a:solidFill>
              </a:rPr>
              <a:t>Aula 13</a:t>
            </a:r>
          </a:p>
        </p:txBody>
      </p:sp>
    </p:spTree>
    <p:extLst>
      <p:ext uri="{BB962C8B-B14F-4D97-AF65-F5344CB8AC3E}">
        <p14:creationId xmlns:p14="http://schemas.microsoft.com/office/powerpoint/2010/main" val="4009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7485A4-E7E4-423C-8F77-3E4E9FB6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DC8D22-F223-4ECA-9F48-6083D83B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13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F0D28C91-772E-4021-8ABF-7BA0CFCB6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94684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71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7485A4-E7E4-423C-8F77-3E4E9FB6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A547CF-5888-4EC2-8E07-65111B5D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13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87306131-256B-4C26-8FF5-A32B27B43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71186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17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7485A4-E7E4-423C-8F77-3E4E9FB6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4000">
                <a:solidFill>
                  <a:schemeClr val="tx1">
                    <a:lumMod val="95000"/>
                  </a:schemeClr>
                </a:solidFill>
              </a:rPr>
              <a:t>Cours de Français – Niveau Intermédiaire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4CCB5-337F-4B79-AFAD-E8232BD0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1115786"/>
            <a:ext cx="5713790" cy="4626428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Y remplace des noms de choses précédées de la proposition « à »</a:t>
            </a:r>
          </a:p>
          <a:p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Exemple: Je ne réussi pas à m’intéresser 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</a:rPr>
              <a:t>au ski.</a:t>
            </a:r>
          </a:p>
          <a:p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Je ne réussi pas à </a:t>
            </a:r>
            <a:r>
              <a:rPr lang="fr-FR" sz="2000">
                <a:solidFill>
                  <a:schemeClr val="tx1">
                    <a:lumMod val="95000"/>
                  </a:schemeClr>
                </a:solidFill>
              </a:rPr>
              <a:t>m’y intéresser.</a:t>
            </a:r>
            <a:endParaRPr lang="pt-BR" sz="200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4639C9-C9F4-4EFC-B51C-E2A2DE1A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95000"/>
                  </a:schemeClr>
                </a:solidFill>
              </a:rPr>
              <a:t>Aula 13</a:t>
            </a:r>
          </a:p>
        </p:txBody>
      </p:sp>
    </p:spTree>
    <p:extLst>
      <p:ext uri="{BB962C8B-B14F-4D97-AF65-F5344CB8AC3E}">
        <p14:creationId xmlns:p14="http://schemas.microsoft.com/office/powerpoint/2010/main" val="397850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485A4-E7E4-423C-8F77-3E4E9FB6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4CCB5-337F-4B79-AFAD-E8232BD0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Remplace</a:t>
            </a:r>
            <a:r>
              <a:rPr lang="pt-BR" dirty="0"/>
              <a:t> </a:t>
            </a:r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mots</a:t>
            </a:r>
            <a:r>
              <a:rPr lang="pt-BR" dirty="0"/>
              <a:t> </a:t>
            </a:r>
            <a:r>
              <a:rPr lang="pt-BR" dirty="0" err="1"/>
              <a:t>soulignés</a:t>
            </a:r>
            <a:r>
              <a:rPr lang="pt-BR" dirty="0"/>
              <a:t> par EN ou Y:</a:t>
            </a:r>
          </a:p>
          <a:p>
            <a:r>
              <a:rPr lang="pt-BR" dirty="0" err="1"/>
              <a:t>Je</a:t>
            </a:r>
            <a:r>
              <a:rPr lang="pt-BR" dirty="0"/>
              <a:t> te </a:t>
            </a:r>
            <a:r>
              <a:rPr lang="pt-BR" dirty="0" err="1"/>
              <a:t>dépose</a:t>
            </a:r>
            <a:r>
              <a:rPr lang="pt-BR" dirty="0"/>
              <a:t> </a:t>
            </a:r>
            <a:r>
              <a:rPr lang="pt-BR" b="1" dirty="0"/>
              <a:t>à </a:t>
            </a:r>
            <a:r>
              <a:rPr lang="pt-BR" b="1" dirty="0" err="1"/>
              <a:t>la</a:t>
            </a:r>
            <a:r>
              <a:rPr lang="pt-BR" b="1" dirty="0"/>
              <a:t> </a:t>
            </a:r>
            <a:r>
              <a:rPr lang="pt-BR" b="1" dirty="0" err="1"/>
              <a:t>station</a:t>
            </a:r>
            <a:r>
              <a:rPr lang="pt-BR" b="1" dirty="0"/>
              <a:t> </a:t>
            </a:r>
            <a:r>
              <a:rPr lang="pt-BR" b="1" dirty="0" err="1"/>
              <a:t>du</a:t>
            </a:r>
            <a:r>
              <a:rPr lang="pt-BR" b="1" dirty="0"/>
              <a:t> RER.</a:t>
            </a:r>
          </a:p>
          <a:p>
            <a:r>
              <a:rPr lang="pt-BR" dirty="0"/>
              <a:t>Tu t’</a:t>
            </a:r>
            <a:r>
              <a:rPr lang="pt-BR" dirty="0" err="1"/>
              <a:t>occupes</a:t>
            </a:r>
            <a:r>
              <a:rPr lang="pt-BR" dirty="0"/>
              <a:t> </a:t>
            </a:r>
            <a:r>
              <a:rPr lang="pt-BR" b="1" dirty="0"/>
              <a:t>de </a:t>
            </a:r>
            <a:r>
              <a:rPr lang="pt-BR" b="1" dirty="0" err="1"/>
              <a:t>ce</a:t>
            </a:r>
            <a:r>
              <a:rPr lang="pt-BR" b="1" dirty="0"/>
              <a:t> </a:t>
            </a:r>
            <a:r>
              <a:rPr lang="pt-BR" b="1" dirty="0" err="1"/>
              <a:t>problème</a:t>
            </a:r>
            <a:r>
              <a:rPr lang="pt-BR" b="1" dirty="0"/>
              <a:t>.</a:t>
            </a:r>
          </a:p>
          <a:p>
            <a:r>
              <a:rPr lang="pt-BR" dirty="0" err="1"/>
              <a:t>Je</a:t>
            </a:r>
            <a:r>
              <a:rPr lang="pt-BR" dirty="0"/>
              <a:t> suis </a:t>
            </a:r>
            <a:r>
              <a:rPr lang="pt-BR" b="1" dirty="0"/>
              <a:t>à Val d’</a:t>
            </a:r>
            <a:r>
              <a:rPr lang="pt-BR" b="1" dirty="0" err="1"/>
              <a:t>Isere</a:t>
            </a:r>
            <a:r>
              <a:rPr lang="pt-BR" b="1" dirty="0"/>
              <a:t>.</a:t>
            </a:r>
          </a:p>
          <a:p>
            <a:r>
              <a:rPr lang="pt-BR" dirty="0"/>
              <a:t>Il ne se passe plus </a:t>
            </a:r>
            <a:r>
              <a:rPr lang="pt-BR" b="1" dirty="0"/>
              <a:t>de </a:t>
            </a:r>
            <a:r>
              <a:rPr lang="pt-BR" b="1" dirty="0" err="1"/>
              <a:t>son</a:t>
            </a:r>
            <a:r>
              <a:rPr lang="pt-BR" b="1" dirty="0"/>
              <a:t> </a:t>
            </a:r>
            <a:r>
              <a:rPr lang="pt-BR" b="1" dirty="0" err="1"/>
              <a:t>chien</a:t>
            </a:r>
            <a:r>
              <a:rPr lang="pt-BR" b="1" dirty="0"/>
              <a:t>.</a:t>
            </a:r>
          </a:p>
          <a:p>
            <a:r>
              <a:rPr lang="pt-BR" dirty="0" err="1"/>
              <a:t>Je</a:t>
            </a:r>
            <a:r>
              <a:rPr lang="pt-BR" dirty="0"/>
              <a:t> ne m’habitue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b="1" dirty="0"/>
              <a:t>à </a:t>
            </a:r>
            <a:r>
              <a:rPr lang="pt-BR" b="1" dirty="0" err="1"/>
              <a:t>cette</a:t>
            </a:r>
            <a:r>
              <a:rPr lang="pt-BR" b="1" dirty="0"/>
              <a:t> </a:t>
            </a:r>
            <a:r>
              <a:rPr lang="pt-BR" b="1" dirty="0" err="1"/>
              <a:t>station</a:t>
            </a:r>
            <a:r>
              <a:rPr lang="pt-BR" b="1" dirty="0"/>
              <a:t>.</a:t>
            </a:r>
          </a:p>
          <a:p>
            <a:r>
              <a:rPr lang="pt-BR" dirty="0" err="1"/>
              <a:t>J’ai</a:t>
            </a:r>
            <a:r>
              <a:rPr lang="pt-BR" dirty="0"/>
              <a:t> </a:t>
            </a:r>
            <a:r>
              <a:rPr lang="pt-BR" dirty="0" err="1"/>
              <a:t>horreur</a:t>
            </a:r>
            <a:r>
              <a:rPr lang="pt-BR" dirty="0"/>
              <a:t> </a:t>
            </a:r>
            <a:r>
              <a:rPr lang="pt-BR" b="1" dirty="0"/>
              <a:t>de </a:t>
            </a:r>
            <a:r>
              <a:rPr lang="pt-BR" b="1" dirty="0" err="1"/>
              <a:t>cette</a:t>
            </a:r>
            <a:r>
              <a:rPr lang="pt-BR" b="1" dirty="0"/>
              <a:t> chambre d’hotel.</a:t>
            </a:r>
          </a:p>
          <a:p>
            <a:r>
              <a:rPr lang="pt-BR" dirty="0" err="1"/>
              <a:t>Je</a:t>
            </a:r>
            <a:r>
              <a:rPr lang="pt-BR" dirty="0"/>
              <a:t> me suis </a:t>
            </a:r>
            <a:r>
              <a:rPr lang="pt-BR" dirty="0" err="1"/>
              <a:t>ennuyé</a:t>
            </a:r>
            <a:r>
              <a:rPr lang="pt-BR" dirty="0"/>
              <a:t> </a:t>
            </a:r>
            <a:r>
              <a:rPr lang="pt-BR" b="1" dirty="0" err="1"/>
              <a:t>dans</a:t>
            </a:r>
            <a:r>
              <a:rPr lang="pt-BR" b="1" dirty="0"/>
              <a:t> </a:t>
            </a:r>
            <a:r>
              <a:rPr lang="pt-BR" b="1" dirty="0" err="1"/>
              <a:t>cette</a:t>
            </a:r>
            <a:r>
              <a:rPr lang="pt-BR" b="1" dirty="0"/>
              <a:t> </a:t>
            </a:r>
            <a:r>
              <a:rPr lang="pt-BR" b="1" dirty="0" err="1"/>
              <a:t>discothèque</a:t>
            </a:r>
            <a:r>
              <a:rPr lang="pt-BR" b="1" dirty="0"/>
              <a:t>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0A5155-71D2-4E62-8320-5204A6AA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8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485A4-E7E4-423C-8F77-3E4E9FB6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4CCB5-337F-4B79-AFAD-E8232BD0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Remplace</a:t>
            </a:r>
            <a:r>
              <a:rPr lang="pt-BR" dirty="0"/>
              <a:t> </a:t>
            </a:r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mots</a:t>
            </a:r>
            <a:r>
              <a:rPr lang="pt-BR" dirty="0"/>
              <a:t> </a:t>
            </a:r>
            <a:r>
              <a:rPr lang="pt-BR" dirty="0" err="1"/>
              <a:t>soulignés</a:t>
            </a:r>
            <a:r>
              <a:rPr lang="pt-BR" dirty="0"/>
              <a:t> par EN ou Y:</a:t>
            </a:r>
          </a:p>
          <a:p>
            <a:r>
              <a:rPr lang="pt-BR" dirty="0" err="1"/>
              <a:t>Je</a:t>
            </a:r>
            <a:r>
              <a:rPr lang="pt-BR" dirty="0"/>
              <a:t> t’y  </a:t>
            </a:r>
            <a:r>
              <a:rPr lang="pt-BR" dirty="0" err="1"/>
              <a:t>dépose</a:t>
            </a:r>
            <a:r>
              <a:rPr lang="pt-BR" b="1" dirty="0"/>
              <a:t>.</a:t>
            </a:r>
          </a:p>
          <a:p>
            <a:r>
              <a:rPr lang="pt-BR" dirty="0"/>
              <a:t>Tu t’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occupes</a:t>
            </a:r>
            <a:r>
              <a:rPr lang="pt-BR" b="1" dirty="0"/>
              <a:t>.</a:t>
            </a:r>
          </a:p>
          <a:p>
            <a:r>
              <a:rPr lang="pt-BR" dirty="0" err="1"/>
              <a:t>J’y</a:t>
            </a:r>
            <a:r>
              <a:rPr lang="pt-BR" dirty="0"/>
              <a:t> suis </a:t>
            </a:r>
            <a:r>
              <a:rPr lang="pt-BR" b="1" dirty="0"/>
              <a:t>.</a:t>
            </a:r>
          </a:p>
          <a:p>
            <a:r>
              <a:rPr lang="pt-BR" dirty="0"/>
              <a:t>Il ne </a:t>
            </a:r>
            <a:r>
              <a:rPr lang="pt-BR" dirty="0" err="1"/>
              <a:t>s’en</a:t>
            </a:r>
            <a:r>
              <a:rPr lang="pt-BR" dirty="0"/>
              <a:t> passe plus</a:t>
            </a:r>
            <a:r>
              <a:rPr lang="pt-BR" b="1" dirty="0"/>
              <a:t>.</a:t>
            </a:r>
          </a:p>
          <a:p>
            <a:r>
              <a:rPr lang="pt-BR" dirty="0" err="1"/>
              <a:t>Je</a:t>
            </a:r>
            <a:r>
              <a:rPr lang="pt-BR" dirty="0"/>
              <a:t> ne m’y habitue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b="1" dirty="0"/>
              <a:t>.</a:t>
            </a:r>
          </a:p>
          <a:p>
            <a:r>
              <a:rPr lang="pt-BR" dirty="0" err="1"/>
              <a:t>J’en</a:t>
            </a:r>
            <a:r>
              <a:rPr lang="pt-BR" dirty="0"/>
              <a:t> ai </a:t>
            </a:r>
            <a:r>
              <a:rPr lang="pt-BR" dirty="0" err="1"/>
              <a:t>horreur</a:t>
            </a:r>
            <a:r>
              <a:rPr lang="pt-BR" dirty="0"/>
              <a:t> </a:t>
            </a:r>
            <a:r>
              <a:rPr lang="pt-BR" b="1" dirty="0"/>
              <a:t>.</a:t>
            </a:r>
          </a:p>
          <a:p>
            <a:r>
              <a:rPr lang="pt-BR" dirty="0" err="1"/>
              <a:t>Je</a:t>
            </a:r>
            <a:r>
              <a:rPr lang="pt-BR" dirty="0"/>
              <a:t> m’y suis </a:t>
            </a:r>
            <a:r>
              <a:rPr lang="pt-BR" dirty="0" err="1"/>
              <a:t>ennuyé</a:t>
            </a:r>
            <a:r>
              <a:rPr lang="pt-BR" dirty="0"/>
              <a:t> </a:t>
            </a:r>
            <a:r>
              <a:rPr lang="pt-BR" b="1" dirty="0"/>
              <a:t>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0A5155-71D2-4E62-8320-5204A6AA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01277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249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8</cp:revision>
  <dcterms:created xsi:type="dcterms:W3CDTF">2019-10-08T18:01:56Z</dcterms:created>
  <dcterms:modified xsi:type="dcterms:W3CDTF">2019-10-21T02:57:27Z</dcterms:modified>
</cp:coreProperties>
</file>