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Arial Black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29">
          <p15:clr>
            <a:srgbClr val="A4A3A4"/>
          </p15:clr>
        </p15:guide>
        <p15:guide id="2" pos="6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ga+wZzCwvXPKeIe+cFBqZl6+U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29" orient="horz"/>
        <p:guide pos="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alBlack-regular.fntdata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z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-77" t="0"/>
          <a:stretch/>
        </p:blipFill>
        <p:spPr>
          <a:xfrm>
            <a:off x="-142887" y="0"/>
            <a:ext cx="94371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983850" y="950788"/>
            <a:ext cx="360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0933"/>
                </a:solidFill>
                <a:latin typeface="Arial Black"/>
                <a:ea typeface="Arial Black"/>
                <a:cs typeface="Arial Black"/>
                <a:sym typeface="Arial Black"/>
              </a:rPr>
              <a:t>MINHA MISSÃO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83850" y="1898025"/>
            <a:ext cx="6858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“Vou  impactar a vida das pessoas, por meio de boa dicção, perseverança</a:t>
            </a:r>
            <a:r>
              <a:rPr b="1" lang="en-US" sz="2600">
                <a:solidFill>
                  <a:schemeClr val="dk1"/>
                </a:solidFill>
              </a:rPr>
              <a:t>, </a:t>
            </a:r>
            <a:r>
              <a:rPr b="1" lang="en-US" sz="2600">
                <a:solidFill>
                  <a:schemeClr val="dk1"/>
                </a:solidFill>
              </a:rPr>
              <a:t>amor ao próximo para que assim possa ser lembrado como um grande pregador do evangelho, ganhador de almas, alegre, onde fazia as pessoas sorrirem</a:t>
            </a:r>
            <a:r>
              <a:rPr b="1" lang="en-US" sz="2600">
                <a:solidFill>
                  <a:schemeClr val="dk1"/>
                </a:solidFill>
              </a:rPr>
              <a:t>, nunca deixando faltar nada para meus filhos e f</a:t>
            </a:r>
            <a:r>
              <a:rPr b="1" lang="en-US" sz="2600">
                <a:solidFill>
                  <a:schemeClr val="dk1"/>
                </a:solidFill>
              </a:rPr>
              <a:t>amília!”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4450" y="5454775"/>
            <a:ext cx="3600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2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Benilson da Silva Pacheco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2022-01-19T21:44:39Z</dcterms:created>
  <dc:creator>Thiago minoux</dc:creator>
</cp:coreProperties>
</file>