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1E14F-9609-4F8C-8DF1-E5DD487C455A}" type="datetimeFigureOut">
              <a:rPr lang="pt-BR" smtClean="0"/>
              <a:t>26/07/2019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46949-8774-42AE-B0C4-72DD0C2F36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208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B471-1B7C-401B-88DC-9F3F7F78255C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E1D7B-6F5F-4FBE-9557-8C429967A413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2CA7-D440-4402-BFFF-42ECC768BA0B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EAA0-E05E-4706-9AD8-4EAEA8AF003E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ADAE-B1FD-4667-8452-7DF38E21EC56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E9C9-976E-4CE9-BD76-40CE44647902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F434-594C-4617-8CD8-3A46A6758613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DC97-F25B-4AF4-A429-63EA7ED38312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E9F4-AF0F-4745-807B-DFDA966155A7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C633-1CAA-4FC8-BDC1-CA1A834F6E29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E8EE2-16C1-4F21-BCBA-BDDDB9522DDC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3F68-FDCE-4799-B857-694831FA620F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7C7B-30D5-45E3-BB1B-4F23BDA30DC1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5576-1935-4BF5-8F35-AB2C0645BC3D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9C013-3CBB-417D-B936-4A6B77561C1F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AB47-F686-4055-BADF-27D0029152AC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0AB3E-18A9-42FA-AB21-259A191CAB37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2EC9363-A474-4282-98F4-31901D578027}" type="datetime1">
              <a:rPr lang="en-US" smtClean="0"/>
              <a:t>7/26/2019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commons.wikimedia.org/wiki/File:Lime_et_citron_sur_fond_blanc.JPG" TargetMode="External"/><Relationship Id="rId7" Type="http://schemas.openxmlformats.org/officeDocument/2006/relationships/hyperlink" Target="https://en.wiktionary.org/wiki/persimmon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g"/><Relationship Id="rId5" Type="http://schemas.openxmlformats.org/officeDocument/2006/relationships/hyperlink" Target="https://it.wiktionary.org/wiki/maracuja" TargetMode="Externa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://commons.wikimedia.org/wiki/File:Kiwi_(Actinidia_chinensis)_1_Luc_Viatour.jpg" TargetMode="External"/><Relationship Id="rId7" Type="http://schemas.openxmlformats.org/officeDocument/2006/relationships/hyperlink" Target="https://pxhere.com/fr/photo/700118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g"/><Relationship Id="rId5" Type="http://schemas.openxmlformats.org/officeDocument/2006/relationships/hyperlink" Target="https://pngimg.com/download/14377" TargetMode="External"/><Relationship Id="rId4" Type="http://schemas.openxmlformats.org/officeDocument/2006/relationships/image" Target="../media/image31.png"/><Relationship Id="rId9" Type="http://schemas.openxmlformats.org/officeDocument/2006/relationships/hyperlink" Target="https://creativecommons.org/licenses/by-nc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hyperlink" Target="http://www.pngall.com/apricot-png" TargetMode="External"/><Relationship Id="rId7" Type="http://schemas.openxmlformats.org/officeDocument/2006/relationships/hyperlink" Target="https://en.wikipedia.org/wiki/Orange_(fruit)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g"/><Relationship Id="rId5" Type="http://schemas.openxmlformats.org/officeDocument/2006/relationships/hyperlink" Target="https://cs.wikipedia.org/wiki/Ananas" TargetMode="External"/><Relationship Id="rId4" Type="http://schemas.openxmlformats.org/officeDocument/2006/relationships/image" Target="../media/image7.jpg"/><Relationship Id="rId9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photomakers.org/bildlizenz" TargetMode="External"/><Relationship Id="rId3" Type="http://schemas.openxmlformats.org/officeDocument/2006/relationships/hyperlink" Target="http://pngimg.com/download/50705" TargetMode="External"/><Relationship Id="rId7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pixabay.com/fr/berry-petit-d%C3%A9jeuner-cerise-1239092/" TargetMode="External"/><Relationship Id="rId4" Type="http://schemas.openxmlformats.org/officeDocument/2006/relationships/image" Target="../media/image10.jpg"/><Relationship Id="rId9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hyperlink" Target="https://pixabay.com/en/clementines-fruit-vitamins-318210/" TargetMode="External"/><Relationship Id="rId7" Type="http://schemas.openxmlformats.org/officeDocument/2006/relationships/hyperlink" Target="https://pixabay.com/fr/figues-fruit-l%C3%A2che-r%C3%A9el-fruits-1620664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g"/><Relationship Id="rId5" Type="http://schemas.openxmlformats.org/officeDocument/2006/relationships/hyperlink" Target="http://pngimg.com/download/11068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Fruta_Manga.JPG" TargetMode="External"/><Relationship Id="rId3" Type="http://schemas.openxmlformats.org/officeDocument/2006/relationships/hyperlink" Target="https://fr.wikipedia.org/wiki/Fraise_de_N%C3%AEmes" TargetMode="External"/><Relationship Id="rId7" Type="http://schemas.openxmlformats.org/officeDocument/2006/relationships/image" Target="../media/image1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fr.wikipedia.org/wiki/Framboise" TargetMode="Externa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fr.m.wikipedia.org/wiki/Fichier:Myrtilles_au_Qu%C3%A9bec.jpg" TargetMode="External"/><Relationship Id="rId7" Type="http://schemas.openxmlformats.org/officeDocument/2006/relationships/hyperlink" Target="https://fr.wikipedia.org/wiki/Noisette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g"/><Relationship Id="rId5" Type="http://schemas.openxmlformats.org/officeDocument/2006/relationships/hyperlink" Target="http://en.wiktionary.org/wiki/nectarine" TargetMode="Externa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pixabay.com/fr/diverses-noix-amandes-noyer-1766/" TargetMode="External"/><Relationship Id="rId7" Type="http://schemas.openxmlformats.org/officeDocument/2006/relationships/hyperlink" Target="https://pixabay.com/fr/p%C3%AAche-fruits-alimentaire-aliments-219845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g"/><Relationship Id="rId5" Type="http://schemas.openxmlformats.org/officeDocument/2006/relationships/hyperlink" Target="https://commons.wikimedia.org/wiki/File:Watermelon_1.jpg" TargetMode="Externa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fr.wikipedia.org/wiki/Poire" TargetMode="External"/><Relationship Id="rId7" Type="http://schemas.openxmlformats.org/officeDocument/2006/relationships/hyperlink" Target="https://en.wikipedia.org/wiki/Prune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G"/><Relationship Id="rId5" Type="http://schemas.openxmlformats.org/officeDocument/2006/relationships/hyperlink" Target="https://fr.wiktionary.org/wiki/pomme" TargetMode="Externa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B6AE22-8FF6-4EE0-9639-688CD8611B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A6C05D-F97B-4B00-8D87-56710D03E4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débutant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A51BA51-355E-4A2F-A3D8-85D4830B8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50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69DE6-0AA7-4713-BF4C-9E3E9A7D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Débutant</a:t>
            </a:r>
            <a:endParaRPr lang="pt-BR" dirty="0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929F65C3-1A5A-4959-B9D3-300E24959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Imagem 4" descr="Uma imagem contendo interior, sentado, fruta, mesa&#10;&#10;Descrição gerada automaticamente">
            <a:extLst>
              <a:ext uri="{FF2B5EF4-FFF2-40B4-BE49-F238E27FC236}">
                <a16:creationId xmlns:a16="http://schemas.microsoft.com/office/drawing/2014/main" id="{9312044F-A303-414C-896D-31CB83882677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869" b="10869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6A5A949E-D2AA-4BF9-9184-29D83938A368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citron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CA32398E-3DD8-4E79-9130-7A58BF1A4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Imagem 7" descr="Uma imagem contendo comida, prato, mesa, fruta&#10;&#10;Descrição gerada automaticamente">
            <a:extLst>
              <a:ext uri="{FF2B5EF4-FFF2-40B4-BE49-F238E27FC236}">
                <a16:creationId xmlns:a16="http://schemas.microsoft.com/office/drawing/2014/main" id="{EB44207F-D21B-411D-924A-F66B277509DD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1965" b="21965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79169C8-7B07-4CD4-8747-384D0098E18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fruit</a:t>
            </a:r>
            <a:r>
              <a:rPr lang="pt-BR" dirty="0"/>
              <a:t> de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passion</a:t>
            </a: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21C5B428-44D0-41D4-A73F-7312040971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" name="Espaço Reservado para Imagem 19" descr="Uma imagem contendo comida, mesa, tigela, fruta&#10;&#10;Descrição gerada automaticamente">
            <a:extLst>
              <a:ext uri="{FF2B5EF4-FFF2-40B4-BE49-F238E27FC236}">
                <a16:creationId xmlns:a16="http://schemas.microsoft.com/office/drawing/2014/main" id="{6E1F6462-F9D7-493A-A5F0-4B4D5F113D05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5349" b="15349"/>
          <a:stretch>
            <a:fillRect/>
          </a:stretch>
        </p:blipFill>
        <p:spPr/>
      </p:pic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86A0D6DE-11F5-4BAD-AF52-886DFA8B8B8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kaki</a:t>
            </a:r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712B24A-EBDF-4447-A56B-7C8DF621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Aula 23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E631E66-A373-4420-839E-EB112D5A12DD}"/>
              </a:ext>
            </a:extLst>
          </p:cNvPr>
          <p:cNvSpPr txBox="1"/>
          <p:nvPr/>
        </p:nvSpPr>
        <p:spPr>
          <a:xfrm>
            <a:off x="652463" y="3733800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mons.wikimedia.org/wiki/File:Lime_et_citron_sur_fond_blanc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2554838-35F0-43E9-BF28-255D7D03AC34}"/>
              </a:ext>
            </a:extLst>
          </p:cNvPr>
          <p:cNvSpPr txBox="1"/>
          <p:nvPr/>
        </p:nvSpPr>
        <p:spPr>
          <a:xfrm>
            <a:off x="3889374" y="3733800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it.wiktionary.org/wiki/maracuja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FD15F33-DE98-4C00-84C9-28F4DAE839CB}"/>
              </a:ext>
            </a:extLst>
          </p:cNvPr>
          <p:cNvSpPr txBox="1"/>
          <p:nvPr/>
        </p:nvSpPr>
        <p:spPr>
          <a:xfrm>
            <a:off x="7124699" y="3733800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en.wiktionary.org/wiki/persimmon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843789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69DE6-0AA7-4713-BF4C-9E3E9A7D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Débutant</a:t>
            </a:r>
            <a:endParaRPr lang="pt-BR" dirty="0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929F65C3-1A5A-4959-B9D3-300E24959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Imagem 4" descr="Uma imagem contendo rosca, kiwi, donut, fruta&#10;&#10;Descrição gerada automaticamente">
            <a:extLst>
              <a:ext uri="{FF2B5EF4-FFF2-40B4-BE49-F238E27FC236}">
                <a16:creationId xmlns:a16="http://schemas.microsoft.com/office/drawing/2014/main" id="{899DFF66-AFDB-4A68-A51E-757F3B0FC2DB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047" b="12047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6A5A949E-D2AA-4BF9-9184-29D83938A368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/>
              <a:t>kiwi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CA32398E-3DD8-4E79-9130-7A58BF1A4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Imagem 7" descr="Uma imagem contendo melão, fruta, cantalupo&#10;&#10;Descrição gerada automaticamente">
            <a:extLst>
              <a:ext uri="{FF2B5EF4-FFF2-40B4-BE49-F238E27FC236}">
                <a16:creationId xmlns:a16="http://schemas.microsoft.com/office/drawing/2014/main" id="{3C84F1FA-530B-4579-8627-C4F534ADB469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3226" b="13226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79169C8-7B07-4CD4-8747-384D0098E18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melon</a:t>
            </a: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21C5B428-44D0-41D4-A73F-7312040971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" name="Espaço Reservado para Imagem 19" descr="Uma imagem contendo fruta, árvore, uva&#10;&#10;Descrição gerada automaticamente">
            <a:extLst>
              <a:ext uri="{FF2B5EF4-FFF2-40B4-BE49-F238E27FC236}">
                <a16:creationId xmlns:a16="http://schemas.microsoft.com/office/drawing/2014/main" id="{4C52EA99-51E9-452F-A4D2-B377452308B7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1018" b="11018"/>
          <a:stretch>
            <a:fillRect/>
          </a:stretch>
        </p:blipFill>
        <p:spPr/>
      </p:pic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86A0D6DE-11F5-4BAD-AF52-886DFA8B8B8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raisin</a:t>
            </a:r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D833D0C-6243-4D7F-A41A-57D8DCF55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2A64BB-02BA-4789-B362-D198C0488876}"/>
              </a:ext>
            </a:extLst>
          </p:cNvPr>
          <p:cNvSpPr txBox="1"/>
          <p:nvPr/>
        </p:nvSpPr>
        <p:spPr>
          <a:xfrm>
            <a:off x="652463" y="3733800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commons.wikimedia.org/wiki/File:Kiwi_(Actinidia_chinensis)_1_Luc_Viatour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A453F17-139F-4019-88FE-9B5DD60020F2}"/>
              </a:ext>
            </a:extLst>
          </p:cNvPr>
          <p:cNvSpPr txBox="1"/>
          <p:nvPr/>
        </p:nvSpPr>
        <p:spPr>
          <a:xfrm>
            <a:off x="3889374" y="3733800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pngimg.com/download/14377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nc/3.0/"/>
              </a:rPr>
              <a:t>CC BY-NC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479945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469DE6-0AA7-4713-BF4C-9E3E9A7D5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Débutant</a:t>
            </a: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B5F694-D275-47B5-B134-6C176CAB0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r>
              <a:rPr lang="pt-BR" dirty="0" err="1"/>
              <a:t>Vocabulaire</a:t>
            </a:r>
            <a:r>
              <a:rPr lang="pt-BR" dirty="0"/>
              <a:t> – La </a:t>
            </a:r>
            <a:r>
              <a:rPr lang="pt-BR" dirty="0" err="1"/>
              <a:t>nourriture</a:t>
            </a:r>
            <a:r>
              <a:rPr lang="pt-BR" dirty="0"/>
              <a:t> : </a:t>
            </a:r>
            <a:r>
              <a:rPr lang="pt-BR" dirty="0" err="1"/>
              <a:t>les</a:t>
            </a:r>
            <a:r>
              <a:rPr lang="pt-BR" dirty="0"/>
              <a:t> </a:t>
            </a:r>
            <a:r>
              <a:rPr lang="pt-BR" dirty="0" err="1"/>
              <a:t>fruits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83657CB-E98F-4964-83FB-EA0216494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585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69DE6-0AA7-4713-BF4C-9E3E9A7D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Débutant</a:t>
            </a:r>
            <a:endParaRPr lang="pt-BR" dirty="0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929F65C3-1A5A-4959-B9D3-300E24959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" name="Espaço Reservado para Imagem 18" descr="Uma imagem contendo fruta, laranja&#10;&#10;Descrição gerada automaticamente">
            <a:extLst>
              <a:ext uri="{FF2B5EF4-FFF2-40B4-BE49-F238E27FC236}">
                <a16:creationId xmlns:a16="http://schemas.microsoft.com/office/drawing/2014/main" id="{ADE14CA8-60E4-4897-8075-DFC2267043C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479" b="13479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6A5A949E-D2AA-4BF9-9184-29D83938A368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abricot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CA32398E-3DD8-4E79-9130-7A58BF1A4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2" name="Espaço Reservado para Imagem 21" descr="Uma imagem contendo abacaxi, planta&#10;&#10;Descrição gerada automaticamente">
            <a:extLst>
              <a:ext uri="{FF2B5EF4-FFF2-40B4-BE49-F238E27FC236}">
                <a16:creationId xmlns:a16="http://schemas.microsoft.com/office/drawing/2014/main" id="{8D6061A9-0D8E-4B41-AE9D-5A93255D9A6E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9045" b="19045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79169C8-7B07-4CD4-8747-384D0098E18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ananas</a:t>
            </a: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21C5B428-44D0-41D4-A73F-7312040971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5" name="Espaço Reservado para Imagem 24" descr="Uma imagem contendo cítrico, fruta, laranja&#10;&#10;Descrição gerada automaticamente">
            <a:extLst>
              <a:ext uri="{FF2B5EF4-FFF2-40B4-BE49-F238E27FC236}">
                <a16:creationId xmlns:a16="http://schemas.microsoft.com/office/drawing/2014/main" id="{C6EB3E50-D55A-4482-810D-A5DBFD9AC16E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83" b="183"/>
          <a:stretch>
            <a:fillRect/>
          </a:stretch>
        </p:blipFill>
        <p:spPr/>
      </p:pic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86A0D6DE-11F5-4BAD-AF52-886DFA8B8B8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orange</a:t>
            </a:r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CDDA4DB-714C-4590-8BA7-D803B84FA704}"/>
              </a:ext>
            </a:extLst>
          </p:cNvPr>
          <p:cNvSpPr txBox="1"/>
          <p:nvPr/>
        </p:nvSpPr>
        <p:spPr>
          <a:xfrm>
            <a:off x="652463" y="3733800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www.pngall.com/apricot-pn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nc/3.0/"/>
              </a:rPr>
              <a:t>CC BY-NC</a:t>
            </a:r>
            <a:endParaRPr lang="pt-BR" sz="90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3F52D93-35FA-42ED-8AA2-CF8061D1BDE4}"/>
              </a:ext>
            </a:extLst>
          </p:cNvPr>
          <p:cNvSpPr txBox="1"/>
          <p:nvPr/>
        </p:nvSpPr>
        <p:spPr>
          <a:xfrm>
            <a:off x="3889374" y="3733800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cs.wikipedia.org/wiki/Ananas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0A51ABE-8C22-423B-843D-B01B2BC4ADEE}"/>
              </a:ext>
            </a:extLst>
          </p:cNvPr>
          <p:cNvSpPr txBox="1"/>
          <p:nvPr/>
        </p:nvSpPr>
        <p:spPr>
          <a:xfrm>
            <a:off x="7124699" y="3733800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en.wikipedia.org/wiki/Orange_(fruit)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7" name="Espaço Reservado para Rodapé 26">
            <a:extLst>
              <a:ext uri="{FF2B5EF4-FFF2-40B4-BE49-F238E27FC236}">
                <a16:creationId xmlns:a16="http://schemas.microsoft.com/office/drawing/2014/main" id="{EE25F061-F83B-45F5-8AB2-5CA46CCF6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492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69DE6-0AA7-4713-BF4C-9E3E9A7D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Débutant</a:t>
            </a:r>
            <a:endParaRPr lang="pt-BR" dirty="0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929F65C3-1A5A-4959-B9D3-300E24959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Imagem 4" descr="Uma imagem contendo mesa, fruta, sentado, interior&#10;&#10;Descrição gerada automaticamente">
            <a:extLst>
              <a:ext uri="{FF2B5EF4-FFF2-40B4-BE49-F238E27FC236}">
                <a16:creationId xmlns:a16="http://schemas.microsoft.com/office/drawing/2014/main" id="{91C099D4-B938-4E57-94C9-054D10A897E0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082" b="24082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6A5A949E-D2AA-4BF9-9184-29D83938A368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amande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CA32398E-3DD8-4E79-9130-7A58BF1A4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79169C8-7B07-4CD4-8747-384D0098E18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banane</a:t>
            </a: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21C5B428-44D0-41D4-A73F-7312040971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5" name="Espaço Reservado para Imagem 24" descr="Uma imagem contendo interior, fruta, cereja, sentado&#10;&#10;Descrição gerada automaticamente">
            <a:extLst>
              <a:ext uri="{FF2B5EF4-FFF2-40B4-BE49-F238E27FC236}">
                <a16:creationId xmlns:a16="http://schemas.microsoft.com/office/drawing/2014/main" id="{B987286E-7CBC-4407-B626-C0E2FF1C368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4911" b="14911"/>
          <a:stretch>
            <a:fillRect/>
          </a:stretch>
        </p:blipFill>
        <p:spPr/>
      </p:pic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86A0D6DE-11F5-4BAD-AF52-886DFA8B8B8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cerise</a:t>
            </a:r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9FF01E0-C3FA-4D34-B2D4-2403D873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1E569EE-B49F-4855-8F91-454F094AAAC6}"/>
              </a:ext>
            </a:extLst>
          </p:cNvPr>
          <p:cNvSpPr txBox="1"/>
          <p:nvPr/>
        </p:nvSpPr>
        <p:spPr>
          <a:xfrm>
            <a:off x="652463" y="3733800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pngimg.com/download/50705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6" tooltip="https://creativecommons.org/licenses/by-nc/3.0/"/>
              </a:rPr>
              <a:t>CC BY-NC</a:t>
            </a:r>
            <a:endParaRPr lang="pt-BR" sz="900"/>
          </a:p>
        </p:txBody>
      </p:sp>
      <p:pic>
        <p:nvPicPr>
          <p:cNvPr id="22" name="Espaço Reservado para Imagem 21" descr="Uma imagem contendo banana, fruta, interior, céu&#10;&#10;Descrição gerada automaticamente">
            <a:extLst>
              <a:ext uri="{FF2B5EF4-FFF2-40B4-BE49-F238E27FC236}">
                <a16:creationId xmlns:a16="http://schemas.microsoft.com/office/drawing/2014/main" id="{3CD3C48B-A923-437C-926D-AB7FF6E852F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10997" b="10997"/>
          <a:stretch>
            <a:fillRect/>
          </a:stretch>
        </p:blipFill>
        <p:spPr/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14FD1553-136A-4512-B39B-E5E851BD7F68}"/>
              </a:ext>
            </a:extLst>
          </p:cNvPr>
          <p:cNvSpPr txBox="1"/>
          <p:nvPr/>
        </p:nvSpPr>
        <p:spPr>
          <a:xfrm>
            <a:off x="3889374" y="3733800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8" tooltip="http://photomakers.org/bildlizenz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745995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69DE6-0AA7-4713-BF4C-9E3E9A7D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Débutant</a:t>
            </a:r>
            <a:endParaRPr lang="pt-BR" dirty="0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929F65C3-1A5A-4959-B9D3-300E24959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Imagem 4" descr="Uma imagem contendo laranjas, tigela, comida, planta&#10;&#10;Descrição gerada automaticamente">
            <a:extLst>
              <a:ext uri="{FF2B5EF4-FFF2-40B4-BE49-F238E27FC236}">
                <a16:creationId xmlns:a16="http://schemas.microsoft.com/office/drawing/2014/main" id="{F77397BF-9407-4849-BB60-0036F4F030DD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123" b="11123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6A5A949E-D2AA-4BF9-9184-29D83938A368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clémentine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CA32398E-3DD8-4E79-9130-7A58BF1A4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Imagem 6" descr="Uma imagem contendo fruta, pequeno&#10;&#10;Descrição gerada automaticamente">
            <a:extLst>
              <a:ext uri="{FF2B5EF4-FFF2-40B4-BE49-F238E27FC236}">
                <a16:creationId xmlns:a16="http://schemas.microsoft.com/office/drawing/2014/main" id="{662F8AD8-6F4D-425D-9DF8-BC43C85E8378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6626" b="6626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79169C8-7B07-4CD4-8747-384D0098E18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datte</a:t>
            </a: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21C5B428-44D0-41D4-A73F-7312040971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" name="Espaço Reservado para Imagem 18" descr="Uma imagem contendo figo, fruta, comida, interior&#10;&#10;Descrição gerada automaticamente">
            <a:extLst>
              <a:ext uri="{FF2B5EF4-FFF2-40B4-BE49-F238E27FC236}">
                <a16:creationId xmlns:a16="http://schemas.microsoft.com/office/drawing/2014/main" id="{3DB5BE82-FEBE-481D-8557-C070B21F3CA2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1018" b="11018"/>
          <a:stretch>
            <a:fillRect/>
          </a:stretch>
        </p:blipFill>
        <p:spPr/>
      </p:pic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86A0D6DE-11F5-4BAD-AF52-886DFA8B8B8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figue</a:t>
            </a:r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78BAF88-5C69-421C-9F62-E25AAE6BD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33713DA-7E4F-4E61-8E20-3A82C6D130B5}"/>
              </a:ext>
            </a:extLst>
          </p:cNvPr>
          <p:cNvSpPr txBox="1"/>
          <p:nvPr/>
        </p:nvSpPr>
        <p:spPr>
          <a:xfrm>
            <a:off x="3889374" y="3733800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://pngimg.com/download/11068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nc/3.0/"/>
              </a:rPr>
              <a:t>CC BY-NC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607708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69DE6-0AA7-4713-BF4C-9E3E9A7D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Débutant</a:t>
            </a:r>
            <a:endParaRPr lang="pt-BR" dirty="0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929F65C3-1A5A-4959-B9D3-300E24959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Imagem 4" descr="Uma imagem contendo comida, ao ar livre, baga&#10;&#10;Descrição gerada automaticamente">
            <a:extLst>
              <a:ext uri="{FF2B5EF4-FFF2-40B4-BE49-F238E27FC236}">
                <a16:creationId xmlns:a16="http://schemas.microsoft.com/office/drawing/2014/main" id="{FFB31765-7B90-4591-B33C-E1AC898A4F1F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977" b="10977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6A5A949E-D2AA-4BF9-9184-29D83938A368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fraise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CA32398E-3DD8-4E79-9130-7A58BF1A4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Imagem 7" descr="Uma imagem contendo bolo, interior, mesa, baga&#10;&#10;Descrição gerada automaticamente">
            <a:extLst>
              <a:ext uri="{FF2B5EF4-FFF2-40B4-BE49-F238E27FC236}">
                <a16:creationId xmlns:a16="http://schemas.microsoft.com/office/drawing/2014/main" id="{81212ABC-4D29-4010-BA6A-68B91F49A2DD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330" b="15330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79169C8-7B07-4CD4-8747-384D0098E18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framboise</a:t>
            </a: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21C5B428-44D0-41D4-A73F-7312040971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86A0D6DE-11F5-4BAD-AF52-886DFA8B8B8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/>
              <a:t>mangue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4C3AA3C-D6A5-4AF3-B469-9C02FCB3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19CA9CA-D353-4512-930E-13E3445764AA}"/>
              </a:ext>
            </a:extLst>
          </p:cNvPr>
          <p:cNvSpPr txBox="1"/>
          <p:nvPr/>
        </p:nvSpPr>
        <p:spPr>
          <a:xfrm>
            <a:off x="652463" y="3733800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fr.wikipedia.org/wiki/Fraise_de_N%C3%AEmes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6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A2F7BD1-F696-44C5-8C0D-4290F4FFE122}"/>
              </a:ext>
            </a:extLst>
          </p:cNvPr>
          <p:cNvSpPr txBox="1"/>
          <p:nvPr/>
        </p:nvSpPr>
        <p:spPr>
          <a:xfrm>
            <a:off x="3889374" y="3733800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fr.wikipedia.org/wiki/Framboise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6" tooltip="https://creativecommons.org/licenses/by-sa/3.0/"/>
              </a:rPr>
              <a:t>CC BY-SA</a:t>
            </a:r>
            <a:endParaRPr lang="pt-BR" sz="900"/>
          </a:p>
        </p:txBody>
      </p:sp>
      <p:pic>
        <p:nvPicPr>
          <p:cNvPr id="24" name="Espaço Reservado para Imagem 23" descr="Uma imagem contendo comida, maçã, fruta, mesa&#10;&#10;Descrição gerada automaticamente">
            <a:extLst>
              <a:ext uri="{FF2B5EF4-FFF2-40B4-BE49-F238E27FC236}">
                <a16:creationId xmlns:a16="http://schemas.microsoft.com/office/drawing/2014/main" id="{1F279231-ABE1-43AC-A4FF-44AD4E994774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15349" b="15349"/>
          <a:stretch>
            <a:fillRect/>
          </a:stretch>
        </p:blipFill>
        <p:spPr/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DB383DEB-0CBC-45CE-A274-6BD5783E3C48}"/>
              </a:ext>
            </a:extLst>
          </p:cNvPr>
          <p:cNvSpPr txBox="1"/>
          <p:nvPr/>
        </p:nvSpPr>
        <p:spPr>
          <a:xfrm>
            <a:off x="7124699" y="3733800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8" tooltip="https://commons.wikimedia.org/wiki/File:Fruta_Manga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6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359171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69DE6-0AA7-4713-BF4C-9E3E9A7D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Débutant</a:t>
            </a:r>
            <a:endParaRPr lang="pt-BR" dirty="0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929F65C3-1A5A-4959-B9D3-300E24959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Imagem 4" descr="Uma imagem contendo pequeno, árvore&#10;&#10;Descrição gerada automaticamente">
            <a:extLst>
              <a:ext uri="{FF2B5EF4-FFF2-40B4-BE49-F238E27FC236}">
                <a16:creationId xmlns:a16="http://schemas.microsoft.com/office/drawing/2014/main" id="{1A17695A-BB42-42D7-82BC-B2DBD6552D9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123" b="11123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6A5A949E-D2AA-4BF9-9184-29D83938A368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myrtille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CA32398E-3DD8-4E79-9130-7A58BF1A4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Imagem 7" descr="Uma imagem contendo interior, fruta, sentado&#10;&#10;Descrição gerada automaticamente">
            <a:extLst>
              <a:ext uri="{FF2B5EF4-FFF2-40B4-BE49-F238E27FC236}">
                <a16:creationId xmlns:a16="http://schemas.microsoft.com/office/drawing/2014/main" id="{99C1D26C-465E-47AC-95DC-66965091080D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93" b="1093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79169C8-7B07-4CD4-8747-384D0098E18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nectarine</a:t>
            </a: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21C5B428-44D0-41D4-A73F-7312040971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" name="Espaço Reservado para Imagem 19" descr="Uma imagem contendo animal, interior&#10;&#10;Descrição gerada automaticamente">
            <a:extLst>
              <a:ext uri="{FF2B5EF4-FFF2-40B4-BE49-F238E27FC236}">
                <a16:creationId xmlns:a16="http://schemas.microsoft.com/office/drawing/2014/main" id="{561C15D2-1CE4-40D4-A81D-64725B7010E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2061" b="12061"/>
          <a:stretch>
            <a:fillRect/>
          </a:stretch>
        </p:blipFill>
        <p:spPr/>
      </p:pic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86A0D6DE-11F5-4BAD-AF52-886DFA8B8B8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noisette</a:t>
            </a:r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AA20BDA-DECA-49E9-B4F8-D49108555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D567DBB-3EB9-48C4-B524-64F484866D81}"/>
              </a:ext>
            </a:extLst>
          </p:cNvPr>
          <p:cNvSpPr txBox="1"/>
          <p:nvPr/>
        </p:nvSpPr>
        <p:spPr>
          <a:xfrm>
            <a:off x="652463" y="3733800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fr.m.wikipedia.org/wiki/Fichier:Myrtilles_au_Qu%C3%A9bec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386E848-8893-4BE8-8D6A-4358C8AF5967}"/>
              </a:ext>
            </a:extLst>
          </p:cNvPr>
          <p:cNvSpPr txBox="1"/>
          <p:nvPr/>
        </p:nvSpPr>
        <p:spPr>
          <a:xfrm>
            <a:off x="3889374" y="3733800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://en.wiktionary.org/wiki/nectarine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000443-0D43-4018-83A8-C04ED1231427}"/>
              </a:ext>
            </a:extLst>
          </p:cNvPr>
          <p:cNvSpPr txBox="1"/>
          <p:nvPr/>
        </p:nvSpPr>
        <p:spPr>
          <a:xfrm>
            <a:off x="7124699" y="3733800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fr.wikipedia.org/wiki/Noisette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283582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69DE6-0AA7-4713-BF4C-9E3E9A7D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Débutant</a:t>
            </a:r>
            <a:endParaRPr lang="pt-BR" dirty="0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929F65C3-1A5A-4959-B9D3-300E24959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Imagem 4" descr="Uma imagem contendo interior, fruta, sentado, condimento&#10;&#10;Descrição gerada automaticamente">
            <a:extLst>
              <a:ext uri="{FF2B5EF4-FFF2-40B4-BE49-F238E27FC236}">
                <a16:creationId xmlns:a16="http://schemas.microsoft.com/office/drawing/2014/main" id="{D155AEFF-72E5-4B19-A158-85D54E005050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062" b="11062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6A5A949E-D2AA-4BF9-9184-29D83938A368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noix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CA32398E-3DD8-4E79-9130-7A58BF1A4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" name="Espaço Reservado para Imagem 20" descr="Uma imagem contendo objeto, verde, fruta, interior&#10;&#10;Descrição gerada automaticamente">
            <a:extLst>
              <a:ext uri="{FF2B5EF4-FFF2-40B4-BE49-F238E27FC236}">
                <a16:creationId xmlns:a16="http://schemas.microsoft.com/office/drawing/2014/main" id="{401C7BC8-BFD6-4510-90A4-590D54C20B3E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694" b="3694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79169C8-7B07-4CD4-8747-384D0098E18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pastèque</a:t>
            </a: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21C5B428-44D0-41D4-A73F-7312040971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4" name="Espaço Reservado para Imagem 23" descr="Uma imagem contendo maçã, fruta, sentado, interior&#10;&#10;Descrição gerada automaticamente">
            <a:extLst>
              <a:ext uri="{FF2B5EF4-FFF2-40B4-BE49-F238E27FC236}">
                <a16:creationId xmlns:a16="http://schemas.microsoft.com/office/drawing/2014/main" id="{9915A566-0A71-44D3-9257-FE00E13B81DA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5349" b="15349"/>
          <a:stretch>
            <a:fillRect/>
          </a:stretch>
        </p:blipFill>
        <p:spPr/>
      </p:pic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86A0D6DE-11F5-4BAD-AF52-886DFA8B8B8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pêche</a:t>
            </a:r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7ED5B9B-832D-4FE7-BB26-BB3EFF98C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32E9101-BED3-4067-8E36-7DE3328D972B}"/>
              </a:ext>
            </a:extLst>
          </p:cNvPr>
          <p:cNvSpPr txBox="1"/>
          <p:nvPr/>
        </p:nvSpPr>
        <p:spPr>
          <a:xfrm>
            <a:off x="3889374" y="3733800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commons.wikimedia.org/wiki/File:Watermelon_1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641214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69DE6-0AA7-4713-BF4C-9E3E9A7D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Débutant</a:t>
            </a:r>
            <a:endParaRPr lang="pt-BR" dirty="0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929F65C3-1A5A-4959-B9D3-300E24959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Imagem 4" descr="Uma imagem contendo fruta, interior, pera, mesa&#10;&#10;Descrição gerada automaticamente">
            <a:extLst>
              <a:ext uri="{FF2B5EF4-FFF2-40B4-BE49-F238E27FC236}">
                <a16:creationId xmlns:a16="http://schemas.microsoft.com/office/drawing/2014/main" id="{0D27796D-41D5-4F0A-B121-870D89E3D3A6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729" r="4729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6A5A949E-D2AA-4BF9-9184-29D83938A368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poire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CA32398E-3DD8-4E79-9130-7A58BF1A4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Imagem 7" descr="Uma imagem contendo maçã, sentado, fruta, mesa&#10;&#10;Descrição gerada automaticamente">
            <a:extLst>
              <a:ext uri="{FF2B5EF4-FFF2-40B4-BE49-F238E27FC236}">
                <a16:creationId xmlns:a16="http://schemas.microsoft.com/office/drawing/2014/main" id="{95716FCB-1DB5-489D-8D70-BD6EF0CDFD98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1324" b="21324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79169C8-7B07-4CD4-8747-384D0098E18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pomme</a:t>
            </a: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21C5B428-44D0-41D4-A73F-7312040971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" name="Espaço Reservado para Imagem 19" descr="Uma imagem contendo interior, comida, parede, chão&#10;&#10;Descrição gerada automaticamente">
            <a:extLst>
              <a:ext uri="{FF2B5EF4-FFF2-40B4-BE49-F238E27FC236}">
                <a16:creationId xmlns:a16="http://schemas.microsoft.com/office/drawing/2014/main" id="{34FC7744-CB79-4457-88B9-C71ADD798C26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3825" b="23825"/>
          <a:stretch>
            <a:fillRect/>
          </a:stretch>
        </p:blipFill>
        <p:spPr/>
      </p:pic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86A0D6DE-11F5-4BAD-AF52-886DFA8B8B8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prune</a:t>
            </a:r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8663D87-316B-4823-A1D6-9D3272741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1FFCFB2-39F4-4530-AE6B-1A23A68E245F}"/>
              </a:ext>
            </a:extLst>
          </p:cNvPr>
          <p:cNvSpPr txBox="1"/>
          <p:nvPr/>
        </p:nvSpPr>
        <p:spPr>
          <a:xfrm>
            <a:off x="652463" y="3733800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fr.wikipedia.org/wiki/Poire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29DD945-1879-4979-ABFD-2B5B62CF8B09}"/>
              </a:ext>
            </a:extLst>
          </p:cNvPr>
          <p:cNvSpPr txBox="1"/>
          <p:nvPr/>
        </p:nvSpPr>
        <p:spPr>
          <a:xfrm>
            <a:off x="3889374" y="3733800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fr.wiktionary.org/wiki/pomme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368E74F-3AF0-4743-B4B8-05D212D6F6B0}"/>
              </a:ext>
            </a:extLst>
          </p:cNvPr>
          <p:cNvSpPr txBox="1"/>
          <p:nvPr/>
        </p:nvSpPr>
        <p:spPr>
          <a:xfrm>
            <a:off x="7124699" y="3733800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en.wikipedia.org/wiki/Prune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302736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196</TotalTime>
  <Words>334</Words>
  <Application>Microsoft Office PowerPoint</Application>
  <PresentationFormat>Widescreen</PresentationFormat>
  <Paragraphs>72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Wingdings 3</vt:lpstr>
      <vt:lpstr>Íon</vt:lpstr>
      <vt:lpstr>Cours de Français</vt:lpstr>
      <vt:lpstr>Cours de Français – Niveau Débutant</vt:lpstr>
      <vt:lpstr>Cours de Français – Niveau Débutant</vt:lpstr>
      <vt:lpstr>Cours de Français – Niveau Débutant</vt:lpstr>
      <vt:lpstr>Cours de Français – Niveau Débutant</vt:lpstr>
      <vt:lpstr>Cours de Français – Niveau Débutant</vt:lpstr>
      <vt:lpstr>Cours de Français – Niveau Débutant</vt:lpstr>
      <vt:lpstr>Cours de Français – Niveau Débutant</vt:lpstr>
      <vt:lpstr>Cours de Français – Niveau Débutant</vt:lpstr>
      <vt:lpstr>Cours de Français – Niveau Débutant</vt:lpstr>
      <vt:lpstr>Cours de Français – Niveau Débutant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de Français</dc:title>
  <dc:creator>Noemia Cecilia Santos</dc:creator>
  <cp:lastModifiedBy>Noemia Cecilia Santos</cp:lastModifiedBy>
  <cp:revision>5</cp:revision>
  <dcterms:created xsi:type="dcterms:W3CDTF">2019-07-26T14:00:45Z</dcterms:created>
  <dcterms:modified xsi:type="dcterms:W3CDTF">2019-07-26T17:16:58Z</dcterms:modified>
</cp:coreProperties>
</file>