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2ECE91-EB9D-4C34-95BF-9DD6852DACF8}" type="doc">
      <dgm:prSet loTypeId="urn:microsoft.com/office/officeart/2005/8/layout/default" loCatId="list" qsTypeId="urn:microsoft.com/office/officeart/2005/8/quickstyle/simple1" qsCatId="simple" csTypeId="urn:microsoft.com/office/officeart/2005/8/colors/colorful5" csCatId="colorful"/>
      <dgm:spPr/>
      <dgm:t>
        <a:bodyPr/>
        <a:lstStyle/>
        <a:p>
          <a:endParaRPr lang="en-US"/>
        </a:p>
      </dgm:t>
    </dgm:pt>
    <dgm:pt modelId="{96D91DC4-009D-4D78-8C77-442B7F30DF21}">
      <dgm:prSet/>
      <dgm:spPr/>
      <dgm:t>
        <a:bodyPr/>
        <a:lstStyle/>
        <a:p>
          <a:r>
            <a:rPr lang="fr-FR" b="1"/>
            <a:t>naître, </a:t>
          </a:r>
          <a:endParaRPr lang="en-US"/>
        </a:p>
      </dgm:t>
    </dgm:pt>
    <dgm:pt modelId="{0ED781E4-A835-4E54-8E02-0FC550D49B9B}" type="parTrans" cxnId="{239CAAEC-DBF8-4915-A5BB-80111D12477A}">
      <dgm:prSet/>
      <dgm:spPr/>
      <dgm:t>
        <a:bodyPr/>
        <a:lstStyle/>
        <a:p>
          <a:endParaRPr lang="en-US"/>
        </a:p>
      </dgm:t>
    </dgm:pt>
    <dgm:pt modelId="{818871E0-2D26-492A-90F0-2731D6378638}" type="sibTrans" cxnId="{239CAAEC-DBF8-4915-A5BB-80111D12477A}">
      <dgm:prSet/>
      <dgm:spPr/>
      <dgm:t>
        <a:bodyPr/>
        <a:lstStyle/>
        <a:p>
          <a:endParaRPr lang="en-US"/>
        </a:p>
      </dgm:t>
    </dgm:pt>
    <dgm:pt modelId="{07F53ED2-E560-4461-BCE9-C387B98920EE}">
      <dgm:prSet/>
      <dgm:spPr/>
      <dgm:t>
        <a:bodyPr/>
        <a:lstStyle/>
        <a:p>
          <a:r>
            <a:rPr lang="fr-FR" b="1"/>
            <a:t>mourir,</a:t>
          </a:r>
          <a:endParaRPr lang="en-US"/>
        </a:p>
      </dgm:t>
    </dgm:pt>
    <dgm:pt modelId="{57BEFD04-1BB7-4898-88CF-39F1CB9ED6CA}" type="parTrans" cxnId="{1B82ED8F-01A2-4DFF-B54E-A3F3F697A99F}">
      <dgm:prSet/>
      <dgm:spPr/>
      <dgm:t>
        <a:bodyPr/>
        <a:lstStyle/>
        <a:p>
          <a:endParaRPr lang="en-US"/>
        </a:p>
      </dgm:t>
    </dgm:pt>
    <dgm:pt modelId="{4C2CA7C6-14BA-4A3E-A54D-562C89A2EE17}" type="sibTrans" cxnId="{1B82ED8F-01A2-4DFF-B54E-A3F3F697A99F}">
      <dgm:prSet/>
      <dgm:spPr/>
      <dgm:t>
        <a:bodyPr/>
        <a:lstStyle/>
        <a:p>
          <a:endParaRPr lang="en-US"/>
        </a:p>
      </dgm:t>
    </dgm:pt>
    <dgm:pt modelId="{CB2AE42F-80A1-45A5-9BA7-8C1C14F0B37B}">
      <dgm:prSet/>
      <dgm:spPr/>
      <dgm:t>
        <a:bodyPr/>
        <a:lstStyle/>
        <a:p>
          <a:r>
            <a:rPr lang="fr-FR" b="1"/>
            <a:t>monter,</a:t>
          </a:r>
          <a:endParaRPr lang="en-US"/>
        </a:p>
      </dgm:t>
    </dgm:pt>
    <dgm:pt modelId="{88C69295-A8FC-4F11-8DA5-950B468EF2C4}" type="parTrans" cxnId="{7C45C866-BF2D-4B34-BD74-920955FF316D}">
      <dgm:prSet/>
      <dgm:spPr/>
      <dgm:t>
        <a:bodyPr/>
        <a:lstStyle/>
        <a:p>
          <a:endParaRPr lang="en-US"/>
        </a:p>
      </dgm:t>
    </dgm:pt>
    <dgm:pt modelId="{3794DDFC-7FD8-495C-B5D7-5E2D2D87EB12}" type="sibTrans" cxnId="{7C45C866-BF2D-4B34-BD74-920955FF316D}">
      <dgm:prSet/>
      <dgm:spPr/>
      <dgm:t>
        <a:bodyPr/>
        <a:lstStyle/>
        <a:p>
          <a:endParaRPr lang="en-US"/>
        </a:p>
      </dgm:t>
    </dgm:pt>
    <dgm:pt modelId="{D9815A77-11CA-48A5-9B8F-664D770553AC}">
      <dgm:prSet/>
      <dgm:spPr/>
      <dgm:t>
        <a:bodyPr/>
        <a:lstStyle/>
        <a:p>
          <a:r>
            <a:rPr lang="fr-FR" b="1"/>
            <a:t>descendre,</a:t>
          </a:r>
          <a:endParaRPr lang="en-US"/>
        </a:p>
      </dgm:t>
    </dgm:pt>
    <dgm:pt modelId="{0EC6A4CE-24FE-43D4-886A-8D0907999A4B}" type="parTrans" cxnId="{CBEB5401-A786-4242-B643-1639A2485673}">
      <dgm:prSet/>
      <dgm:spPr/>
      <dgm:t>
        <a:bodyPr/>
        <a:lstStyle/>
        <a:p>
          <a:endParaRPr lang="en-US"/>
        </a:p>
      </dgm:t>
    </dgm:pt>
    <dgm:pt modelId="{B8F05B7A-D856-4F71-9C99-ED468A72A0AE}" type="sibTrans" cxnId="{CBEB5401-A786-4242-B643-1639A2485673}">
      <dgm:prSet/>
      <dgm:spPr/>
      <dgm:t>
        <a:bodyPr/>
        <a:lstStyle/>
        <a:p>
          <a:endParaRPr lang="en-US"/>
        </a:p>
      </dgm:t>
    </dgm:pt>
    <dgm:pt modelId="{7E002DF9-5A69-43DD-A1D3-F050027063A6}">
      <dgm:prSet/>
      <dgm:spPr/>
      <dgm:t>
        <a:bodyPr/>
        <a:lstStyle/>
        <a:p>
          <a:r>
            <a:rPr lang="fr-FR" b="1"/>
            <a:t>venir,</a:t>
          </a:r>
          <a:endParaRPr lang="en-US"/>
        </a:p>
      </dgm:t>
    </dgm:pt>
    <dgm:pt modelId="{28B9CBFF-CC83-4FA3-960D-4165BDE63E53}" type="parTrans" cxnId="{15EBE19D-1209-4664-A71A-C0A8710BBC1D}">
      <dgm:prSet/>
      <dgm:spPr/>
      <dgm:t>
        <a:bodyPr/>
        <a:lstStyle/>
        <a:p>
          <a:endParaRPr lang="en-US"/>
        </a:p>
      </dgm:t>
    </dgm:pt>
    <dgm:pt modelId="{7DB274FE-FF96-40B9-B511-DF02861A01A7}" type="sibTrans" cxnId="{15EBE19D-1209-4664-A71A-C0A8710BBC1D}">
      <dgm:prSet/>
      <dgm:spPr/>
      <dgm:t>
        <a:bodyPr/>
        <a:lstStyle/>
        <a:p>
          <a:endParaRPr lang="en-US"/>
        </a:p>
      </dgm:t>
    </dgm:pt>
    <dgm:pt modelId="{FE0528E3-A753-4554-9720-18190B91AB32}">
      <dgm:prSet/>
      <dgm:spPr/>
      <dgm:t>
        <a:bodyPr/>
        <a:lstStyle/>
        <a:p>
          <a:r>
            <a:rPr lang="fr-FR" b="1"/>
            <a:t>aller,</a:t>
          </a:r>
          <a:endParaRPr lang="en-US"/>
        </a:p>
      </dgm:t>
    </dgm:pt>
    <dgm:pt modelId="{0734513E-5D6E-4B45-923A-D49D18BF9139}" type="parTrans" cxnId="{A91D8F7B-B995-4916-9C3D-FAF60E7D7B93}">
      <dgm:prSet/>
      <dgm:spPr/>
      <dgm:t>
        <a:bodyPr/>
        <a:lstStyle/>
        <a:p>
          <a:endParaRPr lang="en-US"/>
        </a:p>
      </dgm:t>
    </dgm:pt>
    <dgm:pt modelId="{08122969-41CE-4774-A9AF-8D5744A214F0}" type="sibTrans" cxnId="{A91D8F7B-B995-4916-9C3D-FAF60E7D7B93}">
      <dgm:prSet/>
      <dgm:spPr/>
      <dgm:t>
        <a:bodyPr/>
        <a:lstStyle/>
        <a:p>
          <a:endParaRPr lang="en-US"/>
        </a:p>
      </dgm:t>
    </dgm:pt>
    <dgm:pt modelId="{BF439587-9C80-493B-AC1C-02E43A56D970}">
      <dgm:prSet/>
      <dgm:spPr/>
      <dgm:t>
        <a:bodyPr/>
        <a:lstStyle/>
        <a:p>
          <a:r>
            <a:rPr lang="fr-FR" b="1"/>
            <a:t>entrer,</a:t>
          </a:r>
          <a:endParaRPr lang="en-US"/>
        </a:p>
      </dgm:t>
    </dgm:pt>
    <dgm:pt modelId="{D36205D1-01E1-4E45-BF9A-0CCA35929A4C}" type="parTrans" cxnId="{85E5DEF8-4628-4F24-9BB2-EE690B6864DC}">
      <dgm:prSet/>
      <dgm:spPr/>
      <dgm:t>
        <a:bodyPr/>
        <a:lstStyle/>
        <a:p>
          <a:endParaRPr lang="en-US"/>
        </a:p>
      </dgm:t>
    </dgm:pt>
    <dgm:pt modelId="{AC88EF9F-9014-4712-99DD-141C60CDF7FA}" type="sibTrans" cxnId="{85E5DEF8-4628-4F24-9BB2-EE690B6864DC}">
      <dgm:prSet/>
      <dgm:spPr/>
      <dgm:t>
        <a:bodyPr/>
        <a:lstStyle/>
        <a:p>
          <a:endParaRPr lang="en-US"/>
        </a:p>
      </dgm:t>
    </dgm:pt>
    <dgm:pt modelId="{756F4DC8-E5AF-49E8-BAB9-2AAFE25BA656}">
      <dgm:prSet/>
      <dgm:spPr/>
      <dgm:t>
        <a:bodyPr/>
        <a:lstStyle/>
        <a:p>
          <a:r>
            <a:rPr lang="fr-FR" b="1"/>
            <a:t>sortir,</a:t>
          </a:r>
          <a:endParaRPr lang="en-US"/>
        </a:p>
      </dgm:t>
    </dgm:pt>
    <dgm:pt modelId="{828D5AF3-3216-4D83-A328-B5E96368090F}" type="parTrans" cxnId="{B6499FF2-2078-482C-9C00-6A81C18A1660}">
      <dgm:prSet/>
      <dgm:spPr/>
      <dgm:t>
        <a:bodyPr/>
        <a:lstStyle/>
        <a:p>
          <a:endParaRPr lang="en-US"/>
        </a:p>
      </dgm:t>
    </dgm:pt>
    <dgm:pt modelId="{ED4CC872-C699-4923-B089-17C81AC0CB43}" type="sibTrans" cxnId="{B6499FF2-2078-482C-9C00-6A81C18A1660}">
      <dgm:prSet/>
      <dgm:spPr/>
      <dgm:t>
        <a:bodyPr/>
        <a:lstStyle/>
        <a:p>
          <a:endParaRPr lang="en-US"/>
        </a:p>
      </dgm:t>
    </dgm:pt>
    <dgm:pt modelId="{5A178D60-8950-42E0-B26B-7BA64FFACB2B}">
      <dgm:prSet/>
      <dgm:spPr/>
      <dgm:t>
        <a:bodyPr/>
        <a:lstStyle/>
        <a:p>
          <a:r>
            <a:rPr lang="fr-FR" b="1"/>
            <a:t>arriver, </a:t>
          </a:r>
          <a:endParaRPr lang="en-US"/>
        </a:p>
      </dgm:t>
    </dgm:pt>
    <dgm:pt modelId="{31EB477B-E450-446D-B7E4-F2C58272D149}" type="parTrans" cxnId="{9E85491E-DBE2-48F3-9C53-E070D12D021E}">
      <dgm:prSet/>
      <dgm:spPr/>
      <dgm:t>
        <a:bodyPr/>
        <a:lstStyle/>
        <a:p>
          <a:endParaRPr lang="en-US"/>
        </a:p>
      </dgm:t>
    </dgm:pt>
    <dgm:pt modelId="{ACC1D003-B0EF-43F7-8EE1-500C0751118B}" type="sibTrans" cxnId="{9E85491E-DBE2-48F3-9C53-E070D12D021E}">
      <dgm:prSet/>
      <dgm:spPr/>
      <dgm:t>
        <a:bodyPr/>
        <a:lstStyle/>
        <a:p>
          <a:endParaRPr lang="en-US"/>
        </a:p>
      </dgm:t>
    </dgm:pt>
    <dgm:pt modelId="{3F4D678B-2932-48D3-A9CE-F4C195E03AF3}">
      <dgm:prSet/>
      <dgm:spPr/>
      <dgm:t>
        <a:bodyPr/>
        <a:lstStyle/>
        <a:p>
          <a:r>
            <a:rPr lang="fr-FR" b="1"/>
            <a:t>partir,</a:t>
          </a:r>
          <a:endParaRPr lang="en-US"/>
        </a:p>
      </dgm:t>
    </dgm:pt>
    <dgm:pt modelId="{FDE2CC34-61FB-4859-9475-04E44F227991}" type="parTrans" cxnId="{10CA67DE-5779-44F7-BD4B-A5D254DFDB68}">
      <dgm:prSet/>
      <dgm:spPr/>
      <dgm:t>
        <a:bodyPr/>
        <a:lstStyle/>
        <a:p>
          <a:endParaRPr lang="en-US"/>
        </a:p>
      </dgm:t>
    </dgm:pt>
    <dgm:pt modelId="{89C63B06-1ECB-479F-837C-AFF46977DD17}" type="sibTrans" cxnId="{10CA67DE-5779-44F7-BD4B-A5D254DFDB68}">
      <dgm:prSet/>
      <dgm:spPr/>
      <dgm:t>
        <a:bodyPr/>
        <a:lstStyle/>
        <a:p>
          <a:endParaRPr lang="en-US"/>
        </a:p>
      </dgm:t>
    </dgm:pt>
    <dgm:pt modelId="{012C91F3-1D57-4AC2-A49D-78FF7485CD84}">
      <dgm:prSet/>
      <dgm:spPr/>
      <dgm:t>
        <a:bodyPr/>
        <a:lstStyle/>
        <a:p>
          <a:r>
            <a:rPr lang="fr-FR" b="1"/>
            <a:t>tomber,</a:t>
          </a:r>
          <a:endParaRPr lang="en-US"/>
        </a:p>
      </dgm:t>
    </dgm:pt>
    <dgm:pt modelId="{64F8F345-B688-4A6D-985F-A41B7A8EEB75}" type="parTrans" cxnId="{CB062CD9-3EC7-4038-ABEF-B8CCA2CC499B}">
      <dgm:prSet/>
      <dgm:spPr/>
      <dgm:t>
        <a:bodyPr/>
        <a:lstStyle/>
        <a:p>
          <a:endParaRPr lang="en-US"/>
        </a:p>
      </dgm:t>
    </dgm:pt>
    <dgm:pt modelId="{5B67BDCD-821D-400F-8E12-BE3443F8ADE3}" type="sibTrans" cxnId="{CB062CD9-3EC7-4038-ABEF-B8CCA2CC499B}">
      <dgm:prSet/>
      <dgm:spPr/>
      <dgm:t>
        <a:bodyPr/>
        <a:lstStyle/>
        <a:p>
          <a:endParaRPr lang="en-US"/>
        </a:p>
      </dgm:t>
    </dgm:pt>
    <dgm:pt modelId="{79CB59B6-1133-4838-9BF3-9F3B1CDCA483}">
      <dgm:prSet/>
      <dgm:spPr/>
      <dgm:t>
        <a:bodyPr/>
        <a:lstStyle/>
        <a:p>
          <a:r>
            <a:rPr lang="fr-FR" b="1"/>
            <a:t>rester, </a:t>
          </a:r>
          <a:endParaRPr lang="en-US"/>
        </a:p>
      </dgm:t>
    </dgm:pt>
    <dgm:pt modelId="{9EB74A79-45B7-429F-BEFB-7CEB01B027BC}" type="parTrans" cxnId="{9809A4E7-109A-4ECB-850D-9E968FF37C34}">
      <dgm:prSet/>
      <dgm:spPr/>
      <dgm:t>
        <a:bodyPr/>
        <a:lstStyle/>
        <a:p>
          <a:endParaRPr lang="en-US"/>
        </a:p>
      </dgm:t>
    </dgm:pt>
    <dgm:pt modelId="{0FB03A7A-9C4A-467F-AB5A-E4B0F6FE9C6D}" type="sibTrans" cxnId="{9809A4E7-109A-4ECB-850D-9E968FF37C34}">
      <dgm:prSet/>
      <dgm:spPr/>
      <dgm:t>
        <a:bodyPr/>
        <a:lstStyle/>
        <a:p>
          <a:endParaRPr lang="en-US"/>
        </a:p>
      </dgm:t>
    </dgm:pt>
    <dgm:pt modelId="{DA201CE2-3391-4133-8B06-B3FAE2FF5C0D}">
      <dgm:prSet/>
      <dgm:spPr/>
      <dgm:t>
        <a:bodyPr/>
        <a:lstStyle/>
        <a:p>
          <a:r>
            <a:rPr lang="fr-FR" b="1"/>
            <a:t>passer,</a:t>
          </a:r>
          <a:endParaRPr lang="en-US"/>
        </a:p>
      </dgm:t>
    </dgm:pt>
    <dgm:pt modelId="{9B0D46CC-BB44-43CE-8F0C-BB0947AD9AB9}" type="parTrans" cxnId="{F17189DB-EABA-4CB3-9CC2-15892665821C}">
      <dgm:prSet/>
      <dgm:spPr/>
      <dgm:t>
        <a:bodyPr/>
        <a:lstStyle/>
        <a:p>
          <a:endParaRPr lang="en-US"/>
        </a:p>
      </dgm:t>
    </dgm:pt>
    <dgm:pt modelId="{2F09D6F3-47F4-457B-B03B-3F62A7F4C185}" type="sibTrans" cxnId="{F17189DB-EABA-4CB3-9CC2-15892665821C}">
      <dgm:prSet/>
      <dgm:spPr/>
      <dgm:t>
        <a:bodyPr/>
        <a:lstStyle/>
        <a:p>
          <a:endParaRPr lang="en-US"/>
        </a:p>
      </dgm:t>
    </dgm:pt>
    <dgm:pt modelId="{104D8447-3125-407B-B237-084E50D88F15}">
      <dgm:prSet/>
      <dgm:spPr/>
      <dgm:t>
        <a:bodyPr/>
        <a:lstStyle/>
        <a:p>
          <a:r>
            <a:rPr lang="fr-FR" b="1"/>
            <a:t>retourner</a:t>
          </a:r>
          <a:endParaRPr lang="en-US"/>
        </a:p>
      </dgm:t>
    </dgm:pt>
    <dgm:pt modelId="{D82C67A2-0554-47A0-9356-FF69D5BD2983}" type="parTrans" cxnId="{C6BD3D66-2E56-4FA5-8563-9E2E1EA9EF1E}">
      <dgm:prSet/>
      <dgm:spPr/>
      <dgm:t>
        <a:bodyPr/>
        <a:lstStyle/>
        <a:p>
          <a:endParaRPr lang="en-US"/>
        </a:p>
      </dgm:t>
    </dgm:pt>
    <dgm:pt modelId="{9CF05E4B-D76F-49AB-812B-4A0A86821D39}" type="sibTrans" cxnId="{C6BD3D66-2E56-4FA5-8563-9E2E1EA9EF1E}">
      <dgm:prSet/>
      <dgm:spPr/>
      <dgm:t>
        <a:bodyPr/>
        <a:lstStyle/>
        <a:p>
          <a:endParaRPr lang="en-US"/>
        </a:p>
      </dgm:t>
    </dgm:pt>
    <dgm:pt modelId="{01DACB9C-F305-4D86-BE49-B7680AA6B56E}" type="pres">
      <dgm:prSet presAssocID="{C82ECE91-EB9D-4C34-95BF-9DD6852DACF8}" presName="diagram" presStyleCnt="0">
        <dgm:presLayoutVars>
          <dgm:dir/>
          <dgm:resizeHandles val="exact"/>
        </dgm:presLayoutVars>
      </dgm:prSet>
      <dgm:spPr/>
    </dgm:pt>
    <dgm:pt modelId="{D63C828C-616F-443C-BBBA-9038E84038C6}" type="pres">
      <dgm:prSet presAssocID="{96D91DC4-009D-4D78-8C77-442B7F30DF21}" presName="node" presStyleLbl="node1" presStyleIdx="0" presStyleCnt="14">
        <dgm:presLayoutVars>
          <dgm:bulletEnabled val="1"/>
        </dgm:presLayoutVars>
      </dgm:prSet>
      <dgm:spPr/>
    </dgm:pt>
    <dgm:pt modelId="{DC0B732D-A2BB-43E8-A8AA-E85A7819EAB5}" type="pres">
      <dgm:prSet presAssocID="{818871E0-2D26-492A-90F0-2731D6378638}" presName="sibTrans" presStyleCnt="0"/>
      <dgm:spPr/>
    </dgm:pt>
    <dgm:pt modelId="{5318133F-C744-4633-AFF9-DEBB05BA42D9}" type="pres">
      <dgm:prSet presAssocID="{07F53ED2-E560-4461-BCE9-C387B98920EE}" presName="node" presStyleLbl="node1" presStyleIdx="1" presStyleCnt="14">
        <dgm:presLayoutVars>
          <dgm:bulletEnabled val="1"/>
        </dgm:presLayoutVars>
      </dgm:prSet>
      <dgm:spPr/>
    </dgm:pt>
    <dgm:pt modelId="{5076D583-3EE6-4BA3-B5AD-802276C22C4B}" type="pres">
      <dgm:prSet presAssocID="{4C2CA7C6-14BA-4A3E-A54D-562C89A2EE17}" presName="sibTrans" presStyleCnt="0"/>
      <dgm:spPr/>
    </dgm:pt>
    <dgm:pt modelId="{9B134886-38EB-4C1E-8F26-3F1CED90AACB}" type="pres">
      <dgm:prSet presAssocID="{CB2AE42F-80A1-45A5-9BA7-8C1C14F0B37B}" presName="node" presStyleLbl="node1" presStyleIdx="2" presStyleCnt="14">
        <dgm:presLayoutVars>
          <dgm:bulletEnabled val="1"/>
        </dgm:presLayoutVars>
      </dgm:prSet>
      <dgm:spPr/>
    </dgm:pt>
    <dgm:pt modelId="{162EDFA1-D491-4AB4-8A58-15CA35FA78DB}" type="pres">
      <dgm:prSet presAssocID="{3794DDFC-7FD8-495C-B5D7-5E2D2D87EB12}" presName="sibTrans" presStyleCnt="0"/>
      <dgm:spPr/>
    </dgm:pt>
    <dgm:pt modelId="{20058927-8DEE-4CAE-A5D6-C0DC4B23DDA9}" type="pres">
      <dgm:prSet presAssocID="{D9815A77-11CA-48A5-9B8F-664D770553AC}" presName="node" presStyleLbl="node1" presStyleIdx="3" presStyleCnt="14">
        <dgm:presLayoutVars>
          <dgm:bulletEnabled val="1"/>
        </dgm:presLayoutVars>
      </dgm:prSet>
      <dgm:spPr/>
    </dgm:pt>
    <dgm:pt modelId="{AB9B3EE3-CF1F-42AD-9B5E-668958DE4CEA}" type="pres">
      <dgm:prSet presAssocID="{B8F05B7A-D856-4F71-9C99-ED468A72A0AE}" presName="sibTrans" presStyleCnt="0"/>
      <dgm:spPr/>
    </dgm:pt>
    <dgm:pt modelId="{D5A37977-C2F1-40D2-9474-9A5E94183436}" type="pres">
      <dgm:prSet presAssocID="{7E002DF9-5A69-43DD-A1D3-F050027063A6}" presName="node" presStyleLbl="node1" presStyleIdx="4" presStyleCnt="14">
        <dgm:presLayoutVars>
          <dgm:bulletEnabled val="1"/>
        </dgm:presLayoutVars>
      </dgm:prSet>
      <dgm:spPr/>
    </dgm:pt>
    <dgm:pt modelId="{D151D290-841C-4B84-AF86-F4B67D483EF2}" type="pres">
      <dgm:prSet presAssocID="{7DB274FE-FF96-40B9-B511-DF02861A01A7}" presName="sibTrans" presStyleCnt="0"/>
      <dgm:spPr/>
    </dgm:pt>
    <dgm:pt modelId="{57C4F32E-DB27-4446-A21D-E282F99B7C71}" type="pres">
      <dgm:prSet presAssocID="{FE0528E3-A753-4554-9720-18190B91AB32}" presName="node" presStyleLbl="node1" presStyleIdx="5" presStyleCnt="14">
        <dgm:presLayoutVars>
          <dgm:bulletEnabled val="1"/>
        </dgm:presLayoutVars>
      </dgm:prSet>
      <dgm:spPr/>
    </dgm:pt>
    <dgm:pt modelId="{D571215A-FF11-41C2-8E52-6862E13B15B0}" type="pres">
      <dgm:prSet presAssocID="{08122969-41CE-4774-A9AF-8D5744A214F0}" presName="sibTrans" presStyleCnt="0"/>
      <dgm:spPr/>
    </dgm:pt>
    <dgm:pt modelId="{C7057B49-477D-42AD-B4F9-A1DC363E1200}" type="pres">
      <dgm:prSet presAssocID="{BF439587-9C80-493B-AC1C-02E43A56D970}" presName="node" presStyleLbl="node1" presStyleIdx="6" presStyleCnt="14">
        <dgm:presLayoutVars>
          <dgm:bulletEnabled val="1"/>
        </dgm:presLayoutVars>
      </dgm:prSet>
      <dgm:spPr/>
    </dgm:pt>
    <dgm:pt modelId="{BABC2EDC-65F6-4FE8-8F5D-E6EF03D864B3}" type="pres">
      <dgm:prSet presAssocID="{AC88EF9F-9014-4712-99DD-141C60CDF7FA}" presName="sibTrans" presStyleCnt="0"/>
      <dgm:spPr/>
    </dgm:pt>
    <dgm:pt modelId="{596E08A6-F002-4BC0-BF3A-870EB1295766}" type="pres">
      <dgm:prSet presAssocID="{756F4DC8-E5AF-49E8-BAB9-2AAFE25BA656}" presName="node" presStyleLbl="node1" presStyleIdx="7" presStyleCnt="14">
        <dgm:presLayoutVars>
          <dgm:bulletEnabled val="1"/>
        </dgm:presLayoutVars>
      </dgm:prSet>
      <dgm:spPr/>
    </dgm:pt>
    <dgm:pt modelId="{5D8C9B8D-228C-4264-9603-C47C8F5CAADE}" type="pres">
      <dgm:prSet presAssocID="{ED4CC872-C699-4923-B089-17C81AC0CB43}" presName="sibTrans" presStyleCnt="0"/>
      <dgm:spPr/>
    </dgm:pt>
    <dgm:pt modelId="{D951CBD0-0312-46B3-874E-78E986BA1BD7}" type="pres">
      <dgm:prSet presAssocID="{5A178D60-8950-42E0-B26B-7BA64FFACB2B}" presName="node" presStyleLbl="node1" presStyleIdx="8" presStyleCnt="14">
        <dgm:presLayoutVars>
          <dgm:bulletEnabled val="1"/>
        </dgm:presLayoutVars>
      </dgm:prSet>
      <dgm:spPr/>
    </dgm:pt>
    <dgm:pt modelId="{DC05B8B6-6A51-4898-9C54-5FF341C01CEA}" type="pres">
      <dgm:prSet presAssocID="{ACC1D003-B0EF-43F7-8EE1-500C0751118B}" presName="sibTrans" presStyleCnt="0"/>
      <dgm:spPr/>
    </dgm:pt>
    <dgm:pt modelId="{AF3FD9CD-4F47-4300-9951-44F9FD07D6D0}" type="pres">
      <dgm:prSet presAssocID="{3F4D678B-2932-48D3-A9CE-F4C195E03AF3}" presName="node" presStyleLbl="node1" presStyleIdx="9" presStyleCnt="14">
        <dgm:presLayoutVars>
          <dgm:bulletEnabled val="1"/>
        </dgm:presLayoutVars>
      </dgm:prSet>
      <dgm:spPr/>
    </dgm:pt>
    <dgm:pt modelId="{B7DFF02F-0EE5-4664-924F-E9A049630720}" type="pres">
      <dgm:prSet presAssocID="{89C63B06-1ECB-479F-837C-AFF46977DD17}" presName="sibTrans" presStyleCnt="0"/>
      <dgm:spPr/>
    </dgm:pt>
    <dgm:pt modelId="{E940EEF4-CDAF-41A1-AA68-F86E403FB606}" type="pres">
      <dgm:prSet presAssocID="{012C91F3-1D57-4AC2-A49D-78FF7485CD84}" presName="node" presStyleLbl="node1" presStyleIdx="10" presStyleCnt="14">
        <dgm:presLayoutVars>
          <dgm:bulletEnabled val="1"/>
        </dgm:presLayoutVars>
      </dgm:prSet>
      <dgm:spPr/>
    </dgm:pt>
    <dgm:pt modelId="{4CA20CC2-A117-4E78-BBBD-54D481560625}" type="pres">
      <dgm:prSet presAssocID="{5B67BDCD-821D-400F-8E12-BE3443F8ADE3}" presName="sibTrans" presStyleCnt="0"/>
      <dgm:spPr/>
    </dgm:pt>
    <dgm:pt modelId="{B098FD30-6458-4098-8C3A-7B8EF73728BE}" type="pres">
      <dgm:prSet presAssocID="{79CB59B6-1133-4838-9BF3-9F3B1CDCA483}" presName="node" presStyleLbl="node1" presStyleIdx="11" presStyleCnt="14">
        <dgm:presLayoutVars>
          <dgm:bulletEnabled val="1"/>
        </dgm:presLayoutVars>
      </dgm:prSet>
      <dgm:spPr/>
    </dgm:pt>
    <dgm:pt modelId="{F5BF7050-8888-42FF-BE03-3A1521595CF5}" type="pres">
      <dgm:prSet presAssocID="{0FB03A7A-9C4A-467F-AB5A-E4B0F6FE9C6D}" presName="sibTrans" presStyleCnt="0"/>
      <dgm:spPr/>
    </dgm:pt>
    <dgm:pt modelId="{F7A26572-904D-4BD1-A09B-2F0195CC951C}" type="pres">
      <dgm:prSet presAssocID="{DA201CE2-3391-4133-8B06-B3FAE2FF5C0D}" presName="node" presStyleLbl="node1" presStyleIdx="12" presStyleCnt="14">
        <dgm:presLayoutVars>
          <dgm:bulletEnabled val="1"/>
        </dgm:presLayoutVars>
      </dgm:prSet>
      <dgm:spPr/>
    </dgm:pt>
    <dgm:pt modelId="{40D78AC1-A233-4923-A1BC-6E4B3C9424FC}" type="pres">
      <dgm:prSet presAssocID="{2F09D6F3-47F4-457B-B03B-3F62A7F4C185}" presName="sibTrans" presStyleCnt="0"/>
      <dgm:spPr/>
    </dgm:pt>
    <dgm:pt modelId="{FB260559-7479-44F0-BD0B-92ECDB4D9648}" type="pres">
      <dgm:prSet presAssocID="{104D8447-3125-407B-B237-084E50D88F15}" presName="node" presStyleLbl="node1" presStyleIdx="13" presStyleCnt="14">
        <dgm:presLayoutVars>
          <dgm:bulletEnabled val="1"/>
        </dgm:presLayoutVars>
      </dgm:prSet>
      <dgm:spPr/>
    </dgm:pt>
  </dgm:ptLst>
  <dgm:cxnLst>
    <dgm:cxn modelId="{CBEB5401-A786-4242-B643-1639A2485673}" srcId="{C82ECE91-EB9D-4C34-95BF-9DD6852DACF8}" destId="{D9815A77-11CA-48A5-9B8F-664D770553AC}" srcOrd="3" destOrd="0" parTransId="{0EC6A4CE-24FE-43D4-886A-8D0907999A4B}" sibTransId="{B8F05B7A-D856-4F71-9C99-ED468A72A0AE}"/>
    <dgm:cxn modelId="{9E85491E-DBE2-48F3-9C53-E070D12D021E}" srcId="{C82ECE91-EB9D-4C34-95BF-9DD6852DACF8}" destId="{5A178D60-8950-42E0-B26B-7BA64FFACB2B}" srcOrd="8" destOrd="0" parTransId="{31EB477B-E450-446D-B7E4-F2C58272D149}" sibTransId="{ACC1D003-B0EF-43F7-8EE1-500C0751118B}"/>
    <dgm:cxn modelId="{C2F0A324-B88F-42D8-A3E8-A1FD165649DD}" type="presOf" srcId="{104D8447-3125-407B-B237-084E50D88F15}" destId="{FB260559-7479-44F0-BD0B-92ECDB4D9648}" srcOrd="0" destOrd="0" presId="urn:microsoft.com/office/officeart/2005/8/layout/default"/>
    <dgm:cxn modelId="{F954342B-98ED-4BD0-B447-7ED7D8469881}" type="presOf" srcId="{D9815A77-11CA-48A5-9B8F-664D770553AC}" destId="{20058927-8DEE-4CAE-A5D6-C0DC4B23DDA9}" srcOrd="0" destOrd="0" presId="urn:microsoft.com/office/officeart/2005/8/layout/default"/>
    <dgm:cxn modelId="{9B9CD85D-71A0-4804-9C7C-4F072C253E27}" type="presOf" srcId="{DA201CE2-3391-4133-8B06-B3FAE2FF5C0D}" destId="{F7A26572-904D-4BD1-A09B-2F0195CC951C}" srcOrd="0" destOrd="0" presId="urn:microsoft.com/office/officeart/2005/8/layout/default"/>
    <dgm:cxn modelId="{B1322166-A58D-4BBC-9DCA-A3783144FE7C}" type="presOf" srcId="{CB2AE42F-80A1-45A5-9BA7-8C1C14F0B37B}" destId="{9B134886-38EB-4C1E-8F26-3F1CED90AACB}" srcOrd="0" destOrd="0" presId="urn:microsoft.com/office/officeart/2005/8/layout/default"/>
    <dgm:cxn modelId="{3FB63D46-6F37-4B53-B31C-33ABE963F620}" type="presOf" srcId="{07F53ED2-E560-4461-BCE9-C387B98920EE}" destId="{5318133F-C744-4633-AFF9-DEBB05BA42D9}" srcOrd="0" destOrd="0" presId="urn:microsoft.com/office/officeart/2005/8/layout/default"/>
    <dgm:cxn modelId="{C6BD3D66-2E56-4FA5-8563-9E2E1EA9EF1E}" srcId="{C82ECE91-EB9D-4C34-95BF-9DD6852DACF8}" destId="{104D8447-3125-407B-B237-084E50D88F15}" srcOrd="13" destOrd="0" parTransId="{D82C67A2-0554-47A0-9356-FF69D5BD2983}" sibTransId="{9CF05E4B-D76F-49AB-812B-4A0A86821D39}"/>
    <dgm:cxn modelId="{7C45C866-BF2D-4B34-BD74-920955FF316D}" srcId="{C82ECE91-EB9D-4C34-95BF-9DD6852DACF8}" destId="{CB2AE42F-80A1-45A5-9BA7-8C1C14F0B37B}" srcOrd="2" destOrd="0" parTransId="{88C69295-A8FC-4F11-8DA5-950B468EF2C4}" sibTransId="{3794DDFC-7FD8-495C-B5D7-5E2D2D87EB12}"/>
    <dgm:cxn modelId="{8646FD49-88A8-4AA6-AF2C-E83A087BEBC7}" type="presOf" srcId="{BF439587-9C80-493B-AC1C-02E43A56D970}" destId="{C7057B49-477D-42AD-B4F9-A1DC363E1200}" srcOrd="0" destOrd="0" presId="urn:microsoft.com/office/officeart/2005/8/layout/default"/>
    <dgm:cxn modelId="{4F92B64D-909E-4D72-9AA4-842B61CCA8D5}" type="presOf" srcId="{3F4D678B-2932-48D3-A9CE-F4C195E03AF3}" destId="{AF3FD9CD-4F47-4300-9951-44F9FD07D6D0}" srcOrd="0" destOrd="0" presId="urn:microsoft.com/office/officeart/2005/8/layout/default"/>
    <dgm:cxn modelId="{A5401D7B-353A-4099-A6CD-B53078F2F8F8}" type="presOf" srcId="{79CB59B6-1133-4838-9BF3-9F3B1CDCA483}" destId="{B098FD30-6458-4098-8C3A-7B8EF73728BE}" srcOrd="0" destOrd="0" presId="urn:microsoft.com/office/officeart/2005/8/layout/default"/>
    <dgm:cxn modelId="{A91D8F7B-B995-4916-9C3D-FAF60E7D7B93}" srcId="{C82ECE91-EB9D-4C34-95BF-9DD6852DACF8}" destId="{FE0528E3-A753-4554-9720-18190B91AB32}" srcOrd="5" destOrd="0" parTransId="{0734513E-5D6E-4B45-923A-D49D18BF9139}" sibTransId="{08122969-41CE-4774-A9AF-8D5744A214F0}"/>
    <dgm:cxn modelId="{1B82ED8F-01A2-4DFF-B54E-A3F3F697A99F}" srcId="{C82ECE91-EB9D-4C34-95BF-9DD6852DACF8}" destId="{07F53ED2-E560-4461-BCE9-C387B98920EE}" srcOrd="1" destOrd="0" parTransId="{57BEFD04-1BB7-4898-88CF-39F1CB9ED6CA}" sibTransId="{4C2CA7C6-14BA-4A3E-A54D-562C89A2EE17}"/>
    <dgm:cxn modelId="{15EBE19D-1209-4664-A71A-C0A8710BBC1D}" srcId="{C82ECE91-EB9D-4C34-95BF-9DD6852DACF8}" destId="{7E002DF9-5A69-43DD-A1D3-F050027063A6}" srcOrd="4" destOrd="0" parTransId="{28B9CBFF-CC83-4FA3-960D-4165BDE63E53}" sibTransId="{7DB274FE-FF96-40B9-B511-DF02861A01A7}"/>
    <dgm:cxn modelId="{0EE641A2-33A0-42E5-9D3C-8FB757C6021B}" type="presOf" srcId="{7E002DF9-5A69-43DD-A1D3-F050027063A6}" destId="{D5A37977-C2F1-40D2-9474-9A5E94183436}" srcOrd="0" destOrd="0" presId="urn:microsoft.com/office/officeart/2005/8/layout/default"/>
    <dgm:cxn modelId="{338002C2-4631-44C5-9EB1-F0DEC9BE96C1}" type="presOf" srcId="{FE0528E3-A753-4554-9720-18190B91AB32}" destId="{57C4F32E-DB27-4446-A21D-E282F99B7C71}" srcOrd="0" destOrd="0" presId="urn:microsoft.com/office/officeart/2005/8/layout/default"/>
    <dgm:cxn modelId="{B74116CE-9C9E-4231-AA7C-A31463A92AB9}" type="presOf" srcId="{756F4DC8-E5AF-49E8-BAB9-2AAFE25BA656}" destId="{596E08A6-F002-4BC0-BF3A-870EB1295766}" srcOrd="0" destOrd="0" presId="urn:microsoft.com/office/officeart/2005/8/layout/default"/>
    <dgm:cxn modelId="{CB062CD9-3EC7-4038-ABEF-B8CCA2CC499B}" srcId="{C82ECE91-EB9D-4C34-95BF-9DD6852DACF8}" destId="{012C91F3-1D57-4AC2-A49D-78FF7485CD84}" srcOrd="10" destOrd="0" parTransId="{64F8F345-B688-4A6D-985F-A41B7A8EEB75}" sibTransId="{5B67BDCD-821D-400F-8E12-BE3443F8ADE3}"/>
    <dgm:cxn modelId="{F17189DB-EABA-4CB3-9CC2-15892665821C}" srcId="{C82ECE91-EB9D-4C34-95BF-9DD6852DACF8}" destId="{DA201CE2-3391-4133-8B06-B3FAE2FF5C0D}" srcOrd="12" destOrd="0" parTransId="{9B0D46CC-BB44-43CE-8F0C-BB0947AD9AB9}" sibTransId="{2F09D6F3-47F4-457B-B03B-3F62A7F4C185}"/>
    <dgm:cxn modelId="{E0E3A3DB-1756-4642-A842-6958F6B61F00}" type="presOf" srcId="{012C91F3-1D57-4AC2-A49D-78FF7485CD84}" destId="{E940EEF4-CDAF-41A1-AA68-F86E403FB606}" srcOrd="0" destOrd="0" presId="urn:microsoft.com/office/officeart/2005/8/layout/default"/>
    <dgm:cxn modelId="{7BC6F7DD-9401-4ED5-9AC6-5F943AD682E1}" type="presOf" srcId="{C82ECE91-EB9D-4C34-95BF-9DD6852DACF8}" destId="{01DACB9C-F305-4D86-BE49-B7680AA6B56E}" srcOrd="0" destOrd="0" presId="urn:microsoft.com/office/officeart/2005/8/layout/default"/>
    <dgm:cxn modelId="{10CA67DE-5779-44F7-BD4B-A5D254DFDB68}" srcId="{C82ECE91-EB9D-4C34-95BF-9DD6852DACF8}" destId="{3F4D678B-2932-48D3-A9CE-F4C195E03AF3}" srcOrd="9" destOrd="0" parTransId="{FDE2CC34-61FB-4859-9475-04E44F227991}" sibTransId="{89C63B06-1ECB-479F-837C-AFF46977DD17}"/>
    <dgm:cxn modelId="{D296F5DF-DE8C-455A-ACF7-9179E414393C}" type="presOf" srcId="{5A178D60-8950-42E0-B26B-7BA64FFACB2B}" destId="{D951CBD0-0312-46B3-874E-78E986BA1BD7}" srcOrd="0" destOrd="0" presId="urn:microsoft.com/office/officeart/2005/8/layout/default"/>
    <dgm:cxn modelId="{9809A4E7-109A-4ECB-850D-9E968FF37C34}" srcId="{C82ECE91-EB9D-4C34-95BF-9DD6852DACF8}" destId="{79CB59B6-1133-4838-9BF3-9F3B1CDCA483}" srcOrd="11" destOrd="0" parTransId="{9EB74A79-45B7-429F-BEFB-7CEB01B027BC}" sibTransId="{0FB03A7A-9C4A-467F-AB5A-E4B0F6FE9C6D}"/>
    <dgm:cxn modelId="{239CAAEC-DBF8-4915-A5BB-80111D12477A}" srcId="{C82ECE91-EB9D-4C34-95BF-9DD6852DACF8}" destId="{96D91DC4-009D-4D78-8C77-442B7F30DF21}" srcOrd="0" destOrd="0" parTransId="{0ED781E4-A835-4E54-8E02-0FC550D49B9B}" sibTransId="{818871E0-2D26-492A-90F0-2731D6378638}"/>
    <dgm:cxn modelId="{DAEED6F0-A19A-46F6-84C5-676687487DD4}" type="presOf" srcId="{96D91DC4-009D-4D78-8C77-442B7F30DF21}" destId="{D63C828C-616F-443C-BBBA-9038E84038C6}" srcOrd="0" destOrd="0" presId="urn:microsoft.com/office/officeart/2005/8/layout/default"/>
    <dgm:cxn modelId="{B6499FF2-2078-482C-9C00-6A81C18A1660}" srcId="{C82ECE91-EB9D-4C34-95BF-9DD6852DACF8}" destId="{756F4DC8-E5AF-49E8-BAB9-2AAFE25BA656}" srcOrd="7" destOrd="0" parTransId="{828D5AF3-3216-4D83-A328-B5E96368090F}" sibTransId="{ED4CC872-C699-4923-B089-17C81AC0CB43}"/>
    <dgm:cxn modelId="{85E5DEF8-4628-4F24-9BB2-EE690B6864DC}" srcId="{C82ECE91-EB9D-4C34-95BF-9DD6852DACF8}" destId="{BF439587-9C80-493B-AC1C-02E43A56D970}" srcOrd="6" destOrd="0" parTransId="{D36205D1-01E1-4E45-BF9A-0CCA35929A4C}" sibTransId="{AC88EF9F-9014-4712-99DD-141C60CDF7FA}"/>
    <dgm:cxn modelId="{39E66529-19D4-4269-995E-F6CF4630F9FA}" type="presParOf" srcId="{01DACB9C-F305-4D86-BE49-B7680AA6B56E}" destId="{D63C828C-616F-443C-BBBA-9038E84038C6}" srcOrd="0" destOrd="0" presId="urn:microsoft.com/office/officeart/2005/8/layout/default"/>
    <dgm:cxn modelId="{E00A9676-D348-4566-B0C2-C2E14D142F7D}" type="presParOf" srcId="{01DACB9C-F305-4D86-BE49-B7680AA6B56E}" destId="{DC0B732D-A2BB-43E8-A8AA-E85A7819EAB5}" srcOrd="1" destOrd="0" presId="urn:microsoft.com/office/officeart/2005/8/layout/default"/>
    <dgm:cxn modelId="{5B2889DF-F836-449D-BA94-D498833D0079}" type="presParOf" srcId="{01DACB9C-F305-4D86-BE49-B7680AA6B56E}" destId="{5318133F-C744-4633-AFF9-DEBB05BA42D9}" srcOrd="2" destOrd="0" presId="urn:microsoft.com/office/officeart/2005/8/layout/default"/>
    <dgm:cxn modelId="{AAC45A61-D717-4BC9-9E77-E05B2D54ADCD}" type="presParOf" srcId="{01DACB9C-F305-4D86-BE49-B7680AA6B56E}" destId="{5076D583-3EE6-4BA3-B5AD-802276C22C4B}" srcOrd="3" destOrd="0" presId="urn:microsoft.com/office/officeart/2005/8/layout/default"/>
    <dgm:cxn modelId="{8CC864DA-9CF6-4B7A-A0B9-C1D4DD4D9FF5}" type="presParOf" srcId="{01DACB9C-F305-4D86-BE49-B7680AA6B56E}" destId="{9B134886-38EB-4C1E-8F26-3F1CED90AACB}" srcOrd="4" destOrd="0" presId="urn:microsoft.com/office/officeart/2005/8/layout/default"/>
    <dgm:cxn modelId="{74166BE5-83A6-4E14-8F21-22F013356064}" type="presParOf" srcId="{01DACB9C-F305-4D86-BE49-B7680AA6B56E}" destId="{162EDFA1-D491-4AB4-8A58-15CA35FA78DB}" srcOrd="5" destOrd="0" presId="urn:microsoft.com/office/officeart/2005/8/layout/default"/>
    <dgm:cxn modelId="{B71B2343-1E5C-4693-AC0B-91EB9554138B}" type="presParOf" srcId="{01DACB9C-F305-4D86-BE49-B7680AA6B56E}" destId="{20058927-8DEE-4CAE-A5D6-C0DC4B23DDA9}" srcOrd="6" destOrd="0" presId="urn:microsoft.com/office/officeart/2005/8/layout/default"/>
    <dgm:cxn modelId="{AA7FBCEF-BBFC-4626-B423-0161F25BDEDE}" type="presParOf" srcId="{01DACB9C-F305-4D86-BE49-B7680AA6B56E}" destId="{AB9B3EE3-CF1F-42AD-9B5E-668958DE4CEA}" srcOrd="7" destOrd="0" presId="urn:microsoft.com/office/officeart/2005/8/layout/default"/>
    <dgm:cxn modelId="{73B9BA6B-CA47-46B2-A859-84A5E9EB7A87}" type="presParOf" srcId="{01DACB9C-F305-4D86-BE49-B7680AA6B56E}" destId="{D5A37977-C2F1-40D2-9474-9A5E94183436}" srcOrd="8" destOrd="0" presId="urn:microsoft.com/office/officeart/2005/8/layout/default"/>
    <dgm:cxn modelId="{60CC3F5C-ED60-4A75-AAF8-5D97D088DEF8}" type="presParOf" srcId="{01DACB9C-F305-4D86-BE49-B7680AA6B56E}" destId="{D151D290-841C-4B84-AF86-F4B67D483EF2}" srcOrd="9" destOrd="0" presId="urn:microsoft.com/office/officeart/2005/8/layout/default"/>
    <dgm:cxn modelId="{759FA5C0-6556-4324-91C8-3AF904D96357}" type="presParOf" srcId="{01DACB9C-F305-4D86-BE49-B7680AA6B56E}" destId="{57C4F32E-DB27-4446-A21D-E282F99B7C71}" srcOrd="10" destOrd="0" presId="urn:microsoft.com/office/officeart/2005/8/layout/default"/>
    <dgm:cxn modelId="{8B954260-D6AC-490E-9B06-96FD80C35C30}" type="presParOf" srcId="{01DACB9C-F305-4D86-BE49-B7680AA6B56E}" destId="{D571215A-FF11-41C2-8E52-6862E13B15B0}" srcOrd="11" destOrd="0" presId="urn:microsoft.com/office/officeart/2005/8/layout/default"/>
    <dgm:cxn modelId="{5533F592-7167-4574-8B8D-DE6BE6F82CC9}" type="presParOf" srcId="{01DACB9C-F305-4D86-BE49-B7680AA6B56E}" destId="{C7057B49-477D-42AD-B4F9-A1DC363E1200}" srcOrd="12" destOrd="0" presId="urn:microsoft.com/office/officeart/2005/8/layout/default"/>
    <dgm:cxn modelId="{8D46A9F1-11AB-4822-BF70-7D17B73B5461}" type="presParOf" srcId="{01DACB9C-F305-4D86-BE49-B7680AA6B56E}" destId="{BABC2EDC-65F6-4FE8-8F5D-E6EF03D864B3}" srcOrd="13" destOrd="0" presId="urn:microsoft.com/office/officeart/2005/8/layout/default"/>
    <dgm:cxn modelId="{79DD8A4C-AB47-44D9-BBA9-5BA0F4A215FE}" type="presParOf" srcId="{01DACB9C-F305-4D86-BE49-B7680AA6B56E}" destId="{596E08A6-F002-4BC0-BF3A-870EB1295766}" srcOrd="14" destOrd="0" presId="urn:microsoft.com/office/officeart/2005/8/layout/default"/>
    <dgm:cxn modelId="{904EFF4B-4A27-4BBA-8804-A1E63AD4F9B2}" type="presParOf" srcId="{01DACB9C-F305-4D86-BE49-B7680AA6B56E}" destId="{5D8C9B8D-228C-4264-9603-C47C8F5CAADE}" srcOrd="15" destOrd="0" presId="urn:microsoft.com/office/officeart/2005/8/layout/default"/>
    <dgm:cxn modelId="{FDEBD739-3F7A-4C6C-BC6B-AC55D571DB67}" type="presParOf" srcId="{01DACB9C-F305-4D86-BE49-B7680AA6B56E}" destId="{D951CBD0-0312-46B3-874E-78E986BA1BD7}" srcOrd="16" destOrd="0" presId="urn:microsoft.com/office/officeart/2005/8/layout/default"/>
    <dgm:cxn modelId="{DBFBF53F-5532-49FF-AAD0-FB0C711E0353}" type="presParOf" srcId="{01DACB9C-F305-4D86-BE49-B7680AA6B56E}" destId="{DC05B8B6-6A51-4898-9C54-5FF341C01CEA}" srcOrd="17" destOrd="0" presId="urn:microsoft.com/office/officeart/2005/8/layout/default"/>
    <dgm:cxn modelId="{472A5719-6AFB-40C9-ABBD-F67D767DEC82}" type="presParOf" srcId="{01DACB9C-F305-4D86-BE49-B7680AA6B56E}" destId="{AF3FD9CD-4F47-4300-9951-44F9FD07D6D0}" srcOrd="18" destOrd="0" presId="urn:microsoft.com/office/officeart/2005/8/layout/default"/>
    <dgm:cxn modelId="{88C7162A-12BF-4F55-976D-41A7DB944C3D}" type="presParOf" srcId="{01DACB9C-F305-4D86-BE49-B7680AA6B56E}" destId="{B7DFF02F-0EE5-4664-924F-E9A049630720}" srcOrd="19" destOrd="0" presId="urn:microsoft.com/office/officeart/2005/8/layout/default"/>
    <dgm:cxn modelId="{36153DA6-638C-4976-A5CD-110EAFDC0464}" type="presParOf" srcId="{01DACB9C-F305-4D86-BE49-B7680AA6B56E}" destId="{E940EEF4-CDAF-41A1-AA68-F86E403FB606}" srcOrd="20" destOrd="0" presId="urn:microsoft.com/office/officeart/2005/8/layout/default"/>
    <dgm:cxn modelId="{0CE6C89C-EF76-4A61-96E9-5CD859390CCE}" type="presParOf" srcId="{01DACB9C-F305-4D86-BE49-B7680AA6B56E}" destId="{4CA20CC2-A117-4E78-BBBD-54D481560625}" srcOrd="21" destOrd="0" presId="urn:microsoft.com/office/officeart/2005/8/layout/default"/>
    <dgm:cxn modelId="{FA9744CB-E968-45F0-9B5D-6BA3CE2FBE30}" type="presParOf" srcId="{01DACB9C-F305-4D86-BE49-B7680AA6B56E}" destId="{B098FD30-6458-4098-8C3A-7B8EF73728BE}" srcOrd="22" destOrd="0" presId="urn:microsoft.com/office/officeart/2005/8/layout/default"/>
    <dgm:cxn modelId="{69C7AEF0-A196-477C-A299-5A5A63AEEBE4}" type="presParOf" srcId="{01DACB9C-F305-4D86-BE49-B7680AA6B56E}" destId="{F5BF7050-8888-42FF-BE03-3A1521595CF5}" srcOrd="23" destOrd="0" presId="urn:microsoft.com/office/officeart/2005/8/layout/default"/>
    <dgm:cxn modelId="{A98A486A-2C68-4B1C-B00C-51F491A703CC}" type="presParOf" srcId="{01DACB9C-F305-4D86-BE49-B7680AA6B56E}" destId="{F7A26572-904D-4BD1-A09B-2F0195CC951C}" srcOrd="24" destOrd="0" presId="urn:microsoft.com/office/officeart/2005/8/layout/default"/>
    <dgm:cxn modelId="{FC76A230-4BDB-44C9-85DF-73CCDD853131}" type="presParOf" srcId="{01DACB9C-F305-4D86-BE49-B7680AA6B56E}" destId="{40D78AC1-A233-4923-A1BC-6E4B3C9424FC}" srcOrd="25" destOrd="0" presId="urn:microsoft.com/office/officeart/2005/8/layout/default"/>
    <dgm:cxn modelId="{6C71B2FA-3024-454C-8CAF-28537B38EAB8}" type="presParOf" srcId="{01DACB9C-F305-4D86-BE49-B7680AA6B56E}" destId="{FB260559-7479-44F0-BD0B-92ECDB4D9648}" srcOrd="2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C828C-616F-443C-BBBA-9038E84038C6}">
      <dsp:nvSpPr>
        <dsp:cNvPr id="0" name=""/>
        <dsp:cNvSpPr/>
      </dsp:nvSpPr>
      <dsp:spPr>
        <a:xfrm>
          <a:off x="3214" y="287860"/>
          <a:ext cx="1740356" cy="1044213"/>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naître, </a:t>
          </a:r>
          <a:endParaRPr lang="en-US" sz="2200" kern="1200"/>
        </a:p>
      </dsp:txBody>
      <dsp:txXfrm>
        <a:off x="3214" y="287860"/>
        <a:ext cx="1740356" cy="1044213"/>
      </dsp:txXfrm>
    </dsp:sp>
    <dsp:sp modelId="{5318133F-C744-4633-AFF9-DEBB05BA42D9}">
      <dsp:nvSpPr>
        <dsp:cNvPr id="0" name=""/>
        <dsp:cNvSpPr/>
      </dsp:nvSpPr>
      <dsp:spPr>
        <a:xfrm>
          <a:off x="1917606" y="287860"/>
          <a:ext cx="1740356" cy="1044213"/>
        </a:xfrm>
        <a:prstGeom prst="rect">
          <a:avLst/>
        </a:prstGeom>
        <a:solidFill>
          <a:schemeClr val="accent5">
            <a:hueOff val="479788"/>
            <a:satOff val="-309"/>
            <a:lumOff val="2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mourir,</a:t>
          </a:r>
          <a:endParaRPr lang="en-US" sz="2200" kern="1200"/>
        </a:p>
      </dsp:txBody>
      <dsp:txXfrm>
        <a:off x="1917606" y="287860"/>
        <a:ext cx="1740356" cy="1044213"/>
      </dsp:txXfrm>
    </dsp:sp>
    <dsp:sp modelId="{9B134886-38EB-4C1E-8F26-3F1CED90AACB}">
      <dsp:nvSpPr>
        <dsp:cNvPr id="0" name=""/>
        <dsp:cNvSpPr/>
      </dsp:nvSpPr>
      <dsp:spPr>
        <a:xfrm>
          <a:off x="3831997" y="287860"/>
          <a:ext cx="1740356" cy="1044213"/>
        </a:xfrm>
        <a:prstGeom prst="rect">
          <a:avLst/>
        </a:prstGeom>
        <a:solidFill>
          <a:schemeClr val="accent5">
            <a:hueOff val="959575"/>
            <a:satOff val="-617"/>
            <a:lumOff val="42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monter,</a:t>
          </a:r>
          <a:endParaRPr lang="en-US" sz="2200" kern="1200"/>
        </a:p>
      </dsp:txBody>
      <dsp:txXfrm>
        <a:off x="3831997" y="287860"/>
        <a:ext cx="1740356" cy="1044213"/>
      </dsp:txXfrm>
    </dsp:sp>
    <dsp:sp modelId="{20058927-8DEE-4CAE-A5D6-C0DC4B23DDA9}">
      <dsp:nvSpPr>
        <dsp:cNvPr id="0" name=""/>
        <dsp:cNvSpPr/>
      </dsp:nvSpPr>
      <dsp:spPr>
        <a:xfrm>
          <a:off x="5746389" y="287860"/>
          <a:ext cx="1740356" cy="1044213"/>
        </a:xfrm>
        <a:prstGeom prst="rect">
          <a:avLst/>
        </a:prstGeom>
        <a:solidFill>
          <a:schemeClr val="accent5">
            <a:hueOff val="1439363"/>
            <a:satOff val="-926"/>
            <a:lumOff val="63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descendre,</a:t>
          </a:r>
          <a:endParaRPr lang="en-US" sz="2200" kern="1200"/>
        </a:p>
      </dsp:txBody>
      <dsp:txXfrm>
        <a:off x="5746389" y="287860"/>
        <a:ext cx="1740356" cy="1044213"/>
      </dsp:txXfrm>
    </dsp:sp>
    <dsp:sp modelId="{D5A37977-C2F1-40D2-9474-9A5E94183436}">
      <dsp:nvSpPr>
        <dsp:cNvPr id="0" name=""/>
        <dsp:cNvSpPr/>
      </dsp:nvSpPr>
      <dsp:spPr>
        <a:xfrm>
          <a:off x="7660781" y="287860"/>
          <a:ext cx="1740356" cy="1044213"/>
        </a:xfrm>
        <a:prstGeom prst="rect">
          <a:avLst/>
        </a:prstGeom>
        <a:solidFill>
          <a:schemeClr val="accent5">
            <a:hueOff val="1919150"/>
            <a:satOff val="-1235"/>
            <a:lumOff val="8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venir,</a:t>
          </a:r>
          <a:endParaRPr lang="en-US" sz="2200" kern="1200"/>
        </a:p>
      </dsp:txBody>
      <dsp:txXfrm>
        <a:off x="7660781" y="287860"/>
        <a:ext cx="1740356" cy="1044213"/>
      </dsp:txXfrm>
    </dsp:sp>
    <dsp:sp modelId="{57C4F32E-DB27-4446-A21D-E282F99B7C71}">
      <dsp:nvSpPr>
        <dsp:cNvPr id="0" name=""/>
        <dsp:cNvSpPr/>
      </dsp:nvSpPr>
      <dsp:spPr>
        <a:xfrm>
          <a:off x="3214" y="1506110"/>
          <a:ext cx="1740356" cy="1044213"/>
        </a:xfrm>
        <a:prstGeom prst="rect">
          <a:avLst/>
        </a:prstGeom>
        <a:solidFill>
          <a:schemeClr val="accent5">
            <a:hueOff val="2398938"/>
            <a:satOff val="-1543"/>
            <a:lumOff val="105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aller,</a:t>
          </a:r>
          <a:endParaRPr lang="en-US" sz="2200" kern="1200"/>
        </a:p>
      </dsp:txBody>
      <dsp:txXfrm>
        <a:off x="3214" y="1506110"/>
        <a:ext cx="1740356" cy="1044213"/>
      </dsp:txXfrm>
    </dsp:sp>
    <dsp:sp modelId="{C7057B49-477D-42AD-B4F9-A1DC363E1200}">
      <dsp:nvSpPr>
        <dsp:cNvPr id="0" name=""/>
        <dsp:cNvSpPr/>
      </dsp:nvSpPr>
      <dsp:spPr>
        <a:xfrm>
          <a:off x="1917606" y="1506110"/>
          <a:ext cx="1740356" cy="1044213"/>
        </a:xfrm>
        <a:prstGeom prst="rect">
          <a:avLst/>
        </a:prstGeom>
        <a:solidFill>
          <a:schemeClr val="accent5">
            <a:hueOff val="2878725"/>
            <a:satOff val="-1852"/>
            <a:lumOff val="126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entrer,</a:t>
          </a:r>
          <a:endParaRPr lang="en-US" sz="2200" kern="1200"/>
        </a:p>
      </dsp:txBody>
      <dsp:txXfrm>
        <a:off x="1917606" y="1506110"/>
        <a:ext cx="1740356" cy="1044213"/>
      </dsp:txXfrm>
    </dsp:sp>
    <dsp:sp modelId="{596E08A6-F002-4BC0-BF3A-870EB1295766}">
      <dsp:nvSpPr>
        <dsp:cNvPr id="0" name=""/>
        <dsp:cNvSpPr/>
      </dsp:nvSpPr>
      <dsp:spPr>
        <a:xfrm>
          <a:off x="3831997" y="1506110"/>
          <a:ext cx="1740356" cy="1044213"/>
        </a:xfrm>
        <a:prstGeom prst="rect">
          <a:avLst/>
        </a:prstGeom>
        <a:solidFill>
          <a:schemeClr val="accent5">
            <a:hueOff val="3358513"/>
            <a:satOff val="-2161"/>
            <a:lumOff val="147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sortir,</a:t>
          </a:r>
          <a:endParaRPr lang="en-US" sz="2200" kern="1200"/>
        </a:p>
      </dsp:txBody>
      <dsp:txXfrm>
        <a:off x="3831997" y="1506110"/>
        <a:ext cx="1740356" cy="1044213"/>
      </dsp:txXfrm>
    </dsp:sp>
    <dsp:sp modelId="{D951CBD0-0312-46B3-874E-78E986BA1BD7}">
      <dsp:nvSpPr>
        <dsp:cNvPr id="0" name=""/>
        <dsp:cNvSpPr/>
      </dsp:nvSpPr>
      <dsp:spPr>
        <a:xfrm>
          <a:off x="5746389" y="1506110"/>
          <a:ext cx="1740356" cy="1044213"/>
        </a:xfrm>
        <a:prstGeom prst="rect">
          <a:avLst/>
        </a:prstGeom>
        <a:solidFill>
          <a:schemeClr val="accent5">
            <a:hueOff val="3838300"/>
            <a:satOff val="-2470"/>
            <a:lumOff val="168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arriver, </a:t>
          </a:r>
          <a:endParaRPr lang="en-US" sz="2200" kern="1200"/>
        </a:p>
      </dsp:txBody>
      <dsp:txXfrm>
        <a:off x="5746389" y="1506110"/>
        <a:ext cx="1740356" cy="1044213"/>
      </dsp:txXfrm>
    </dsp:sp>
    <dsp:sp modelId="{AF3FD9CD-4F47-4300-9951-44F9FD07D6D0}">
      <dsp:nvSpPr>
        <dsp:cNvPr id="0" name=""/>
        <dsp:cNvSpPr/>
      </dsp:nvSpPr>
      <dsp:spPr>
        <a:xfrm>
          <a:off x="7660781" y="1506110"/>
          <a:ext cx="1740356" cy="1044213"/>
        </a:xfrm>
        <a:prstGeom prst="rect">
          <a:avLst/>
        </a:prstGeom>
        <a:solidFill>
          <a:schemeClr val="accent5">
            <a:hueOff val="4318088"/>
            <a:satOff val="-2778"/>
            <a:lumOff val="190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partir,</a:t>
          </a:r>
          <a:endParaRPr lang="en-US" sz="2200" kern="1200"/>
        </a:p>
      </dsp:txBody>
      <dsp:txXfrm>
        <a:off x="7660781" y="1506110"/>
        <a:ext cx="1740356" cy="1044213"/>
      </dsp:txXfrm>
    </dsp:sp>
    <dsp:sp modelId="{E940EEF4-CDAF-41A1-AA68-F86E403FB606}">
      <dsp:nvSpPr>
        <dsp:cNvPr id="0" name=""/>
        <dsp:cNvSpPr/>
      </dsp:nvSpPr>
      <dsp:spPr>
        <a:xfrm>
          <a:off x="960410" y="2724359"/>
          <a:ext cx="1740356" cy="1044213"/>
        </a:xfrm>
        <a:prstGeom prst="rect">
          <a:avLst/>
        </a:prstGeom>
        <a:solidFill>
          <a:schemeClr val="accent5">
            <a:hueOff val="4797876"/>
            <a:satOff val="-3087"/>
            <a:lumOff val="211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tomber,</a:t>
          </a:r>
          <a:endParaRPr lang="en-US" sz="2200" kern="1200"/>
        </a:p>
      </dsp:txBody>
      <dsp:txXfrm>
        <a:off x="960410" y="2724359"/>
        <a:ext cx="1740356" cy="1044213"/>
      </dsp:txXfrm>
    </dsp:sp>
    <dsp:sp modelId="{B098FD30-6458-4098-8C3A-7B8EF73728BE}">
      <dsp:nvSpPr>
        <dsp:cNvPr id="0" name=""/>
        <dsp:cNvSpPr/>
      </dsp:nvSpPr>
      <dsp:spPr>
        <a:xfrm>
          <a:off x="2874802" y="2724359"/>
          <a:ext cx="1740356" cy="1044213"/>
        </a:xfrm>
        <a:prstGeom prst="rect">
          <a:avLst/>
        </a:prstGeom>
        <a:solidFill>
          <a:schemeClr val="accent5">
            <a:hueOff val="5277663"/>
            <a:satOff val="-3396"/>
            <a:lumOff val="232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rester, </a:t>
          </a:r>
          <a:endParaRPr lang="en-US" sz="2200" kern="1200"/>
        </a:p>
      </dsp:txBody>
      <dsp:txXfrm>
        <a:off x="2874802" y="2724359"/>
        <a:ext cx="1740356" cy="1044213"/>
      </dsp:txXfrm>
    </dsp:sp>
    <dsp:sp modelId="{F7A26572-904D-4BD1-A09B-2F0195CC951C}">
      <dsp:nvSpPr>
        <dsp:cNvPr id="0" name=""/>
        <dsp:cNvSpPr/>
      </dsp:nvSpPr>
      <dsp:spPr>
        <a:xfrm>
          <a:off x="4789193" y="2724359"/>
          <a:ext cx="1740356" cy="1044213"/>
        </a:xfrm>
        <a:prstGeom prst="rect">
          <a:avLst/>
        </a:prstGeom>
        <a:solidFill>
          <a:schemeClr val="accent5">
            <a:hueOff val="5757450"/>
            <a:satOff val="-3704"/>
            <a:lumOff val="253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passer,</a:t>
          </a:r>
          <a:endParaRPr lang="en-US" sz="2200" kern="1200"/>
        </a:p>
      </dsp:txBody>
      <dsp:txXfrm>
        <a:off x="4789193" y="2724359"/>
        <a:ext cx="1740356" cy="1044213"/>
      </dsp:txXfrm>
    </dsp:sp>
    <dsp:sp modelId="{FB260559-7479-44F0-BD0B-92ECDB4D9648}">
      <dsp:nvSpPr>
        <dsp:cNvPr id="0" name=""/>
        <dsp:cNvSpPr/>
      </dsp:nvSpPr>
      <dsp:spPr>
        <a:xfrm>
          <a:off x="6703585" y="2724359"/>
          <a:ext cx="1740356" cy="1044213"/>
        </a:xfrm>
        <a:prstGeom prst="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b="1" kern="1200"/>
            <a:t>retourner</a:t>
          </a:r>
          <a:endParaRPr lang="en-US" sz="2200" kern="1200"/>
        </a:p>
      </dsp:txBody>
      <dsp:txXfrm>
        <a:off x="6703585" y="2724359"/>
        <a:ext cx="1740356" cy="10442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A5123B-069E-4B51-BCF8-78555FE4B4E3}" type="datetimeFigureOut">
              <a:rPr lang="pt-BR" smtClean="0"/>
              <a:t>20/08/2019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A17FC7-39BF-4E6F-89FC-ED9CC05AB55F}" type="slidenum">
              <a:rPr lang="pt-BR" smtClean="0"/>
              <a:t>‹nº›</a:t>
            </a:fld>
            <a:endParaRPr lang="pt-BR"/>
          </a:p>
        </p:txBody>
      </p:sp>
    </p:spTree>
    <p:extLst>
      <p:ext uri="{BB962C8B-B14F-4D97-AF65-F5344CB8AC3E}">
        <p14:creationId xmlns:p14="http://schemas.microsoft.com/office/powerpoint/2010/main" val="72992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t-BR"/>
              <a:t>Clique para editar o título Mestre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898DD3D3-FC09-4956-A945-9428A30E3595}"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61FB403-52B1-4FF1-9A75-D785AB884EEF}" type="datetime1">
              <a:rPr lang="en-US" smtClean="0"/>
              <a:t>8/20/2019</a:t>
            </a:fld>
            <a:endParaRPr lang="en-US" dirty="0"/>
          </a:p>
        </p:txBody>
      </p:sp>
      <p:sp>
        <p:nvSpPr>
          <p:cNvPr id="6" name="Footer Placeholder 5"/>
          <p:cNvSpPr>
            <a:spLocks noGrp="1"/>
          </p:cNvSpPr>
          <p:nvPr>
            <p:ph type="ftr" sz="quarter" idx="11"/>
          </p:nvPr>
        </p:nvSpPr>
        <p:spPr/>
        <p:txBody>
          <a:bodyPr/>
          <a:lstStyle/>
          <a:p>
            <a:r>
              <a:rPr lang="en-US"/>
              <a:t>aula 34</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t-BR"/>
              <a:t>Clique para editar o título Mestre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E923485-0059-43C8-AEC1-03C987339C65}"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t-BR"/>
              <a:t>Clique para editar o título Mestre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t-BR"/>
              <a:t>Clique para editar os estilos de texto Mestres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1555B4A-21A8-4221-A208-D6207E4564FE}"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FD301EB9-60B3-4E4D-BFCC-1C40D322B25F}"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A16F012-C585-4AF7-9BD1-6972934ED210}" type="datetime1">
              <a:rPr lang="en-US" smtClean="0"/>
              <a:t>8/20/2019</a:t>
            </a:fld>
            <a:endParaRPr lang="en-US" dirty="0"/>
          </a:p>
        </p:txBody>
      </p:sp>
      <p:sp>
        <p:nvSpPr>
          <p:cNvPr id="4"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a:t>Clique para editar o título Mestre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FA6DEE4-FAFA-4847-94EB-E40ABFA2C941}" type="datetime1">
              <a:rPr lang="en-US" smtClean="0"/>
              <a:t>8/20/2019</a:t>
            </a:fld>
            <a:endParaRPr lang="en-US" dirty="0"/>
          </a:p>
        </p:txBody>
      </p:sp>
      <p:sp>
        <p:nvSpPr>
          <p:cNvPr id="4"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nchorCtr="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1640413F-FAB0-45F2-B9D6-60927C5F0E31}"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t-BR"/>
              <a:t>Clique para editar o título Mestre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37DC8C14-9CA8-4AAA-87C1-FA041CE91B1A}"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3"/>
          <p:cNvSpPr>
            <a:spLocks noGrp="1"/>
          </p:cNvSpPr>
          <p:nvPr>
            <p:ph type="dt" sz="half" idx="10"/>
          </p:nvPr>
        </p:nvSpPr>
        <p:spPr/>
        <p:txBody>
          <a:bodyPr/>
          <a:lstStyle/>
          <a:p>
            <a:fld id="{A34604A8-2177-4F2B-A46C-D75326117529}"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9C56241E-65B4-4875-9ACB-D9F410F1891C}" type="datetime1">
              <a:rPr lang="en-US" smtClean="0"/>
              <a:t>8/20/2019</a:t>
            </a:fld>
            <a:endParaRPr lang="en-US" dirty="0"/>
          </a:p>
        </p:txBody>
      </p:sp>
      <p:sp>
        <p:nvSpPr>
          <p:cNvPr id="5" name="Footer Placeholder 4"/>
          <p:cNvSpPr>
            <a:spLocks noGrp="1"/>
          </p:cNvSpPr>
          <p:nvPr>
            <p:ph type="ftr" sz="quarter" idx="11"/>
          </p:nvPr>
        </p:nvSpPr>
        <p:spPr/>
        <p:txBody>
          <a:bodyPr/>
          <a:lstStyle/>
          <a:p>
            <a:r>
              <a:rPr lang="en-US"/>
              <a:t>aula 34</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66A3F7A-C2D8-4968-9C7F-B6FFCFFB0F92}" type="datetime1">
              <a:rPr lang="en-US" smtClean="0"/>
              <a:t>8/20/2019</a:t>
            </a:fld>
            <a:endParaRPr lang="en-US" dirty="0"/>
          </a:p>
        </p:txBody>
      </p:sp>
      <p:sp>
        <p:nvSpPr>
          <p:cNvPr id="6" name="Footer Placeholder 5"/>
          <p:cNvSpPr>
            <a:spLocks noGrp="1"/>
          </p:cNvSpPr>
          <p:nvPr>
            <p:ph type="ftr" sz="quarter" idx="11"/>
          </p:nvPr>
        </p:nvSpPr>
        <p:spPr/>
        <p:txBody>
          <a:bodyPr/>
          <a:lstStyle/>
          <a:p>
            <a:r>
              <a:rPr lang="en-US"/>
              <a:t>aula 34</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F951DD40-E22D-4279-AF3B-7DCDFD19CB6C}" type="datetime1">
              <a:rPr lang="en-US" smtClean="0"/>
              <a:t>8/20/2019</a:t>
            </a:fld>
            <a:endParaRPr lang="en-US" dirty="0"/>
          </a:p>
        </p:txBody>
      </p:sp>
      <p:sp>
        <p:nvSpPr>
          <p:cNvPr id="8" name="Footer Placeholder 7"/>
          <p:cNvSpPr>
            <a:spLocks noGrp="1"/>
          </p:cNvSpPr>
          <p:nvPr>
            <p:ph type="ftr" sz="quarter" idx="11"/>
          </p:nvPr>
        </p:nvSpPr>
        <p:spPr/>
        <p:txBody>
          <a:bodyPr/>
          <a:lstStyle/>
          <a:p>
            <a:r>
              <a:rPr lang="en-US"/>
              <a:t>aula 34</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7" name="Date Placeholder 2"/>
          <p:cNvSpPr>
            <a:spLocks noGrp="1"/>
          </p:cNvSpPr>
          <p:nvPr>
            <p:ph type="dt" sz="half" idx="10"/>
          </p:nvPr>
        </p:nvSpPr>
        <p:spPr/>
        <p:txBody>
          <a:bodyPr/>
          <a:lstStyle/>
          <a:p>
            <a:fld id="{BE9DF7C0-02DE-4F87-9D81-E501713B94CA}" type="datetime1">
              <a:rPr lang="en-US" smtClean="0"/>
              <a:t>8/20/2019</a:t>
            </a:fld>
            <a:endParaRPr lang="en-US" dirty="0"/>
          </a:p>
        </p:txBody>
      </p:sp>
      <p:sp>
        <p:nvSpPr>
          <p:cNvPr id="5" name="Footer Placeholder 3"/>
          <p:cNvSpPr>
            <a:spLocks noGrp="1"/>
          </p:cNvSpPr>
          <p:nvPr>
            <p:ph type="ftr" sz="quarter" idx="11"/>
          </p:nvPr>
        </p:nvSpPr>
        <p:spPr/>
        <p:txBody>
          <a:bodyPr/>
          <a:lstStyle/>
          <a:p>
            <a:r>
              <a:rPr lang="en-US"/>
              <a:t>aula 34</a:t>
            </a:r>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3E2859D-0333-42DC-A3CD-28E36E13AE10}" type="datetime1">
              <a:rPr lang="en-US" smtClean="0"/>
              <a:t>8/20/2019</a:t>
            </a:fld>
            <a:endParaRPr lang="en-US" dirty="0"/>
          </a:p>
        </p:txBody>
      </p:sp>
      <p:sp>
        <p:nvSpPr>
          <p:cNvPr id="5" name="Footer Placeholder 2"/>
          <p:cNvSpPr>
            <a:spLocks noGrp="1"/>
          </p:cNvSpPr>
          <p:nvPr>
            <p:ph type="ftr" sz="quarter" idx="11"/>
          </p:nvPr>
        </p:nvSpPr>
        <p:spPr/>
        <p:txBody>
          <a:bodyPr/>
          <a:lstStyle/>
          <a:p>
            <a:r>
              <a:rPr lang="en-US"/>
              <a:t>aula 34</a:t>
            </a:r>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7" name="Date Placeholder 4"/>
          <p:cNvSpPr>
            <a:spLocks noGrp="1"/>
          </p:cNvSpPr>
          <p:nvPr>
            <p:ph type="dt" sz="half" idx="10"/>
          </p:nvPr>
        </p:nvSpPr>
        <p:spPr/>
        <p:txBody>
          <a:bodyPr/>
          <a:lstStyle/>
          <a:p>
            <a:fld id="{172D284A-5589-4BF0-BA3F-8877E58AB8BE}" type="datetime1">
              <a:rPr lang="en-US" smtClean="0"/>
              <a:t>8/20/2019</a:t>
            </a:fld>
            <a:endParaRPr lang="en-US" dirty="0"/>
          </a:p>
        </p:txBody>
      </p:sp>
      <p:sp>
        <p:nvSpPr>
          <p:cNvPr id="5" name="Footer Placeholder 5"/>
          <p:cNvSpPr>
            <a:spLocks noGrp="1"/>
          </p:cNvSpPr>
          <p:nvPr>
            <p:ph type="ftr" sz="quarter" idx="11"/>
          </p:nvPr>
        </p:nvSpPr>
        <p:spPr/>
        <p:txBody>
          <a:bodyPr/>
          <a:lstStyle/>
          <a:p>
            <a:r>
              <a:rPr lang="en-US"/>
              <a:t>aula 34</a:t>
            </a:r>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1A209C5-F640-4C43-8236-1E1CC042E4AA}" type="datetime1">
              <a:rPr lang="en-US" smtClean="0"/>
              <a:t>8/20/2019</a:t>
            </a:fld>
            <a:endParaRPr lang="en-US" dirty="0"/>
          </a:p>
        </p:txBody>
      </p:sp>
      <p:sp>
        <p:nvSpPr>
          <p:cNvPr id="6" name="Footer Placeholder 5"/>
          <p:cNvSpPr>
            <a:spLocks noGrp="1"/>
          </p:cNvSpPr>
          <p:nvPr>
            <p:ph type="ftr" sz="quarter" idx="11"/>
          </p:nvPr>
        </p:nvSpPr>
        <p:spPr/>
        <p:txBody>
          <a:bodyPr/>
          <a:lstStyle/>
          <a:p>
            <a:r>
              <a:rPr lang="en-US"/>
              <a:t>aula 34</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t-BR"/>
              <a:t>Clique para editar o título Mestre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CE2DEE4-70A1-48F9-8D77-0C810BD2215C}" type="datetime1">
              <a:rPr lang="en-US" smtClean="0"/>
              <a:t>8/20/2019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en-US"/>
              <a:t>aula 34</a:t>
            </a:r>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la-conjugaison.nouvelobs.com/regles/conjugaison/les-verbes-du-2eme-groupe-123.php" TargetMode="External"/><Relationship Id="rId2" Type="http://schemas.openxmlformats.org/officeDocument/2006/relationships/hyperlink" Target="https://la-conjugaison.nouvelobs.com/regles/conjugaison/les-verbes-du-1er-groupe-130.ph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a-conjugaison.nouvelobs.com/regles/conjugaison/les-verbes-du-3eme-groupe-88.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303414-D426-438D-BEB8-7038219A54BF}"/>
              </a:ext>
            </a:extLst>
          </p:cNvPr>
          <p:cNvSpPr>
            <a:spLocks noGrp="1"/>
          </p:cNvSpPr>
          <p:nvPr>
            <p:ph type="ctrTitle"/>
          </p:nvPr>
        </p:nvSpPr>
        <p:spPr/>
        <p:txBody>
          <a:bodyPr/>
          <a:lstStyle/>
          <a:p>
            <a:r>
              <a:rPr lang="pt-BR" dirty="0" err="1"/>
              <a:t>Cours</a:t>
            </a:r>
            <a:r>
              <a:rPr lang="pt-BR" dirty="0"/>
              <a:t> de </a:t>
            </a:r>
            <a:r>
              <a:rPr lang="pt-BR" dirty="0" err="1"/>
              <a:t>Français</a:t>
            </a:r>
            <a:endParaRPr lang="pt-BR" dirty="0"/>
          </a:p>
        </p:txBody>
      </p:sp>
      <p:sp>
        <p:nvSpPr>
          <p:cNvPr id="3" name="Subtítulo 2">
            <a:extLst>
              <a:ext uri="{FF2B5EF4-FFF2-40B4-BE49-F238E27FC236}">
                <a16:creationId xmlns:a16="http://schemas.microsoft.com/office/drawing/2014/main" id="{C58C7362-55DF-4E3A-9B2D-3AD9ED6A1227}"/>
              </a:ext>
            </a:extLst>
          </p:cNvPr>
          <p:cNvSpPr>
            <a:spLocks noGrp="1"/>
          </p:cNvSpPr>
          <p:nvPr>
            <p:ph type="subTitle" idx="1"/>
          </p:nvPr>
        </p:nvSpPr>
        <p:spPr/>
        <p:txBody>
          <a:bodyPr/>
          <a:lstStyle/>
          <a:p>
            <a:r>
              <a:rPr lang="pt-BR" dirty="0" err="1"/>
              <a:t>Niveau</a:t>
            </a:r>
            <a:r>
              <a:rPr lang="pt-BR" dirty="0"/>
              <a:t> </a:t>
            </a:r>
            <a:r>
              <a:rPr lang="pt-BR" dirty="0" err="1"/>
              <a:t>débutant</a:t>
            </a:r>
            <a:endParaRPr lang="pt-BR" dirty="0"/>
          </a:p>
        </p:txBody>
      </p:sp>
      <p:sp>
        <p:nvSpPr>
          <p:cNvPr id="4" name="Espaço Reservado para Rodapé 3">
            <a:extLst>
              <a:ext uri="{FF2B5EF4-FFF2-40B4-BE49-F238E27FC236}">
                <a16:creationId xmlns:a16="http://schemas.microsoft.com/office/drawing/2014/main" id="{12A9A9EE-0BFA-4389-91D4-D2C93FFCD770}"/>
              </a:ext>
            </a:extLst>
          </p:cNvPr>
          <p:cNvSpPr>
            <a:spLocks noGrp="1"/>
          </p:cNvSpPr>
          <p:nvPr>
            <p:ph type="ftr" sz="quarter" idx="11"/>
          </p:nvPr>
        </p:nvSpPr>
        <p:spPr/>
        <p:txBody>
          <a:bodyPr/>
          <a:lstStyle/>
          <a:p>
            <a:r>
              <a:rPr lang="en-US"/>
              <a:t>aula 34</a:t>
            </a:r>
            <a:endParaRPr lang="en-US" dirty="0"/>
          </a:p>
        </p:txBody>
      </p:sp>
    </p:spTree>
    <p:extLst>
      <p:ext uri="{BB962C8B-B14F-4D97-AF65-F5344CB8AC3E}">
        <p14:creationId xmlns:p14="http://schemas.microsoft.com/office/powerpoint/2010/main" val="23965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12">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14">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31" name="Picture 16">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9"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561110" y="6400005"/>
            <a:ext cx="3859795" cy="304801"/>
          </a:xfrm>
        </p:spPr>
        <p:txBody>
          <a:bodyPr anchor="ctr">
            <a:normAutofit/>
          </a:bodyPr>
          <a:lstStyle/>
          <a:p>
            <a:pPr>
              <a:spcAft>
                <a:spcPts val="600"/>
              </a:spcAft>
            </a:pPr>
            <a:r>
              <a:rPr lang="en-US">
                <a:solidFill>
                  <a:schemeClr val="accent1"/>
                </a:solidFill>
              </a:rPr>
              <a:t>aula 34</a:t>
            </a:r>
          </a:p>
        </p:txBody>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806195" y="804672"/>
            <a:ext cx="3521359" cy="5248656"/>
          </a:xfrm>
        </p:spPr>
        <p:txBody>
          <a:bodyPr anchor="ctr">
            <a:normAutofit/>
          </a:bodyPr>
          <a:lstStyle/>
          <a:p>
            <a:pPr algn="ctr"/>
            <a:r>
              <a:rPr lang="pt-BR"/>
              <a:t>Cours de Français – Niveau Débutant</a:t>
            </a:r>
          </a:p>
        </p:txBody>
      </p:sp>
      <p:sp>
        <p:nvSpPr>
          <p:cNvPr id="32" name="Espaço Reservado para Conteúdo 5">
            <a:extLst>
              <a:ext uri="{FF2B5EF4-FFF2-40B4-BE49-F238E27FC236}">
                <a16:creationId xmlns:a16="http://schemas.microsoft.com/office/drawing/2014/main" id="{BB96A859-3660-4247-A4C1-2E86E42E2CC8}"/>
              </a:ext>
            </a:extLst>
          </p:cNvPr>
          <p:cNvSpPr>
            <a:spLocks noGrp="1"/>
          </p:cNvSpPr>
          <p:nvPr>
            <p:ph idx="1"/>
          </p:nvPr>
        </p:nvSpPr>
        <p:spPr>
          <a:xfrm>
            <a:off x="4975861" y="804671"/>
            <a:ext cx="6399930" cy="5248657"/>
          </a:xfrm>
        </p:spPr>
        <p:txBody>
          <a:bodyPr anchor="ctr">
            <a:normAutofit/>
          </a:bodyPr>
          <a:lstStyle/>
          <a:p>
            <a:r>
              <a:rPr lang="fr-FR"/>
              <a:t>La négation</a:t>
            </a:r>
          </a:p>
          <a:p>
            <a:endParaRPr lang="fr-FR"/>
          </a:p>
          <a:p>
            <a:r>
              <a:rPr lang="fr-FR"/>
              <a:t>Dans une phrase au passé composé, la négation "ne...pas" se place avant et après le verbe auxiliaire conjugué.</a:t>
            </a:r>
          </a:p>
          <a:p>
            <a:endParaRPr lang="fr-FR"/>
          </a:p>
          <a:p>
            <a:r>
              <a:rPr lang="fr-FR"/>
              <a:t>Exemple: Je n'ai pas mangé ces fraises - Je ne suis pas monté au premier étage</a:t>
            </a:r>
            <a:endParaRPr lang="pt-BR"/>
          </a:p>
        </p:txBody>
      </p:sp>
    </p:spTree>
    <p:extLst>
      <p:ext uri="{BB962C8B-B14F-4D97-AF65-F5344CB8AC3E}">
        <p14:creationId xmlns:p14="http://schemas.microsoft.com/office/powerpoint/2010/main" val="243695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1"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13" name="Freeform: Shape 12">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653143" y="1645920"/>
            <a:ext cx="3522879" cy="4470821"/>
          </a:xfrm>
        </p:spPr>
        <p:txBody>
          <a:bodyPr>
            <a:normAutofit/>
          </a:bodyPr>
          <a:lstStyle/>
          <a:p>
            <a:pPr algn="r"/>
            <a:r>
              <a:rPr lang="pt-BR">
                <a:solidFill>
                  <a:srgbClr val="FFFFFF"/>
                </a:solidFill>
              </a:rPr>
              <a:t>Cours de Français – Niveau Débutant</a:t>
            </a:r>
          </a:p>
        </p:txBody>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5591176" y="6355080"/>
            <a:ext cx="3987136" cy="304801"/>
          </a:xfrm>
        </p:spPr>
        <p:txBody>
          <a:bodyPr anchor="ctr">
            <a:normAutofit/>
          </a:bodyPr>
          <a:lstStyle/>
          <a:p>
            <a:pPr>
              <a:spcAft>
                <a:spcPts val="600"/>
              </a:spcAft>
            </a:pPr>
            <a:r>
              <a:rPr lang="en-US">
                <a:solidFill>
                  <a:schemeClr val="tx1">
                    <a:alpha val="60000"/>
                  </a:schemeClr>
                </a:solidFill>
              </a:rPr>
              <a:t>aula 34</a:t>
            </a:r>
          </a:p>
        </p:txBody>
      </p:sp>
      <p:sp>
        <p:nvSpPr>
          <p:cNvPr id="3" name="Espaço Reservado para Conteúdo 2">
            <a:extLst>
              <a:ext uri="{FF2B5EF4-FFF2-40B4-BE49-F238E27FC236}">
                <a16:creationId xmlns:a16="http://schemas.microsoft.com/office/drawing/2014/main" id="{BD75E6CF-01CC-4F71-869A-0EF075F04C60}"/>
              </a:ext>
            </a:extLst>
          </p:cNvPr>
          <p:cNvSpPr>
            <a:spLocks noGrp="1"/>
          </p:cNvSpPr>
          <p:nvPr>
            <p:ph idx="1"/>
          </p:nvPr>
        </p:nvSpPr>
        <p:spPr>
          <a:xfrm>
            <a:off x="5204109" y="1645920"/>
            <a:ext cx="5919503" cy="4470821"/>
          </a:xfrm>
        </p:spPr>
        <p:txBody>
          <a:bodyPr>
            <a:normAutofit/>
          </a:bodyPr>
          <a:lstStyle/>
          <a:p>
            <a:endParaRPr lang="pt-BR"/>
          </a:p>
          <a:p>
            <a:endParaRPr lang="pt-BR"/>
          </a:p>
          <a:p>
            <a:endParaRPr lang="pt-BR"/>
          </a:p>
          <a:p>
            <a:endParaRPr lang="pt-BR"/>
          </a:p>
          <a:p>
            <a:r>
              <a:rPr lang="pt-BR"/>
              <a:t>Le Passé Composé</a:t>
            </a:r>
          </a:p>
        </p:txBody>
      </p:sp>
    </p:spTree>
    <p:extLst>
      <p:ext uri="{BB962C8B-B14F-4D97-AF65-F5344CB8AC3E}">
        <p14:creationId xmlns:p14="http://schemas.microsoft.com/office/powerpoint/2010/main" val="181928689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24">
            <a:extLst>
              <a:ext uri="{FF2B5EF4-FFF2-40B4-BE49-F238E27FC236}">
                <a16:creationId xmlns:a16="http://schemas.microsoft.com/office/drawing/2014/main" id="{052BEFF1-896C-45B1-B02C-96A6A1BC38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4" name="Freeform 36">
            <a:extLst>
              <a:ext uri="{FF2B5EF4-FFF2-40B4-BE49-F238E27FC236}">
                <a16:creationId xmlns:a16="http://schemas.microsoft.com/office/drawing/2014/main" id="{BB237A14-61B1-4C00-A670-5D8D68A866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2">
              <a:alpha val="20000"/>
            </a:schemeClr>
          </a:solidFill>
          <a:ln>
            <a:noFill/>
          </a:ln>
        </p:spPr>
        <p:txBody>
          <a:bodyPr rtlCol="0" anchor="ctr"/>
          <a:lstStyle/>
          <a:p>
            <a:pPr algn="ctr"/>
            <a:endParaRPr lang="en-US"/>
          </a:p>
        </p:txBody>
      </p:sp>
      <p:sp>
        <p:nvSpPr>
          <p:cNvPr id="35" name="Freeform: Shape 28">
            <a:extLst>
              <a:ext uri="{FF2B5EF4-FFF2-40B4-BE49-F238E27FC236}">
                <a16:creationId xmlns:a16="http://schemas.microsoft.com/office/drawing/2014/main" id="{8598F259-6F54-47A3-8D13-1603D786A3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36" name="Rectangle 30">
            <a:extLst>
              <a:ext uri="{FF2B5EF4-FFF2-40B4-BE49-F238E27FC236}">
                <a16:creationId xmlns:a16="http://schemas.microsoft.com/office/drawing/2014/main" id="{0BA768A8-4FED-4ED8-9E46-6BE72188EC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653143" y="1645920"/>
            <a:ext cx="3522879" cy="4470821"/>
          </a:xfrm>
        </p:spPr>
        <p:txBody>
          <a:bodyPr>
            <a:normAutofit/>
          </a:bodyPr>
          <a:lstStyle/>
          <a:p>
            <a:pPr algn="r"/>
            <a:r>
              <a:rPr lang="pt-BR">
                <a:solidFill>
                  <a:srgbClr val="FFFFFF"/>
                </a:solidFill>
              </a:rPr>
              <a:t>Cours de Français – Niveau Débutant</a:t>
            </a:r>
          </a:p>
        </p:txBody>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5591176" y="6355080"/>
            <a:ext cx="3987136" cy="304801"/>
          </a:xfrm>
        </p:spPr>
        <p:txBody>
          <a:bodyPr anchor="ctr">
            <a:normAutofit/>
          </a:bodyPr>
          <a:lstStyle/>
          <a:p>
            <a:pPr>
              <a:spcAft>
                <a:spcPts val="600"/>
              </a:spcAft>
            </a:pPr>
            <a:r>
              <a:rPr lang="en-US">
                <a:solidFill>
                  <a:schemeClr val="tx1">
                    <a:alpha val="60000"/>
                  </a:schemeClr>
                </a:solidFill>
              </a:rPr>
              <a:t>aula 34</a:t>
            </a:r>
          </a:p>
        </p:txBody>
      </p:sp>
      <p:sp>
        <p:nvSpPr>
          <p:cNvPr id="3" name="Espaço Reservado para Conteúdo 2">
            <a:extLst>
              <a:ext uri="{FF2B5EF4-FFF2-40B4-BE49-F238E27FC236}">
                <a16:creationId xmlns:a16="http://schemas.microsoft.com/office/drawing/2014/main" id="{BD75E6CF-01CC-4F71-869A-0EF075F04C60}"/>
              </a:ext>
            </a:extLst>
          </p:cNvPr>
          <p:cNvSpPr>
            <a:spLocks noGrp="1"/>
          </p:cNvSpPr>
          <p:nvPr>
            <p:ph idx="1"/>
          </p:nvPr>
        </p:nvSpPr>
        <p:spPr>
          <a:xfrm>
            <a:off x="5204109" y="1645920"/>
            <a:ext cx="5919503" cy="4470821"/>
          </a:xfrm>
        </p:spPr>
        <p:txBody>
          <a:bodyPr>
            <a:normAutofit/>
          </a:bodyPr>
          <a:lstStyle/>
          <a:p>
            <a:pPr marL="0" indent="0">
              <a:buNone/>
            </a:pPr>
            <a:endParaRPr lang="fr-FR" dirty="0"/>
          </a:p>
          <a:p>
            <a:pPr marL="0" indent="0">
              <a:buNone/>
            </a:pPr>
            <a:endParaRPr lang="fr-FR" dirty="0"/>
          </a:p>
          <a:p>
            <a:pPr marL="0" indent="0">
              <a:buNone/>
            </a:pPr>
            <a:r>
              <a:rPr lang="fr-FR" dirty="0"/>
              <a:t>Le passé composé est un temps qui exprime une action achevée. Le passé composé est formé des auxiliaires ÊTRE ou AVOIR conjugués au présent de l'indicatif et du participé passé du verbe.</a:t>
            </a:r>
            <a:endParaRPr lang="pt-BR" dirty="0"/>
          </a:p>
        </p:txBody>
      </p:sp>
    </p:spTree>
    <p:extLst>
      <p:ext uri="{BB962C8B-B14F-4D97-AF65-F5344CB8AC3E}">
        <p14:creationId xmlns:p14="http://schemas.microsoft.com/office/powerpoint/2010/main" val="208346631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33"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561110" y="6400005"/>
            <a:ext cx="3859795" cy="304801"/>
          </a:xfrm>
        </p:spPr>
        <p:txBody>
          <a:bodyPr anchor="ctr">
            <a:normAutofit/>
          </a:bodyPr>
          <a:lstStyle/>
          <a:p>
            <a:pPr>
              <a:spcAft>
                <a:spcPts val="600"/>
              </a:spcAft>
            </a:pPr>
            <a:r>
              <a:rPr lang="en-US">
                <a:solidFill>
                  <a:schemeClr val="accent1"/>
                </a:solidFill>
              </a:rPr>
              <a:t>aula 34</a:t>
            </a:r>
          </a:p>
        </p:txBody>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806195" y="804672"/>
            <a:ext cx="3521359" cy="5248656"/>
          </a:xfrm>
        </p:spPr>
        <p:txBody>
          <a:bodyPr anchor="ctr">
            <a:normAutofit/>
          </a:bodyPr>
          <a:lstStyle/>
          <a:p>
            <a:pPr algn="ctr"/>
            <a:r>
              <a:rPr lang="pt-BR" err="1"/>
              <a:t>Cours</a:t>
            </a:r>
            <a:r>
              <a:rPr lang="pt-BR"/>
              <a:t> de </a:t>
            </a:r>
            <a:r>
              <a:rPr lang="pt-BR" err="1"/>
              <a:t>Français</a:t>
            </a:r>
            <a:r>
              <a:rPr lang="pt-BR"/>
              <a:t> – </a:t>
            </a:r>
            <a:r>
              <a:rPr lang="pt-BR" err="1"/>
              <a:t>Niveau</a:t>
            </a:r>
            <a:r>
              <a:rPr lang="pt-BR"/>
              <a:t> </a:t>
            </a:r>
            <a:r>
              <a:rPr lang="pt-BR" err="1"/>
              <a:t>Débutant</a:t>
            </a:r>
            <a:endParaRPr lang="pt-BR"/>
          </a:p>
        </p:txBody>
      </p:sp>
      <p:sp>
        <p:nvSpPr>
          <p:cNvPr id="3" name="Espaço Reservado para Conteúdo 2">
            <a:extLst>
              <a:ext uri="{FF2B5EF4-FFF2-40B4-BE49-F238E27FC236}">
                <a16:creationId xmlns:a16="http://schemas.microsoft.com/office/drawing/2014/main" id="{BD75E6CF-01CC-4F71-869A-0EF075F04C60}"/>
              </a:ext>
            </a:extLst>
          </p:cNvPr>
          <p:cNvSpPr>
            <a:spLocks noGrp="1"/>
          </p:cNvSpPr>
          <p:nvPr>
            <p:ph idx="1"/>
          </p:nvPr>
        </p:nvSpPr>
        <p:spPr>
          <a:xfrm>
            <a:off x="4975861" y="804671"/>
            <a:ext cx="6399930" cy="5248657"/>
          </a:xfrm>
        </p:spPr>
        <p:txBody>
          <a:bodyPr anchor="ctr">
            <a:normAutofit/>
          </a:bodyPr>
          <a:lstStyle/>
          <a:p>
            <a:endParaRPr lang="pt-BR"/>
          </a:p>
          <a:p>
            <a:endParaRPr lang="pt-BR"/>
          </a:p>
          <a:p>
            <a:endParaRPr lang="pt-BR"/>
          </a:p>
          <a:p>
            <a:endParaRPr lang="pt-BR"/>
          </a:p>
          <a:p>
            <a:r>
              <a:rPr lang="pt-BR" dirty="0"/>
              <a:t>ÊTRE / AVOIR + PARTICIPE PASSÉ</a:t>
            </a:r>
            <a:endParaRPr lang="pt-BR"/>
          </a:p>
        </p:txBody>
      </p:sp>
    </p:spTree>
    <p:extLst>
      <p:ext uri="{BB962C8B-B14F-4D97-AF65-F5344CB8AC3E}">
        <p14:creationId xmlns:p14="http://schemas.microsoft.com/office/powerpoint/2010/main" val="298022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DDBA86CC-34C3-43C1-B328-62490FE69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653143" y="1645920"/>
            <a:ext cx="3522879" cy="4470821"/>
          </a:xfrm>
        </p:spPr>
        <p:txBody>
          <a:bodyPr>
            <a:normAutofit/>
          </a:bodyPr>
          <a:lstStyle/>
          <a:p>
            <a:pPr algn="r"/>
            <a:r>
              <a:rPr lang="pt-BR">
                <a:solidFill>
                  <a:schemeClr val="tx1"/>
                </a:solidFill>
              </a:rPr>
              <a:t>Cours de Français – Niveau Débutant</a:t>
            </a:r>
          </a:p>
        </p:txBody>
      </p:sp>
      <p:sp>
        <p:nvSpPr>
          <p:cNvPr id="27" name="Rectangle 26">
            <a:extLst>
              <a:ext uri="{FF2B5EF4-FFF2-40B4-BE49-F238E27FC236}">
                <a16:creationId xmlns:a16="http://schemas.microsoft.com/office/drawing/2014/main" id="{9CF4C9D6-90BC-48A0-91E8-0F0373CA1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4819489" y="6355080"/>
            <a:ext cx="4143536" cy="304801"/>
          </a:xfrm>
        </p:spPr>
        <p:txBody>
          <a:bodyPr anchor="ctr">
            <a:normAutofit/>
          </a:bodyPr>
          <a:lstStyle/>
          <a:p>
            <a:pPr>
              <a:spcAft>
                <a:spcPts val="600"/>
              </a:spcAft>
            </a:pPr>
            <a:r>
              <a:rPr lang="en-US">
                <a:solidFill>
                  <a:schemeClr val="tx1">
                    <a:alpha val="60000"/>
                  </a:schemeClr>
                </a:solidFill>
              </a:rPr>
              <a:t>aula 34</a:t>
            </a:r>
          </a:p>
        </p:txBody>
      </p:sp>
      <p:sp>
        <p:nvSpPr>
          <p:cNvPr id="3" name="Espaço Reservado para Conteúdo 2">
            <a:extLst>
              <a:ext uri="{FF2B5EF4-FFF2-40B4-BE49-F238E27FC236}">
                <a16:creationId xmlns:a16="http://schemas.microsoft.com/office/drawing/2014/main" id="{BD75E6CF-01CC-4F71-869A-0EF075F04C60}"/>
              </a:ext>
            </a:extLst>
          </p:cNvPr>
          <p:cNvSpPr>
            <a:spLocks noGrp="1"/>
          </p:cNvSpPr>
          <p:nvPr>
            <p:ph idx="1"/>
          </p:nvPr>
        </p:nvSpPr>
        <p:spPr>
          <a:xfrm>
            <a:off x="4829164" y="1645920"/>
            <a:ext cx="6294448" cy="4470821"/>
          </a:xfrm>
        </p:spPr>
        <p:txBody>
          <a:bodyPr>
            <a:normAutofit/>
          </a:bodyPr>
          <a:lstStyle/>
          <a:p>
            <a:r>
              <a:rPr lang="pt-BR" b="1" dirty="0" err="1"/>
              <a:t>Être</a:t>
            </a:r>
            <a:r>
              <a:rPr lang="pt-BR" b="1" dirty="0"/>
              <a:t> </a:t>
            </a:r>
          </a:p>
          <a:p>
            <a:r>
              <a:rPr lang="pt-BR" dirty="0" err="1"/>
              <a:t>Je</a:t>
            </a:r>
            <a:r>
              <a:rPr lang="pt-BR" dirty="0"/>
              <a:t> suis</a:t>
            </a:r>
          </a:p>
          <a:p>
            <a:r>
              <a:rPr lang="pt-BR" dirty="0"/>
              <a:t>Tu es</a:t>
            </a:r>
          </a:p>
          <a:p>
            <a:r>
              <a:rPr lang="pt-BR" dirty="0"/>
              <a:t>Il est                                           +    </a:t>
            </a:r>
            <a:r>
              <a:rPr lang="pt-BR" dirty="0" err="1"/>
              <a:t>arrivé</a:t>
            </a:r>
            <a:endParaRPr lang="pt-BR" dirty="0"/>
          </a:p>
          <a:p>
            <a:r>
              <a:rPr lang="pt-BR" dirty="0" err="1"/>
              <a:t>Nous</a:t>
            </a:r>
            <a:r>
              <a:rPr lang="pt-BR" dirty="0"/>
              <a:t> </a:t>
            </a:r>
            <a:r>
              <a:rPr lang="pt-BR" dirty="0" err="1"/>
              <a:t>sommes</a:t>
            </a:r>
            <a:endParaRPr lang="pt-BR" dirty="0"/>
          </a:p>
          <a:p>
            <a:r>
              <a:rPr lang="pt-BR" dirty="0" err="1"/>
              <a:t>Vous</a:t>
            </a:r>
            <a:r>
              <a:rPr lang="pt-BR" dirty="0"/>
              <a:t> </a:t>
            </a:r>
            <a:r>
              <a:rPr lang="pt-BR" dirty="0" err="1"/>
              <a:t>êtes</a:t>
            </a:r>
            <a:endParaRPr lang="pt-BR" dirty="0"/>
          </a:p>
          <a:p>
            <a:r>
              <a:rPr lang="pt-BR" dirty="0" err="1"/>
              <a:t>Ils</a:t>
            </a:r>
            <a:r>
              <a:rPr lang="pt-BR" dirty="0"/>
              <a:t> </a:t>
            </a:r>
            <a:r>
              <a:rPr lang="pt-BR" dirty="0" err="1"/>
              <a:t>sont</a:t>
            </a:r>
            <a:r>
              <a:rPr lang="pt-BR" dirty="0"/>
              <a:t> </a:t>
            </a:r>
          </a:p>
          <a:p>
            <a:endParaRPr lang="pt-BR" dirty="0"/>
          </a:p>
          <a:p>
            <a:endParaRPr lang="pt-BR" dirty="0"/>
          </a:p>
        </p:txBody>
      </p:sp>
    </p:spTree>
    <p:extLst>
      <p:ext uri="{BB962C8B-B14F-4D97-AF65-F5344CB8AC3E}">
        <p14:creationId xmlns:p14="http://schemas.microsoft.com/office/powerpoint/2010/main" val="225507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33"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561110" y="6400005"/>
            <a:ext cx="3859795" cy="304801"/>
          </a:xfrm>
        </p:spPr>
        <p:txBody>
          <a:bodyPr anchor="ctr">
            <a:normAutofit/>
          </a:bodyPr>
          <a:lstStyle/>
          <a:p>
            <a:pPr>
              <a:spcAft>
                <a:spcPts val="600"/>
              </a:spcAft>
            </a:pPr>
            <a:r>
              <a:rPr lang="en-US">
                <a:solidFill>
                  <a:schemeClr val="accent1"/>
                </a:solidFill>
              </a:rPr>
              <a:t>aula 34</a:t>
            </a:r>
          </a:p>
        </p:txBody>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806195" y="804672"/>
            <a:ext cx="3521359" cy="5248656"/>
          </a:xfrm>
        </p:spPr>
        <p:txBody>
          <a:bodyPr anchor="ctr">
            <a:normAutofit/>
          </a:bodyPr>
          <a:lstStyle/>
          <a:p>
            <a:pPr algn="ctr"/>
            <a:r>
              <a:rPr lang="pt-BR" err="1"/>
              <a:t>Cours</a:t>
            </a:r>
            <a:r>
              <a:rPr lang="pt-BR"/>
              <a:t> de </a:t>
            </a:r>
            <a:r>
              <a:rPr lang="pt-BR" err="1"/>
              <a:t>Français</a:t>
            </a:r>
            <a:r>
              <a:rPr lang="pt-BR"/>
              <a:t> – </a:t>
            </a:r>
            <a:r>
              <a:rPr lang="pt-BR" err="1"/>
              <a:t>Niveau</a:t>
            </a:r>
            <a:r>
              <a:rPr lang="pt-BR"/>
              <a:t> </a:t>
            </a:r>
            <a:r>
              <a:rPr lang="pt-BR" err="1"/>
              <a:t>Débutant</a:t>
            </a:r>
            <a:endParaRPr lang="pt-BR"/>
          </a:p>
        </p:txBody>
      </p:sp>
      <p:sp>
        <p:nvSpPr>
          <p:cNvPr id="3" name="Espaço Reservado para Conteúdo 2">
            <a:extLst>
              <a:ext uri="{FF2B5EF4-FFF2-40B4-BE49-F238E27FC236}">
                <a16:creationId xmlns:a16="http://schemas.microsoft.com/office/drawing/2014/main" id="{BD75E6CF-01CC-4F71-869A-0EF075F04C60}"/>
              </a:ext>
            </a:extLst>
          </p:cNvPr>
          <p:cNvSpPr>
            <a:spLocks noGrp="1"/>
          </p:cNvSpPr>
          <p:nvPr>
            <p:ph idx="1"/>
          </p:nvPr>
        </p:nvSpPr>
        <p:spPr>
          <a:xfrm>
            <a:off x="4975861" y="804671"/>
            <a:ext cx="6399930" cy="5248657"/>
          </a:xfrm>
        </p:spPr>
        <p:txBody>
          <a:bodyPr anchor="ctr">
            <a:normAutofit/>
          </a:bodyPr>
          <a:lstStyle/>
          <a:p>
            <a:r>
              <a:rPr lang="pt-BR" b="1" dirty="0" err="1"/>
              <a:t>Avoir</a:t>
            </a:r>
            <a:endParaRPr lang="pt-BR" b="1" dirty="0"/>
          </a:p>
          <a:p>
            <a:r>
              <a:rPr lang="pt-BR" dirty="0" err="1"/>
              <a:t>J’ai</a:t>
            </a:r>
            <a:endParaRPr lang="pt-BR" dirty="0"/>
          </a:p>
          <a:p>
            <a:r>
              <a:rPr lang="pt-BR" dirty="0"/>
              <a:t>Tu as</a:t>
            </a:r>
          </a:p>
          <a:p>
            <a:r>
              <a:rPr lang="pt-BR" dirty="0"/>
              <a:t>Il a                                                   +  </a:t>
            </a:r>
            <a:r>
              <a:rPr lang="pt-BR" dirty="0" err="1"/>
              <a:t>mangé</a:t>
            </a:r>
            <a:endParaRPr lang="pt-BR" dirty="0"/>
          </a:p>
          <a:p>
            <a:r>
              <a:rPr lang="pt-BR" dirty="0" err="1"/>
              <a:t>Nous</a:t>
            </a:r>
            <a:r>
              <a:rPr lang="pt-BR" dirty="0"/>
              <a:t> </a:t>
            </a:r>
            <a:r>
              <a:rPr lang="pt-BR" dirty="0" err="1"/>
              <a:t>avons</a:t>
            </a:r>
            <a:endParaRPr lang="pt-BR" dirty="0"/>
          </a:p>
          <a:p>
            <a:r>
              <a:rPr lang="pt-BR" dirty="0" err="1"/>
              <a:t>Vous</a:t>
            </a:r>
            <a:r>
              <a:rPr lang="pt-BR" dirty="0"/>
              <a:t> </a:t>
            </a:r>
            <a:r>
              <a:rPr lang="pt-BR" dirty="0" err="1"/>
              <a:t>avez</a:t>
            </a:r>
            <a:endParaRPr lang="pt-BR" dirty="0"/>
          </a:p>
          <a:p>
            <a:r>
              <a:rPr lang="pt-BR" dirty="0" err="1"/>
              <a:t>Ils</a:t>
            </a:r>
            <a:r>
              <a:rPr lang="pt-BR" dirty="0"/>
              <a:t> </a:t>
            </a:r>
            <a:r>
              <a:rPr lang="pt-BR" dirty="0" err="1"/>
              <a:t>ont</a:t>
            </a:r>
            <a:endParaRPr lang="pt-BR" dirty="0"/>
          </a:p>
        </p:txBody>
      </p:sp>
    </p:spTree>
    <p:extLst>
      <p:ext uri="{BB962C8B-B14F-4D97-AF65-F5344CB8AC3E}">
        <p14:creationId xmlns:p14="http://schemas.microsoft.com/office/powerpoint/2010/main" val="4011366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646111" y="452718"/>
            <a:ext cx="9404723" cy="1400530"/>
          </a:xfrm>
        </p:spPr>
        <p:txBody>
          <a:bodyPr>
            <a:normAutofit/>
          </a:bodyPr>
          <a:lstStyle/>
          <a:p>
            <a:r>
              <a:rPr lang="pt-BR" err="1"/>
              <a:t>Cours</a:t>
            </a:r>
            <a:r>
              <a:rPr lang="pt-BR"/>
              <a:t> de </a:t>
            </a:r>
            <a:r>
              <a:rPr lang="pt-BR" err="1"/>
              <a:t>Français</a:t>
            </a:r>
            <a:r>
              <a:rPr lang="pt-BR"/>
              <a:t> – </a:t>
            </a:r>
            <a:r>
              <a:rPr lang="pt-BR" err="1"/>
              <a:t>Niveau</a:t>
            </a:r>
            <a:r>
              <a:rPr lang="pt-BR"/>
              <a:t> </a:t>
            </a:r>
            <a:r>
              <a:rPr lang="pt-BR" err="1"/>
              <a:t>Débutant</a:t>
            </a:r>
            <a:endParaRPr lang="pt-BR"/>
          </a:p>
        </p:txBody>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rot="5400000">
            <a:off x="8951573" y="3225297"/>
            <a:ext cx="3859795" cy="304801"/>
          </a:xfrm>
        </p:spPr>
        <p:txBody>
          <a:bodyPr>
            <a:normAutofit/>
          </a:bodyPr>
          <a:lstStyle/>
          <a:p>
            <a:pPr>
              <a:spcAft>
                <a:spcPts val="600"/>
              </a:spcAft>
            </a:pPr>
            <a:r>
              <a:rPr lang="en-US"/>
              <a:t>aula 34</a:t>
            </a:r>
          </a:p>
        </p:txBody>
      </p:sp>
      <p:graphicFrame>
        <p:nvGraphicFramePr>
          <p:cNvPr id="22" name="Espaço Reservado para Conteúdo 2">
            <a:extLst>
              <a:ext uri="{FF2B5EF4-FFF2-40B4-BE49-F238E27FC236}">
                <a16:creationId xmlns:a16="http://schemas.microsoft.com/office/drawing/2014/main" id="{567CEEBD-24F7-4EB3-A44D-88C2AF441499}"/>
              </a:ext>
            </a:extLst>
          </p:cNvPr>
          <p:cNvGraphicFramePr>
            <a:graphicFrameLocks noGrp="1"/>
          </p:cNvGraphicFramePr>
          <p:nvPr>
            <p:ph idx="1"/>
            <p:extLst>
              <p:ext uri="{D42A27DB-BD31-4B8C-83A1-F6EECF244321}">
                <p14:modId xmlns:p14="http://schemas.microsoft.com/office/powerpoint/2010/main" val="1843409407"/>
              </p:ext>
            </p:extLst>
          </p:nvPr>
        </p:nvGraphicFramePr>
        <p:xfrm>
          <a:off x="646111" y="2140085"/>
          <a:ext cx="9404352" cy="4056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76791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7AEA421-5F29-4BA7-9360-2501B5987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7">
            <a:extLst>
              <a:ext uri="{FF2B5EF4-FFF2-40B4-BE49-F238E27FC236}">
                <a16:creationId xmlns:a16="http://schemas.microsoft.com/office/drawing/2014/main" id="{9348F0CB-4904-4DEF-BDD4-ADEC2DCCCB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648930" y="629267"/>
            <a:ext cx="9252154" cy="1016654"/>
          </a:xfrm>
        </p:spPr>
        <p:txBody>
          <a:bodyPr>
            <a:normAutofit/>
          </a:bodyPr>
          <a:lstStyle/>
          <a:p>
            <a:r>
              <a:rPr lang="pt-BR" sz="3900">
                <a:solidFill>
                  <a:srgbClr val="EBEBEB"/>
                </a:solidFill>
              </a:rPr>
              <a:t>Cours de Français – Niveau Débutant</a:t>
            </a:r>
          </a:p>
        </p:txBody>
      </p:sp>
      <p:sp>
        <p:nvSpPr>
          <p:cNvPr id="14" name="Rectangle 13">
            <a:extLst>
              <a:ext uri="{FF2B5EF4-FFF2-40B4-BE49-F238E27FC236}">
                <a16:creationId xmlns:a16="http://schemas.microsoft.com/office/drawing/2014/main" id="{1583E1B8-79B3-49BB-8704-58E4AB1AF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Shape 15">
            <a:extLst>
              <a:ext uri="{FF2B5EF4-FFF2-40B4-BE49-F238E27FC236}">
                <a16:creationId xmlns:a16="http://schemas.microsoft.com/office/drawing/2014/main" id="{7BB34D5F-2B87-438E-8236-69C6068D4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636915" y="6355080"/>
            <a:ext cx="3859795" cy="304801"/>
          </a:xfrm>
        </p:spPr>
        <p:txBody>
          <a:bodyPr>
            <a:normAutofit/>
          </a:bodyPr>
          <a:lstStyle/>
          <a:p>
            <a:pPr>
              <a:spcAft>
                <a:spcPts val="600"/>
              </a:spcAft>
            </a:pPr>
            <a:r>
              <a:rPr lang="en-US">
                <a:solidFill>
                  <a:schemeClr val="accent1"/>
                </a:solidFill>
              </a:rPr>
              <a:t>aula 34</a:t>
            </a:r>
          </a:p>
        </p:txBody>
      </p:sp>
      <p:graphicFrame>
        <p:nvGraphicFramePr>
          <p:cNvPr id="5" name="Espaço Reservado para Conteúdo 4">
            <a:extLst>
              <a:ext uri="{FF2B5EF4-FFF2-40B4-BE49-F238E27FC236}">
                <a16:creationId xmlns:a16="http://schemas.microsoft.com/office/drawing/2014/main" id="{7AFAB244-49FC-49ED-9BE2-EA25CD6B5062}"/>
              </a:ext>
            </a:extLst>
          </p:cNvPr>
          <p:cNvGraphicFramePr>
            <a:graphicFrameLocks noGrp="1"/>
          </p:cNvGraphicFramePr>
          <p:nvPr>
            <p:ph idx="1"/>
            <p:extLst>
              <p:ext uri="{D42A27DB-BD31-4B8C-83A1-F6EECF244321}">
                <p14:modId xmlns:p14="http://schemas.microsoft.com/office/powerpoint/2010/main" val="1155981338"/>
              </p:ext>
            </p:extLst>
          </p:nvPr>
        </p:nvGraphicFramePr>
        <p:xfrm>
          <a:off x="663617" y="2810256"/>
          <a:ext cx="10865996" cy="3404278"/>
        </p:xfrm>
        <a:graphic>
          <a:graphicData uri="http://schemas.openxmlformats.org/drawingml/2006/table">
            <a:tbl>
              <a:tblPr firstRow="1" bandRow="1">
                <a:tableStyleId>{5C22544A-7EE6-4342-B048-85BDC9FD1C3A}</a:tableStyleId>
              </a:tblPr>
              <a:tblGrid>
                <a:gridCol w="3430569">
                  <a:extLst>
                    <a:ext uri="{9D8B030D-6E8A-4147-A177-3AD203B41FA5}">
                      <a16:colId xmlns:a16="http://schemas.microsoft.com/office/drawing/2014/main" val="1184467852"/>
                    </a:ext>
                  </a:extLst>
                </a:gridCol>
                <a:gridCol w="1622328">
                  <a:extLst>
                    <a:ext uri="{9D8B030D-6E8A-4147-A177-3AD203B41FA5}">
                      <a16:colId xmlns:a16="http://schemas.microsoft.com/office/drawing/2014/main" val="4233772432"/>
                    </a:ext>
                  </a:extLst>
                </a:gridCol>
                <a:gridCol w="2390090">
                  <a:extLst>
                    <a:ext uri="{9D8B030D-6E8A-4147-A177-3AD203B41FA5}">
                      <a16:colId xmlns:a16="http://schemas.microsoft.com/office/drawing/2014/main" val="1552674971"/>
                    </a:ext>
                  </a:extLst>
                </a:gridCol>
                <a:gridCol w="1470502">
                  <a:extLst>
                    <a:ext uri="{9D8B030D-6E8A-4147-A177-3AD203B41FA5}">
                      <a16:colId xmlns:a16="http://schemas.microsoft.com/office/drawing/2014/main" val="3139906650"/>
                    </a:ext>
                  </a:extLst>
                </a:gridCol>
                <a:gridCol w="1952507">
                  <a:extLst>
                    <a:ext uri="{9D8B030D-6E8A-4147-A177-3AD203B41FA5}">
                      <a16:colId xmlns:a16="http://schemas.microsoft.com/office/drawing/2014/main" val="1437073412"/>
                    </a:ext>
                  </a:extLst>
                </a:gridCol>
              </a:tblGrid>
              <a:tr h="1024038">
                <a:tc>
                  <a:txBody>
                    <a:bodyPr/>
                    <a:lstStyle/>
                    <a:p>
                      <a:pPr algn="ctr" fontAlgn="ctr">
                        <a:spcBef>
                          <a:spcPts val="0"/>
                        </a:spcBef>
                        <a:spcAft>
                          <a:spcPts val="0"/>
                        </a:spcAft>
                      </a:pPr>
                      <a:r>
                        <a:rPr lang="pt-BR" sz="2800" u="none" strike="noStrike">
                          <a:effectLst/>
                        </a:rPr>
                        <a:t>Terminaisons du participe passé</a:t>
                      </a:r>
                      <a:endParaRPr lang="pt-BR" sz="2800" b="0" i="0" u="none" strike="noStrike">
                        <a:effectLst/>
                        <a:latin typeface="Arial" panose="020B0604020202020204" pitchFamily="34" charset="0"/>
                      </a:endParaRPr>
                    </a:p>
                  </a:txBody>
                  <a:tcPr marL="58528" marR="58528" marT="58528" marB="58528" anchor="ctr"/>
                </a:tc>
                <a:tc gridSpan="2">
                  <a:txBody>
                    <a:bodyPr/>
                    <a:lstStyle/>
                    <a:p>
                      <a:pPr algn="ctr" fontAlgn="ctr">
                        <a:spcBef>
                          <a:spcPts val="0"/>
                        </a:spcBef>
                        <a:spcAft>
                          <a:spcPts val="0"/>
                        </a:spcAft>
                      </a:pPr>
                      <a:r>
                        <a:rPr lang="pt-BR" sz="2800" u="none" strike="noStrike">
                          <a:effectLst/>
                          <a:hlinkClick r:id="rId2"/>
                        </a:rPr>
                        <a:t>1</a:t>
                      </a:r>
                      <a:r>
                        <a:rPr lang="pt-BR" sz="2800" u="none" strike="noStrike" baseline="30000">
                          <a:effectLst/>
                          <a:hlinkClick r:id="rId2"/>
                        </a:rPr>
                        <a:t>er</a:t>
                      </a:r>
                      <a:r>
                        <a:rPr lang="pt-BR" sz="2800" u="none" strike="noStrike">
                          <a:effectLst/>
                          <a:hlinkClick r:id="rId2"/>
                        </a:rPr>
                        <a:t> groupe</a:t>
                      </a:r>
                      <a:endParaRPr lang="pt-BR" sz="2800" b="0" i="0" u="none" strike="noStrike">
                        <a:effectLst/>
                        <a:latin typeface="Arial" panose="020B0604020202020204" pitchFamily="34" charset="0"/>
                      </a:endParaRPr>
                    </a:p>
                  </a:txBody>
                  <a:tcPr marL="140467" marR="140467" marT="70234" marB="70234"/>
                </a:tc>
                <a:tc hMerge="1">
                  <a:txBody>
                    <a:bodyPr/>
                    <a:lstStyle/>
                    <a:p>
                      <a:endParaRPr lang="pt-BR"/>
                    </a:p>
                  </a:txBody>
                  <a:tcPr/>
                </a:tc>
                <a:tc gridSpan="2">
                  <a:txBody>
                    <a:bodyPr/>
                    <a:lstStyle/>
                    <a:p>
                      <a:pPr algn="ctr" fontAlgn="ctr">
                        <a:spcBef>
                          <a:spcPts val="0"/>
                        </a:spcBef>
                        <a:spcAft>
                          <a:spcPts val="0"/>
                        </a:spcAft>
                      </a:pPr>
                      <a:r>
                        <a:rPr lang="pt-BR" sz="2800" u="none" strike="noStrike">
                          <a:effectLst/>
                          <a:hlinkClick r:id="rId3"/>
                        </a:rPr>
                        <a:t>2</a:t>
                      </a:r>
                      <a:r>
                        <a:rPr lang="pt-BR" sz="2800" u="none" strike="noStrike" baseline="30000">
                          <a:effectLst/>
                          <a:hlinkClick r:id="rId3"/>
                        </a:rPr>
                        <a:t>e</a:t>
                      </a:r>
                      <a:r>
                        <a:rPr lang="pt-BR" sz="2800" u="none" strike="noStrike">
                          <a:effectLst/>
                          <a:hlinkClick r:id="rId3"/>
                        </a:rPr>
                        <a:t> groupe</a:t>
                      </a:r>
                      <a:endParaRPr lang="pt-BR" sz="2800" b="0" i="0" u="none" strike="noStrike">
                        <a:effectLst/>
                        <a:latin typeface="Arial" panose="020B0604020202020204" pitchFamily="34" charset="0"/>
                      </a:endParaRPr>
                    </a:p>
                  </a:txBody>
                  <a:tcPr marL="140467" marR="140467" marT="70234" marB="70234"/>
                </a:tc>
                <a:tc hMerge="1">
                  <a:txBody>
                    <a:bodyPr/>
                    <a:lstStyle/>
                    <a:p>
                      <a:endParaRPr lang="pt-BR"/>
                    </a:p>
                  </a:txBody>
                  <a:tcPr/>
                </a:tc>
                <a:extLst>
                  <a:ext uri="{0D108BD9-81ED-4DB2-BD59-A6C34878D82A}">
                    <a16:rowId xmlns:a16="http://schemas.microsoft.com/office/drawing/2014/main" val="971399104"/>
                  </a:ext>
                </a:extLst>
              </a:tr>
              <a:tr h="595060">
                <a:tc>
                  <a:txBody>
                    <a:bodyPr/>
                    <a:lstStyle/>
                    <a:p>
                      <a:pPr algn="l" fontAlgn="ctr">
                        <a:spcBef>
                          <a:spcPts val="0"/>
                        </a:spcBef>
                        <a:spcAft>
                          <a:spcPts val="0"/>
                        </a:spcAft>
                      </a:pPr>
                      <a:r>
                        <a:rPr lang="pt-BR" sz="2800" u="none" strike="noStrike">
                          <a:effectLst/>
                        </a:rPr>
                        <a:t>Masculin singulier</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-é</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aimé</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-i</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fini</a:t>
                      </a:r>
                      <a:endParaRPr lang="pt-BR" sz="2800" b="0" i="0" u="none" strike="noStrike">
                        <a:effectLst/>
                        <a:latin typeface="Arial" panose="020B0604020202020204" pitchFamily="34" charset="0"/>
                      </a:endParaRPr>
                    </a:p>
                  </a:txBody>
                  <a:tcPr marL="58528" marR="58528" marT="58528" marB="58528" anchor="ctr"/>
                </a:tc>
                <a:extLst>
                  <a:ext uri="{0D108BD9-81ED-4DB2-BD59-A6C34878D82A}">
                    <a16:rowId xmlns:a16="http://schemas.microsoft.com/office/drawing/2014/main" val="3222423998"/>
                  </a:ext>
                </a:extLst>
              </a:tr>
              <a:tr h="595060">
                <a:tc>
                  <a:txBody>
                    <a:bodyPr/>
                    <a:lstStyle/>
                    <a:p>
                      <a:pPr algn="l" fontAlgn="ctr">
                        <a:spcBef>
                          <a:spcPts val="0"/>
                        </a:spcBef>
                        <a:spcAft>
                          <a:spcPts val="0"/>
                        </a:spcAft>
                      </a:pPr>
                      <a:r>
                        <a:rPr lang="pt-BR" sz="2800" u="none" strike="noStrike">
                          <a:effectLst/>
                        </a:rPr>
                        <a:t>Masculin pluriel</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-és</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aimés</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-is</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finis</a:t>
                      </a:r>
                      <a:endParaRPr lang="pt-BR" sz="2800" b="0" i="0" u="none" strike="noStrike">
                        <a:effectLst/>
                        <a:latin typeface="Arial" panose="020B0604020202020204" pitchFamily="34" charset="0"/>
                      </a:endParaRPr>
                    </a:p>
                  </a:txBody>
                  <a:tcPr marL="58528" marR="58528" marT="58528" marB="58528" anchor="ctr"/>
                </a:tc>
                <a:extLst>
                  <a:ext uri="{0D108BD9-81ED-4DB2-BD59-A6C34878D82A}">
                    <a16:rowId xmlns:a16="http://schemas.microsoft.com/office/drawing/2014/main" val="2574693294"/>
                  </a:ext>
                </a:extLst>
              </a:tr>
              <a:tr h="595060">
                <a:tc>
                  <a:txBody>
                    <a:bodyPr/>
                    <a:lstStyle/>
                    <a:p>
                      <a:pPr algn="l" fontAlgn="ctr">
                        <a:spcBef>
                          <a:spcPts val="0"/>
                        </a:spcBef>
                        <a:spcAft>
                          <a:spcPts val="0"/>
                        </a:spcAft>
                      </a:pPr>
                      <a:r>
                        <a:rPr lang="pt-BR" sz="2800" u="none" strike="noStrike">
                          <a:effectLst/>
                        </a:rPr>
                        <a:t>Féminin singulier</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-ée</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aimée</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-ie</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finie</a:t>
                      </a:r>
                      <a:endParaRPr lang="pt-BR" sz="2800" b="0" i="0" u="none" strike="noStrike">
                        <a:effectLst/>
                        <a:latin typeface="Arial" panose="020B0604020202020204" pitchFamily="34" charset="0"/>
                      </a:endParaRPr>
                    </a:p>
                  </a:txBody>
                  <a:tcPr marL="58528" marR="58528" marT="58528" marB="58528" anchor="ctr"/>
                </a:tc>
                <a:extLst>
                  <a:ext uri="{0D108BD9-81ED-4DB2-BD59-A6C34878D82A}">
                    <a16:rowId xmlns:a16="http://schemas.microsoft.com/office/drawing/2014/main" val="827907302"/>
                  </a:ext>
                </a:extLst>
              </a:tr>
              <a:tr h="595060">
                <a:tc>
                  <a:txBody>
                    <a:bodyPr/>
                    <a:lstStyle/>
                    <a:p>
                      <a:pPr algn="l" fontAlgn="ctr">
                        <a:spcBef>
                          <a:spcPts val="0"/>
                        </a:spcBef>
                        <a:spcAft>
                          <a:spcPts val="0"/>
                        </a:spcAft>
                      </a:pPr>
                      <a:r>
                        <a:rPr lang="pt-BR" sz="2800" u="none" strike="noStrike">
                          <a:effectLst/>
                        </a:rPr>
                        <a:t>Féminin pluriel</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-ées</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aimées</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-ies</a:t>
                      </a:r>
                      <a:endParaRPr lang="pt-BR" sz="2800" b="0" i="0" u="none" strike="noStrike">
                        <a:effectLst/>
                        <a:latin typeface="Arial" panose="020B0604020202020204" pitchFamily="34" charset="0"/>
                      </a:endParaRPr>
                    </a:p>
                  </a:txBody>
                  <a:tcPr marL="58528" marR="58528" marT="58528" marB="58528" anchor="ctr"/>
                </a:tc>
                <a:tc>
                  <a:txBody>
                    <a:bodyPr/>
                    <a:lstStyle/>
                    <a:p>
                      <a:pPr algn="l" fontAlgn="ctr">
                        <a:spcBef>
                          <a:spcPts val="0"/>
                        </a:spcBef>
                        <a:spcAft>
                          <a:spcPts val="0"/>
                        </a:spcAft>
                      </a:pPr>
                      <a:r>
                        <a:rPr lang="pt-BR" sz="2800" u="none" strike="noStrike">
                          <a:effectLst/>
                        </a:rPr>
                        <a:t>finies</a:t>
                      </a:r>
                      <a:endParaRPr lang="pt-BR" sz="2800" b="0" i="0" u="none" strike="noStrike">
                        <a:effectLst/>
                        <a:latin typeface="Arial" panose="020B0604020202020204" pitchFamily="34" charset="0"/>
                      </a:endParaRPr>
                    </a:p>
                  </a:txBody>
                  <a:tcPr marL="58528" marR="58528" marT="58528" marB="58528" anchor="ctr"/>
                </a:tc>
                <a:extLst>
                  <a:ext uri="{0D108BD9-81ED-4DB2-BD59-A6C34878D82A}">
                    <a16:rowId xmlns:a16="http://schemas.microsoft.com/office/drawing/2014/main" val="3935030708"/>
                  </a:ext>
                </a:extLst>
              </a:tr>
            </a:tbl>
          </a:graphicData>
        </a:graphic>
      </p:graphicFrame>
    </p:spTree>
    <p:extLst>
      <p:ext uri="{BB962C8B-B14F-4D97-AF65-F5344CB8AC3E}">
        <p14:creationId xmlns:p14="http://schemas.microsoft.com/office/powerpoint/2010/main" val="347343294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2"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19939" y="1460230"/>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2" name="Título 1">
            <a:extLst>
              <a:ext uri="{FF2B5EF4-FFF2-40B4-BE49-F238E27FC236}">
                <a16:creationId xmlns:a16="http://schemas.microsoft.com/office/drawing/2014/main" id="{50E77933-AE1D-437B-87A1-8A8AA882E789}"/>
              </a:ext>
            </a:extLst>
          </p:cNvPr>
          <p:cNvSpPr>
            <a:spLocks noGrp="1"/>
          </p:cNvSpPr>
          <p:nvPr>
            <p:ph type="title"/>
          </p:nvPr>
        </p:nvSpPr>
        <p:spPr>
          <a:xfrm>
            <a:off x="648930" y="629267"/>
            <a:ext cx="9252154" cy="1016654"/>
          </a:xfrm>
        </p:spPr>
        <p:txBody>
          <a:bodyPr>
            <a:normAutofit/>
          </a:bodyPr>
          <a:lstStyle/>
          <a:p>
            <a:r>
              <a:rPr lang="pt-BR" sz="3900">
                <a:solidFill>
                  <a:srgbClr val="EBEBEB"/>
                </a:solidFill>
              </a:rPr>
              <a:t>Cours de Français – Niveau Débutant</a:t>
            </a:r>
          </a:p>
        </p:txBody>
      </p:sp>
      <p:sp>
        <p:nvSpPr>
          <p:cNvPr id="14" name="Rectangle 13">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Shape 15">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 y="1762067"/>
            <a:ext cx="12192418"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sp>
        <p:nvSpPr>
          <p:cNvPr id="4" name="Espaço Reservado para Rodapé 3">
            <a:extLst>
              <a:ext uri="{FF2B5EF4-FFF2-40B4-BE49-F238E27FC236}">
                <a16:creationId xmlns:a16="http://schemas.microsoft.com/office/drawing/2014/main" id="{1F167AC8-5372-42F1-94CB-E3CE671B098D}"/>
              </a:ext>
            </a:extLst>
          </p:cNvPr>
          <p:cNvSpPr>
            <a:spLocks noGrp="1"/>
          </p:cNvSpPr>
          <p:nvPr>
            <p:ph type="ftr" sz="quarter" idx="11"/>
          </p:nvPr>
        </p:nvSpPr>
        <p:spPr>
          <a:xfrm>
            <a:off x="636915" y="6355080"/>
            <a:ext cx="3859795" cy="304801"/>
          </a:xfrm>
        </p:spPr>
        <p:txBody>
          <a:bodyPr>
            <a:normAutofit/>
          </a:bodyPr>
          <a:lstStyle/>
          <a:p>
            <a:pPr>
              <a:spcAft>
                <a:spcPts val="600"/>
              </a:spcAft>
            </a:pPr>
            <a:r>
              <a:rPr lang="en-US">
                <a:solidFill>
                  <a:schemeClr val="accent1"/>
                </a:solidFill>
              </a:rPr>
              <a:t>aula 34</a:t>
            </a:r>
          </a:p>
        </p:txBody>
      </p:sp>
      <p:graphicFrame>
        <p:nvGraphicFramePr>
          <p:cNvPr id="5" name="Espaço Reservado para Conteúdo 4">
            <a:extLst>
              <a:ext uri="{FF2B5EF4-FFF2-40B4-BE49-F238E27FC236}">
                <a16:creationId xmlns:a16="http://schemas.microsoft.com/office/drawing/2014/main" id="{0AC22099-608A-4E19-9E30-A96698ACDD43}"/>
              </a:ext>
            </a:extLst>
          </p:cNvPr>
          <p:cNvGraphicFramePr>
            <a:graphicFrameLocks noGrp="1"/>
          </p:cNvGraphicFramePr>
          <p:nvPr>
            <p:ph idx="1"/>
            <p:extLst>
              <p:ext uri="{D42A27DB-BD31-4B8C-83A1-F6EECF244321}">
                <p14:modId xmlns:p14="http://schemas.microsoft.com/office/powerpoint/2010/main" val="388117888"/>
              </p:ext>
            </p:extLst>
          </p:nvPr>
        </p:nvGraphicFramePr>
        <p:xfrm>
          <a:off x="648930" y="3150011"/>
          <a:ext cx="10895374" cy="2724771"/>
        </p:xfrm>
        <a:graphic>
          <a:graphicData uri="http://schemas.openxmlformats.org/drawingml/2006/table">
            <a:tbl>
              <a:tblPr firstRow="1" bandRow="1">
                <a:noFill/>
              </a:tblPr>
              <a:tblGrid>
                <a:gridCol w="2142406">
                  <a:extLst>
                    <a:ext uri="{9D8B030D-6E8A-4147-A177-3AD203B41FA5}">
                      <a16:colId xmlns:a16="http://schemas.microsoft.com/office/drawing/2014/main" val="1230435143"/>
                    </a:ext>
                  </a:extLst>
                </a:gridCol>
                <a:gridCol w="1416978">
                  <a:extLst>
                    <a:ext uri="{9D8B030D-6E8A-4147-A177-3AD203B41FA5}">
                      <a16:colId xmlns:a16="http://schemas.microsoft.com/office/drawing/2014/main" val="1623514117"/>
                    </a:ext>
                  </a:extLst>
                </a:gridCol>
                <a:gridCol w="1477299">
                  <a:extLst>
                    <a:ext uri="{9D8B030D-6E8A-4147-A177-3AD203B41FA5}">
                      <a16:colId xmlns:a16="http://schemas.microsoft.com/office/drawing/2014/main" val="4067975829"/>
                    </a:ext>
                  </a:extLst>
                </a:gridCol>
                <a:gridCol w="1294353">
                  <a:extLst>
                    <a:ext uri="{9D8B030D-6E8A-4147-A177-3AD203B41FA5}">
                      <a16:colId xmlns:a16="http://schemas.microsoft.com/office/drawing/2014/main" val="568302536"/>
                    </a:ext>
                  </a:extLst>
                </a:gridCol>
                <a:gridCol w="1670060">
                  <a:extLst>
                    <a:ext uri="{9D8B030D-6E8A-4147-A177-3AD203B41FA5}">
                      <a16:colId xmlns:a16="http://schemas.microsoft.com/office/drawing/2014/main" val="1243502257"/>
                    </a:ext>
                  </a:extLst>
                </a:gridCol>
                <a:gridCol w="1447139">
                  <a:extLst>
                    <a:ext uri="{9D8B030D-6E8A-4147-A177-3AD203B41FA5}">
                      <a16:colId xmlns:a16="http://schemas.microsoft.com/office/drawing/2014/main" val="200909875"/>
                    </a:ext>
                  </a:extLst>
                </a:gridCol>
                <a:gridCol w="1447139">
                  <a:extLst>
                    <a:ext uri="{9D8B030D-6E8A-4147-A177-3AD203B41FA5}">
                      <a16:colId xmlns:a16="http://schemas.microsoft.com/office/drawing/2014/main" val="1910864926"/>
                    </a:ext>
                  </a:extLst>
                </a:gridCol>
              </a:tblGrid>
              <a:tr h="475149">
                <a:tc>
                  <a:txBody>
                    <a:bodyPr/>
                    <a:lstStyle/>
                    <a:p>
                      <a:pPr algn="ctr"/>
                      <a:r>
                        <a:rPr lang="pt-BR" sz="1400" b="0" u="none" strike="noStrike" cap="all" spc="150">
                          <a:solidFill>
                            <a:schemeClr val="lt1"/>
                          </a:solidFill>
                          <a:effectLst/>
                          <a:hlinkClick r:id="rId2"/>
                        </a:rPr>
                        <a:t>3</a:t>
                      </a:r>
                      <a:r>
                        <a:rPr lang="pt-BR" sz="1400" b="0" u="none" strike="noStrike" cap="all" spc="150" baseline="30000">
                          <a:solidFill>
                            <a:schemeClr val="lt1"/>
                          </a:solidFill>
                          <a:effectLst/>
                          <a:hlinkClick r:id="rId2"/>
                        </a:rPr>
                        <a:t>e</a:t>
                      </a:r>
                      <a:r>
                        <a:rPr lang="pt-BR" sz="1400" b="0" u="none" strike="noStrike" cap="all" spc="150">
                          <a:solidFill>
                            <a:schemeClr val="lt1"/>
                          </a:solidFill>
                          <a:effectLst/>
                          <a:hlinkClick r:id="rId2"/>
                        </a:rPr>
                        <a:t> groupe</a:t>
                      </a:r>
                      <a:endParaRPr lang="pt-BR" sz="1400" b="0" cap="all" spc="150">
                        <a:solidFill>
                          <a:schemeClr val="lt1"/>
                        </a:solidFill>
                        <a:effectLst/>
                      </a:endParaRPr>
                    </a:p>
                  </a:txBody>
                  <a:tcPr marL="118647" marR="118647" marT="118647" marB="118647" anchor="ctr">
                    <a:lnL w="12700" cmpd="sng">
                      <a:noFill/>
                    </a:lnL>
                    <a:lnR w="12700" cmpd="sng">
                      <a:noFill/>
                    </a:lnR>
                    <a:lnT w="12700" cmpd="sng">
                      <a:noFill/>
                    </a:lnT>
                    <a:lnB w="38100" cmpd="sng">
                      <a:noFill/>
                    </a:lnB>
                    <a:solidFill>
                      <a:srgbClr val="505356"/>
                    </a:solidFill>
                  </a:tcPr>
                </a:tc>
                <a:tc gridSpan="2">
                  <a:txBody>
                    <a:bodyPr/>
                    <a:lstStyle/>
                    <a:p>
                      <a:pPr algn="ctr"/>
                      <a:r>
                        <a:rPr lang="pt-BR" sz="1400" b="0" cap="all" spc="150">
                          <a:solidFill>
                            <a:schemeClr val="lt1"/>
                          </a:solidFill>
                          <a:effectLst/>
                        </a:rPr>
                        <a:t>modèle 1</a:t>
                      </a:r>
                    </a:p>
                  </a:txBody>
                  <a:tcPr marL="118647" marR="118647" marT="118647" marB="118647" anchor="ctr">
                    <a:lnL w="12700" cmpd="sng">
                      <a:noFill/>
                    </a:lnL>
                    <a:lnR w="12700" cmpd="sng">
                      <a:noFill/>
                    </a:lnR>
                    <a:lnT w="12700" cmpd="sng">
                      <a:noFill/>
                    </a:lnT>
                    <a:lnB w="38100" cmpd="sng">
                      <a:noFill/>
                    </a:lnB>
                    <a:solidFill>
                      <a:srgbClr val="505356"/>
                    </a:solidFill>
                  </a:tcPr>
                </a:tc>
                <a:tc hMerge="1">
                  <a:txBody>
                    <a:bodyPr/>
                    <a:lstStyle/>
                    <a:p>
                      <a:endParaRPr lang="pt-BR"/>
                    </a:p>
                  </a:txBody>
                  <a:tcPr/>
                </a:tc>
                <a:tc gridSpan="2">
                  <a:txBody>
                    <a:bodyPr/>
                    <a:lstStyle/>
                    <a:p>
                      <a:pPr algn="ctr"/>
                      <a:r>
                        <a:rPr lang="pt-BR" sz="1400" b="0" cap="all" spc="150">
                          <a:solidFill>
                            <a:schemeClr val="lt1"/>
                          </a:solidFill>
                          <a:effectLst/>
                        </a:rPr>
                        <a:t>modèle 2</a:t>
                      </a:r>
                    </a:p>
                  </a:txBody>
                  <a:tcPr marL="118647" marR="118647" marT="118647" marB="118647" anchor="ctr">
                    <a:lnL w="12700" cmpd="sng">
                      <a:noFill/>
                    </a:lnL>
                    <a:lnR w="12700" cmpd="sng">
                      <a:noFill/>
                    </a:lnR>
                    <a:lnT w="12700" cmpd="sng">
                      <a:noFill/>
                    </a:lnT>
                    <a:lnB w="38100" cmpd="sng">
                      <a:noFill/>
                    </a:lnB>
                    <a:solidFill>
                      <a:srgbClr val="505356"/>
                    </a:solidFill>
                  </a:tcPr>
                </a:tc>
                <a:tc hMerge="1">
                  <a:txBody>
                    <a:bodyPr/>
                    <a:lstStyle/>
                    <a:p>
                      <a:endParaRPr lang="pt-BR"/>
                    </a:p>
                  </a:txBody>
                  <a:tcPr/>
                </a:tc>
                <a:tc gridSpan="2">
                  <a:txBody>
                    <a:bodyPr/>
                    <a:lstStyle/>
                    <a:p>
                      <a:pPr algn="ctr"/>
                      <a:r>
                        <a:rPr lang="pt-BR" sz="1400" b="0" cap="all" spc="150">
                          <a:solidFill>
                            <a:schemeClr val="lt1"/>
                          </a:solidFill>
                          <a:effectLst/>
                        </a:rPr>
                        <a:t>modèle 3</a:t>
                      </a:r>
                    </a:p>
                  </a:txBody>
                  <a:tcPr marL="118647" marR="118647" marT="118647" marB="118647" anchor="ctr">
                    <a:lnL w="12700" cmpd="sng">
                      <a:noFill/>
                    </a:lnL>
                    <a:lnR w="12700" cmpd="sng">
                      <a:noFill/>
                    </a:lnR>
                    <a:lnT w="12700" cmpd="sng">
                      <a:noFill/>
                    </a:lnT>
                    <a:lnB w="38100" cmpd="sng">
                      <a:noFill/>
                    </a:lnB>
                    <a:solidFill>
                      <a:srgbClr val="505356"/>
                    </a:solidFill>
                  </a:tcPr>
                </a:tc>
                <a:tc hMerge="1">
                  <a:txBody>
                    <a:bodyPr/>
                    <a:lstStyle/>
                    <a:p>
                      <a:endParaRPr lang="pt-BR"/>
                    </a:p>
                  </a:txBody>
                  <a:tcPr/>
                </a:tc>
                <a:extLst>
                  <a:ext uri="{0D108BD9-81ED-4DB2-BD59-A6C34878D82A}">
                    <a16:rowId xmlns:a16="http://schemas.microsoft.com/office/drawing/2014/main" val="3822736867"/>
                  </a:ext>
                </a:extLst>
              </a:tr>
              <a:tr h="436368">
                <a:tc>
                  <a:txBody>
                    <a:bodyPr/>
                    <a:lstStyle/>
                    <a:p>
                      <a:r>
                        <a:rPr lang="pt-BR" sz="1100" b="1" cap="none" spc="0">
                          <a:solidFill>
                            <a:schemeClr val="tx1"/>
                          </a:solidFill>
                          <a:effectLst/>
                        </a:rPr>
                        <a:t>Masculin singulier</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38100" cmpd="sng">
                      <a:noFill/>
                    </a:lnT>
                    <a:lnB w="12700" cmpd="sng">
                      <a:noFill/>
                      <a:prstDash val="solid"/>
                    </a:lnB>
                    <a:noFill/>
                  </a:tcPr>
                </a:tc>
                <a:tc>
                  <a:txBody>
                    <a:bodyPr/>
                    <a:lstStyle/>
                    <a:p>
                      <a:r>
                        <a:rPr lang="pt-BR" sz="1100" cap="none" spc="0">
                          <a:solidFill>
                            <a:schemeClr val="tx1"/>
                          </a:solidFill>
                          <a:effectLst/>
                        </a:rPr>
                        <a:t>-s</a:t>
                      </a:r>
                    </a:p>
                  </a:txBody>
                  <a:tcPr marL="118647" marR="118647" marT="118647" marB="118647" anchor="ctr">
                    <a:lnL w="12700" cmpd="sng">
                      <a:noFill/>
                      <a:prstDash val="solid"/>
                    </a:lnL>
                    <a:lnR w="12700" cmpd="sng">
                      <a:noFill/>
                      <a:prstDash val="solid"/>
                    </a:lnR>
                    <a:lnT w="38100" cmpd="sng">
                      <a:noFill/>
                    </a:lnT>
                    <a:lnB w="12700" cmpd="sng">
                      <a:noFill/>
                      <a:prstDash val="solid"/>
                    </a:lnB>
                    <a:noFill/>
                  </a:tcPr>
                </a:tc>
                <a:tc>
                  <a:txBody>
                    <a:bodyPr/>
                    <a:lstStyle/>
                    <a:p>
                      <a:r>
                        <a:rPr lang="pt-BR" sz="1100" cap="none" spc="0">
                          <a:solidFill>
                            <a:schemeClr val="tx1"/>
                          </a:solidFill>
                          <a:effectLst/>
                        </a:rPr>
                        <a:t>pri</a:t>
                      </a:r>
                      <a:r>
                        <a:rPr lang="pt-BR" sz="1100" b="1" cap="none" spc="0">
                          <a:solidFill>
                            <a:schemeClr val="tx1"/>
                          </a:solidFill>
                          <a:effectLst/>
                        </a:rPr>
                        <a:t>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38100" cmpd="sng">
                      <a:noFill/>
                    </a:lnT>
                    <a:lnB w="12700" cmpd="sng">
                      <a:noFill/>
                      <a:prstDash val="solid"/>
                    </a:lnB>
                    <a:noFill/>
                  </a:tcPr>
                </a:tc>
                <a:tc>
                  <a:txBody>
                    <a:bodyPr/>
                    <a:lstStyle/>
                    <a:p>
                      <a:r>
                        <a:rPr lang="pt-BR" sz="1100" cap="none" spc="0">
                          <a:solidFill>
                            <a:schemeClr val="tx1"/>
                          </a:solidFill>
                          <a:effectLst/>
                        </a:rPr>
                        <a:t>-</a:t>
                      </a:r>
                    </a:p>
                  </a:txBody>
                  <a:tcPr marL="118647" marR="118647" marT="118647" marB="118647" anchor="ctr">
                    <a:lnL w="12700" cmpd="sng">
                      <a:noFill/>
                      <a:prstDash val="solid"/>
                    </a:lnL>
                    <a:lnR w="12700" cmpd="sng">
                      <a:noFill/>
                      <a:prstDash val="solid"/>
                    </a:lnR>
                    <a:lnT w="38100" cmpd="sng">
                      <a:noFill/>
                    </a:lnT>
                    <a:lnB w="12700" cmpd="sng">
                      <a:noFill/>
                      <a:prstDash val="solid"/>
                    </a:lnB>
                    <a:noFill/>
                  </a:tcPr>
                </a:tc>
                <a:tc>
                  <a:txBody>
                    <a:bodyPr/>
                    <a:lstStyle/>
                    <a:p>
                      <a:r>
                        <a:rPr lang="pt-BR" sz="1100" cap="none" spc="0">
                          <a:solidFill>
                            <a:schemeClr val="tx1"/>
                          </a:solidFill>
                          <a:effectLst/>
                        </a:rPr>
                        <a:t>suivi / cuit / vu / fait</a:t>
                      </a:r>
                    </a:p>
                  </a:txBody>
                  <a:tcPr marL="118647" marR="118647" marT="118647" marB="118647" anchor="ctr">
                    <a:lnL w="12700" cmpd="sng">
                      <a:noFill/>
                      <a:prstDash val="solid"/>
                    </a:lnL>
                    <a:lnR w="12700" cmpd="sng">
                      <a:noFill/>
                      <a:prstDash val="solid"/>
                    </a:lnR>
                    <a:lnT w="38100" cmpd="sng">
                      <a:noFill/>
                    </a:lnT>
                    <a:lnB w="12700" cmpd="sng">
                      <a:noFill/>
                      <a:prstDash val="solid"/>
                    </a:lnB>
                    <a:noFill/>
                  </a:tcPr>
                </a:tc>
                <a:tc>
                  <a:txBody>
                    <a:bodyPr/>
                    <a:lstStyle/>
                    <a:p>
                      <a:r>
                        <a:rPr lang="pt-BR" sz="1100" cap="none" spc="0">
                          <a:solidFill>
                            <a:schemeClr val="tx1"/>
                          </a:solidFill>
                          <a:effectLst/>
                        </a:rPr>
                        <a:t>-us</a:t>
                      </a:r>
                    </a:p>
                  </a:txBody>
                  <a:tcPr marL="118647" marR="118647" marT="118647" marB="118647" anchor="ctr">
                    <a:lnL w="12700" cmpd="sng">
                      <a:noFill/>
                      <a:prstDash val="solid"/>
                    </a:lnL>
                    <a:lnR w="12700" cmpd="sng">
                      <a:noFill/>
                      <a:prstDash val="solid"/>
                    </a:lnR>
                    <a:lnT w="38100" cmpd="sng">
                      <a:noFill/>
                    </a:lnT>
                    <a:lnB w="12700" cmpd="sng">
                      <a:noFill/>
                      <a:prstDash val="solid"/>
                    </a:lnB>
                    <a:noFill/>
                  </a:tcPr>
                </a:tc>
                <a:tc>
                  <a:txBody>
                    <a:bodyPr/>
                    <a:lstStyle/>
                    <a:p>
                      <a:r>
                        <a:rPr lang="pt-BR" sz="1100" cap="none" spc="0">
                          <a:solidFill>
                            <a:schemeClr val="tx1"/>
                          </a:solidFill>
                          <a:effectLst/>
                        </a:rPr>
                        <a:t>abso</a:t>
                      </a:r>
                      <a:r>
                        <a:rPr lang="pt-BR" sz="1100" b="1" cap="none" spc="0">
                          <a:solidFill>
                            <a:schemeClr val="tx1"/>
                          </a:solidFill>
                          <a:effectLst/>
                        </a:rPr>
                        <a:t>us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2617265383"/>
                  </a:ext>
                </a:extLst>
              </a:tr>
              <a:tr h="604418">
                <a:tc>
                  <a:txBody>
                    <a:bodyPr/>
                    <a:lstStyle/>
                    <a:p>
                      <a:r>
                        <a:rPr lang="pt-BR" sz="1100" b="1" cap="none" spc="0">
                          <a:solidFill>
                            <a:schemeClr val="tx1"/>
                          </a:solidFill>
                          <a:effectLst/>
                        </a:rPr>
                        <a:t>Masculin pluriel</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-s</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pri</a:t>
                      </a:r>
                      <a:r>
                        <a:rPr lang="pt-BR" sz="1100" b="1" cap="none" spc="0">
                          <a:solidFill>
                            <a:schemeClr val="tx1"/>
                          </a:solidFill>
                          <a:effectLst/>
                        </a:rPr>
                        <a:t>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-s</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suivi</a:t>
                      </a:r>
                      <a:r>
                        <a:rPr lang="pt-BR" sz="1100" b="1" cap="none" spc="0">
                          <a:solidFill>
                            <a:schemeClr val="tx1"/>
                          </a:solidFill>
                          <a:effectLst/>
                        </a:rPr>
                        <a:t>s</a:t>
                      </a:r>
                      <a:r>
                        <a:rPr lang="pt-BR" sz="1100" cap="none" spc="0">
                          <a:solidFill>
                            <a:schemeClr val="tx1"/>
                          </a:solidFill>
                          <a:effectLst/>
                        </a:rPr>
                        <a:t> / cuit</a:t>
                      </a:r>
                      <a:r>
                        <a:rPr lang="pt-BR" sz="1100" b="1" cap="none" spc="0">
                          <a:solidFill>
                            <a:schemeClr val="tx1"/>
                          </a:solidFill>
                          <a:effectLst/>
                        </a:rPr>
                        <a:t>s</a:t>
                      </a:r>
                      <a:r>
                        <a:rPr lang="pt-BR" sz="1100" cap="none" spc="0">
                          <a:solidFill>
                            <a:schemeClr val="tx1"/>
                          </a:solidFill>
                          <a:effectLst/>
                        </a:rPr>
                        <a:t> / vu</a:t>
                      </a:r>
                      <a:r>
                        <a:rPr lang="pt-BR" sz="1100" b="1" cap="none" spc="0">
                          <a:solidFill>
                            <a:schemeClr val="tx1"/>
                          </a:solidFill>
                          <a:effectLst/>
                        </a:rPr>
                        <a:t>s</a:t>
                      </a:r>
                      <a:r>
                        <a:rPr lang="pt-BR" sz="1100" cap="none" spc="0">
                          <a:solidFill>
                            <a:schemeClr val="tx1"/>
                          </a:solidFill>
                          <a:effectLst/>
                        </a:rPr>
                        <a:t> / fait</a:t>
                      </a:r>
                      <a:r>
                        <a:rPr lang="pt-BR" sz="1100" b="1" cap="none" spc="0">
                          <a:solidFill>
                            <a:schemeClr val="tx1"/>
                          </a:solidFill>
                          <a:effectLst/>
                        </a:rPr>
                        <a:t>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-us</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abso</a:t>
                      </a:r>
                      <a:r>
                        <a:rPr lang="pt-BR" sz="1100" b="1" cap="none" spc="0">
                          <a:solidFill>
                            <a:schemeClr val="tx1"/>
                          </a:solidFill>
                          <a:effectLst/>
                        </a:rPr>
                        <a:t>us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137875926"/>
                  </a:ext>
                </a:extLst>
              </a:tr>
              <a:tr h="604418">
                <a:tc>
                  <a:txBody>
                    <a:bodyPr/>
                    <a:lstStyle/>
                    <a:p>
                      <a:r>
                        <a:rPr lang="pt-BR" sz="1100" b="1" cap="none" spc="0">
                          <a:solidFill>
                            <a:schemeClr val="tx1"/>
                          </a:solidFill>
                          <a:effectLst/>
                        </a:rPr>
                        <a:t>Féminin singulier</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noFill/>
                  </a:tcPr>
                </a:tc>
                <a:tc>
                  <a:txBody>
                    <a:bodyPr/>
                    <a:lstStyle/>
                    <a:p>
                      <a:r>
                        <a:rPr lang="pt-BR" sz="1100" cap="none" spc="0">
                          <a:solidFill>
                            <a:schemeClr val="tx1"/>
                          </a:solidFill>
                          <a:effectLst/>
                        </a:rPr>
                        <a:t>-se</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noFill/>
                  </a:tcPr>
                </a:tc>
                <a:tc>
                  <a:txBody>
                    <a:bodyPr/>
                    <a:lstStyle/>
                    <a:p>
                      <a:r>
                        <a:rPr lang="pt-BR" sz="1100" cap="none" spc="0">
                          <a:solidFill>
                            <a:schemeClr val="tx1"/>
                          </a:solidFill>
                          <a:effectLst/>
                        </a:rPr>
                        <a:t>pri</a:t>
                      </a:r>
                      <a:r>
                        <a:rPr lang="pt-BR" sz="1100" b="1" cap="none" spc="0">
                          <a:solidFill>
                            <a:schemeClr val="tx1"/>
                          </a:solidFill>
                          <a:effectLst/>
                        </a:rPr>
                        <a:t>se</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noFill/>
                  </a:tcPr>
                </a:tc>
                <a:tc>
                  <a:txBody>
                    <a:bodyPr/>
                    <a:lstStyle/>
                    <a:p>
                      <a:r>
                        <a:rPr lang="pt-BR" sz="1100" cap="none" spc="0">
                          <a:solidFill>
                            <a:schemeClr val="tx1"/>
                          </a:solidFill>
                          <a:effectLst/>
                        </a:rPr>
                        <a:t>-e</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noFill/>
                  </a:tcPr>
                </a:tc>
                <a:tc>
                  <a:txBody>
                    <a:bodyPr/>
                    <a:lstStyle/>
                    <a:p>
                      <a:r>
                        <a:rPr lang="pt-BR" sz="1100" cap="none" spc="0">
                          <a:solidFill>
                            <a:schemeClr val="tx1"/>
                          </a:solidFill>
                          <a:effectLst/>
                        </a:rPr>
                        <a:t>suivi</a:t>
                      </a:r>
                      <a:r>
                        <a:rPr lang="pt-BR" sz="1100" b="1" cap="none" spc="0">
                          <a:solidFill>
                            <a:schemeClr val="tx1"/>
                          </a:solidFill>
                          <a:effectLst/>
                        </a:rPr>
                        <a:t>e</a:t>
                      </a:r>
                      <a:r>
                        <a:rPr lang="pt-BR" sz="1100" cap="none" spc="0">
                          <a:solidFill>
                            <a:schemeClr val="tx1"/>
                          </a:solidFill>
                          <a:effectLst/>
                        </a:rPr>
                        <a:t> / cuit</a:t>
                      </a:r>
                      <a:r>
                        <a:rPr lang="pt-BR" sz="1100" b="1" cap="none" spc="0">
                          <a:solidFill>
                            <a:schemeClr val="tx1"/>
                          </a:solidFill>
                          <a:effectLst/>
                        </a:rPr>
                        <a:t>e</a:t>
                      </a:r>
                      <a:r>
                        <a:rPr lang="pt-BR" sz="1100" cap="none" spc="0">
                          <a:solidFill>
                            <a:schemeClr val="tx1"/>
                          </a:solidFill>
                          <a:effectLst/>
                        </a:rPr>
                        <a:t> / vu</a:t>
                      </a:r>
                      <a:r>
                        <a:rPr lang="pt-BR" sz="1100" b="1" cap="none" spc="0">
                          <a:solidFill>
                            <a:schemeClr val="tx1"/>
                          </a:solidFill>
                          <a:effectLst/>
                        </a:rPr>
                        <a:t>e</a:t>
                      </a:r>
                      <a:r>
                        <a:rPr lang="pt-BR" sz="1100" cap="none" spc="0">
                          <a:solidFill>
                            <a:schemeClr val="tx1"/>
                          </a:solidFill>
                          <a:effectLst/>
                        </a:rPr>
                        <a:t> / fait</a:t>
                      </a:r>
                      <a:r>
                        <a:rPr lang="pt-BR" sz="1100" b="1" cap="none" spc="0">
                          <a:solidFill>
                            <a:schemeClr val="tx1"/>
                          </a:solidFill>
                          <a:effectLst/>
                        </a:rPr>
                        <a:t>e</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noFill/>
                  </a:tcPr>
                </a:tc>
                <a:tc>
                  <a:txBody>
                    <a:bodyPr/>
                    <a:lstStyle/>
                    <a:p>
                      <a:r>
                        <a:rPr lang="pt-BR" sz="1100" cap="none" spc="0">
                          <a:solidFill>
                            <a:schemeClr val="tx1"/>
                          </a:solidFill>
                          <a:effectLst/>
                        </a:rPr>
                        <a:t>-ute</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noFill/>
                  </a:tcPr>
                </a:tc>
                <a:tc>
                  <a:txBody>
                    <a:bodyPr/>
                    <a:lstStyle/>
                    <a:p>
                      <a:r>
                        <a:rPr lang="pt-BR" sz="1100" cap="none" spc="0">
                          <a:solidFill>
                            <a:schemeClr val="tx1"/>
                          </a:solidFill>
                          <a:effectLst/>
                        </a:rPr>
                        <a:t>abso</a:t>
                      </a:r>
                      <a:r>
                        <a:rPr lang="pt-BR" sz="1100" b="1" cap="none" spc="0">
                          <a:solidFill>
                            <a:schemeClr val="tx1"/>
                          </a:solidFill>
                          <a:effectLst/>
                        </a:rPr>
                        <a:t>ute</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31365836"/>
                  </a:ext>
                </a:extLst>
              </a:tr>
              <a:tr h="604418">
                <a:tc>
                  <a:txBody>
                    <a:bodyPr/>
                    <a:lstStyle/>
                    <a:p>
                      <a:r>
                        <a:rPr lang="pt-BR" sz="1100" b="1" cap="none" spc="0">
                          <a:solidFill>
                            <a:schemeClr val="tx1"/>
                          </a:solidFill>
                          <a:effectLst/>
                        </a:rPr>
                        <a:t>Féminin pluriel</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-ses</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pre</a:t>
                      </a:r>
                      <a:r>
                        <a:rPr lang="pt-BR" sz="1100" b="1" cap="none" spc="0">
                          <a:solidFill>
                            <a:schemeClr val="tx1"/>
                          </a:solidFill>
                          <a:effectLst/>
                        </a:rPr>
                        <a:t>ses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-es</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suivi</a:t>
                      </a:r>
                      <a:r>
                        <a:rPr lang="pt-BR" sz="1100" b="1" cap="none" spc="0">
                          <a:solidFill>
                            <a:schemeClr val="tx1"/>
                          </a:solidFill>
                          <a:effectLst/>
                        </a:rPr>
                        <a:t>es</a:t>
                      </a:r>
                      <a:r>
                        <a:rPr lang="pt-BR" sz="1100" cap="none" spc="0">
                          <a:solidFill>
                            <a:schemeClr val="tx1"/>
                          </a:solidFill>
                          <a:effectLst/>
                        </a:rPr>
                        <a:t> / cuit</a:t>
                      </a:r>
                      <a:r>
                        <a:rPr lang="pt-BR" sz="1100" b="1" cap="none" spc="0">
                          <a:solidFill>
                            <a:schemeClr val="tx1"/>
                          </a:solidFill>
                          <a:effectLst/>
                        </a:rPr>
                        <a:t>es</a:t>
                      </a:r>
                      <a:r>
                        <a:rPr lang="pt-BR" sz="1100" cap="none" spc="0">
                          <a:solidFill>
                            <a:schemeClr val="tx1"/>
                          </a:solidFill>
                          <a:effectLst/>
                        </a:rPr>
                        <a:t> / vu</a:t>
                      </a:r>
                      <a:r>
                        <a:rPr lang="pt-BR" sz="1100" b="1" cap="none" spc="0">
                          <a:solidFill>
                            <a:schemeClr val="tx1"/>
                          </a:solidFill>
                          <a:effectLst/>
                        </a:rPr>
                        <a:t>es</a:t>
                      </a:r>
                      <a:r>
                        <a:rPr lang="pt-BR" sz="1100" cap="none" spc="0">
                          <a:solidFill>
                            <a:schemeClr val="tx1"/>
                          </a:solidFill>
                          <a:effectLst/>
                        </a:rPr>
                        <a:t> / fait</a:t>
                      </a:r>
                      <a:r>
                        <a:rPr lang="pt-BR" sz="1100" b="1" cap="none" spc="0">
                          <a:solidFill>
                            <a:schemeClr val="tx1"/>
                          </a:solidFill>
                          <a:effectLst/>
                        </a:rPr>
                        <a:t>es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-utes</a:t>
                      </a: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tc>
                  <a:txBody>
                    <a:bodyPr/>
                    <a:lstStyle/>
                    <a:p>
                      <a:r>
                        <a:rPr lang="pt-BR" sz="1100" cap="none" spc="0">
                          <a:solidFill>
                            <a:schemeClr val="tx1"/>
                          </a:solidFill>
                          <a:effectLst/>
                        </a:rPr>
                        <a:t>abso</a:t>
                      </a:r>
                      <a:r>
                        <a:rPr lang="pt-BR" sz="1100" b="1" cap="none" spc="0">
                          <a:solidFill>
                            <a:schemeClr val="tx1"/>
                          </a:solidFill>
                          <a:effectLst/>
                        </a:rPr>
                        <a:t>utes</a:t>
                      </a:r>
                      <a:endParaRPr lang="pt-BR" sz="1100" cap="none" spc="0">
                        <a:solidFill>
                          <a:schemeClr val="tx1"/>
                        </a:solidFill>
                        <a:effectLst/>
                      </a:endParaRPr>
                    </a:p>
                  </a:txBody>
                  <a:tcPr marL="118647" marR="118647" marT="118647" marB="118647" anchor="ctr">
                    <a:lnL w="12700" cmpd="sng">
                      <a:noFill/>
                      <a:prstDash val="solid"/>
                    </a:lnL>
                    <a:lnR w="12700" cmpd="sng">
                      <a:noFill/>
                      <a:prstDash val="solid"/>
                    </a:lnR>
                    <a:lnT w="12700" cmpd="sng">
                      <a:noFill/>
                      <a:prstDash val="solid"/>
                    </a:lnT>
                    <a:lnB w="12700" cmpd="sng">
                      <a:noFill/>
                      <a:prstDash val="solid"/>
                    </a:lnB>
                    <a:solidFill>
                      <a:srgbClr val="000000">
                        <a:alpha val="7843"/>
                      </a:srgbClr>
                    </a:solidFill>
                  </a:tcPr>
                </a:tc>
                <a:extLst>
                  <a:ext uri="{0D108BD9-81ED-4DB2-BD59-A6C34878D82A}">
                    <a16:rowId xmlns:a16="http://schemas.microsoft.com/office/drawing/2014/main" val="1393374315"/>
                  </a:ext>
                </a:extLst>
              </a:tr>
            </a:tbl>
          </a:graphicData>
        </a:graphic>
      </p:graphicFrame>
    </p:spTree>
    <p:extLst>
      <p:ext uri="{BB962C8B-B14F-4D97-AF65-F5344CB8AC3E}">
        <p14:creationId xmlns:p14="http://schemas.microsoft.com/office/powerpoint/2010/main" val="2157224476"/>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315</Words>
  <Application>Microsoft Office PowerPoint</Application>
  <PresentationFormat>Widescreen</PresentationFormat>
  <Paragraphs>122</Paragraphs>
  <Slides>10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10</vt:i4>
      </vt:variant>
    </vt:vector>
  </HeadingPairs>
  <TitlesOfParts>
    <vt:vector size="15" baseType="lpstr">
      <vt:lpstr>Arial</vt:lpstr>
      <vt:lpstr>Calibri</vt:lpstr>
      <vt:lpstr>Century Gothic</vt:lpstr>
      <vt:lpstr>Wingdings 3</vt:lpstr>
      <vt:lpstr>Íon</vt:lpstr>
      <vt:lpstr>Cours de Français</vt:lpstr>
      <vt:lpstr>Cours de Français – Niveau Débutant</vt:lpstr>
      <vt:lpstr>Cours de Français – Niveau Débutant</vt:lpstr>
      <vt:lpstr>Cours de Français – Niveau Débutant</vt:lpstr>
      <vt:lpstr>Cours de Français – Niveau Débutant</vt:lpstr>
      <vt:lpstr>Cours de Français – Niveau Débutant</vt:lpstr>
      <vt:lpstr>Cours de Français – Niveau Débutant</vt:lpstr>
      <vt:lpstr>Cours de Français – Niveau Débutant</vt:lpstr>
      <vt:lpstr>Cours de Français – Niveau Débutant</vt:lpstr>
      <vt:lpstr>Cours de Français – Niveau Débutant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de Français</dc:title>
  <dc:creator>Noemia Cecilia Santos</dc:creator>
  <cp:lastModifiedBy>Noemia Cecilia Santos</cp:lastModifiedBy>
  <cp:revision>4</cp:revision>
  <dcterms:created xsi:type="dcterms:W3CDTF">2019-08-03T22:30:59Z</dcterms:created>
  <dcterms:modified xsi:type="dcterms:W3CDTF">2019-08-20T03:47:52Z</dcterms:modified>
</cp:coreProperties>
</file>