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9588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902" y="-90"/>
      </p:cViewPr>
      <p:guideLst>
        <p:guide orient="horz" pos="2160"/>
        <p:guide pos="21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469" y="2130426"/>
            <a:ext cx="583065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938" y="3886200"/>
            <a:ext cx="480171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75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40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31092" y="274639"/>
            <a:ext cx="1157555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235" y="274639"/>
            <a:ext cx="3359531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018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8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860" y="4406901"/>
            <a:ext cx="58306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860" y="2906713"/>
            <a:ext cx="58306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225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234" y="1600201"/>
            <a:ext cx="22579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9509" y="1600201"/>
            <a:ext cx="22591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7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80" y="274638"/>
            <a:ext cx="61736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79" y="1535113"/>
            <a:ext cx="303084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79" y="2174875"/>
            <a:ext cx="303084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76" y="1535113"/>
            <a:ext cx="3032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76" y="2174875"/>
            <a:ext cx="3032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26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57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25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80" y="273050"/>
            <a:ext cx="22567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908" y="273051"/>
            <a:ext cx="38347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80" y="1435101"/>
            <a:ext cx="22567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8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527" y="4800600"/>
            <a:ext cx="41157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527" y="612775"/>
            <a:ext cx="41157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527" y="5367338"/>
            <a:ext cx="41157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57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80" y="274638"/>
            <a:ext cx="61736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80" y="1600201"/>
            <a:ext cx="61736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79" y="6356351"/>
            <a:ext cx="16005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0402C-DA47-42CA-A7EB-DB04F6216156}" type="datetimeFigureOut">
              <a:rPr lang="pt-BR" smtClean="0"/>
              <a:t>16/12/2021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693" y="6356351"/>
            <a:ext cx="2172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6038" y="6356351"/>
            <a:ext cx="16005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CB8CA-F5CB-448D-A31F-44669B5DD1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99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60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02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0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Personalizar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SOSINFO</dc:creator>
  <cp:lastModifiedBy>SOSINFO</cp:lastModifiedBy>
  <cp:revision>13</cp:revision>
  <dcterms:created xsi:type="dcterms:W3CDTF">2021-12-16T13:56:01Z</dcterms:created>
  <dcterms:modified xsi:type="dcterms:W3CDTF">2021-12-16T14:33:27Z</dcterms:modified>
</cp:coreProperties>
</file>