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261EB-33E0-4E30-96E9-C1DA64A24F8B}" type="datetimeFigureOut">
              <a:rPr lang="pt-BR" smtClean="0"/>
              <a:t>26/07/2019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50A88-BE51-4AF2-A20E-BDC91B54CC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46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DED1-8B83-4567-8A90-4087291C4D06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7A92-D31E-4149-9A0E-6A00A46777A8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3287-B296-465F-AF77-079096CF41C9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3685B-8958-4754-966A-971221185E56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F24F-6F44-4E1A-B49A-41DFA0942C3D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FBE8-CF2F-4772-8057-CB88EDFEB45D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B04D-391E-425A-8C7A-60C579BAECB7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A062-EBFD-48BD-A74E-E4BC1877E81B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D951-D367-476D-86D3-C1134F3BD85C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299A-D1DA-481B-BF41-399DE7492C00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6E4-6471-49A5-B62C-78F74FB2182A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628D-C27A-4C67-887A-7AF87C24D719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11731-F0E2-49B6-951E-29BC0D34F291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64D4-4DD8-41E8-AF0E-D806D1229F10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DE5A-A9A7-4D0A-AF98-A84B078D0FB2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BF3A-92D3-4806-9F79-008C6EBA7766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1ED1-227E-43E4-822B-56BF23BF6A0C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BC58AB-C974-468B-B9D7-E943627E1C1F}" type="datetime1">
              <a:rPr lang="en-US" smtClean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B973A6-97E4-4797-97F5-451BD33AB9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A094BA-419F-4F35-A122-C4F5C4299F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9AC6916-C476-4387-A1E4-4AC644F2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102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5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6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5E3C67-FE2F-436C-BE98-4B31E31DD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4777380"/>
            <a:ext cx="6974911" cy="8614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0" i="0" kern="12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Exercises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9FB07B-E8C9-42DB-82E7-0B39ED802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974915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1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13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FD02B1C-9932-491D-A1DB-6F9488F9E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556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61BA62-433A-4C2D-9911-FEB06851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F02604-E0B2-421A-9097-58D0A7E40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 Écris le verbe aller au présent à la personne demandée.</a:t>
            </a:r>
          </a:p>
          <a:p>
            <a:r>
              <a:rPr lang="fr-FR" dirty="0"/>
              <a:t>a- Tu ………… dans l'eau.</a:t>
            </a:r>
          </a:p>
          <a:p>
            <a:r>
              <a:rPr lang="fr-FR" dirty="0"/>
              <a:t>b- Vous ………… au restaurant.</a:t>
            </a:r>
          </a:p>
          <a:p>
            <a:r>
              <a:rPr lang="fr-FR" dirty="0"/>
              <a:t>c- Je ………… au spectacle.</a:t>
            </a:r>
          </a:p>
          <a:p>
            <a:r>
              <a:rPr lang="fr-FR" dirty="0"/>
              <a:t>d- Mes sœurs ………… à la piscine.</a:t>
            </a:r>
          </a:p>
          <a:p>
            <a:r>
              <a:rPr lang="fr-FR" dirty="0"/>
              <a:t>e- Mon frère ………… à la patinoire.</a:t>
            </a:r>
          </a:p>
          <a:p>
            <a:r>
              <a:rPr lang="fr-FR" dirty="0"/>
              <a:t>f- Nous ………… chez des amis.</a:t>
            </a:r>
          </a:p>
          <a:p>
            <a:r>
              <a:rPr lang="fr-FR" dirty="0"/>
              <a:t>g- On ………… dans la salle informatique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0816D44-3739-4E27-8EEE-2C3C0A3FD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479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61BA62-433A-4C2D-9911-FEB06851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F02604-E0B2-421A-9097-58D0A7E40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 Écris le verbe aller au présent à la personne demandée.</a:t>
            </a:r>
          </a:p>
          <a:p>
            <a:r>
              <a:rPr lang="fr-FR" dirty="0"/>
              <a:t>a- Tu vas dans l'eau.</a:t>
            </a:r>
          </a:p>
          <a:p>
            <a:r>
              <a:rPr lang="fr-FR" dirty="0"/>
              <a:t>b- Vous allez au restaurant.</a:t>
            </a:r>
          </a:p>
          <a:p>
            <a:r>
              <a:rPr lang="fr-FR" dirty="0"/>
              <a:t>c- Je vais au spectacle.</a:t>
            </a:r>
          </a:p>
          <a:p>
            <a:r>
              <a:rPr lang="fr-FR" dirty="0"/>
              <a:t>d- Mes sœurs  vont à la piscine.</a:t>
            </a:r>
          </a:p>
          <a:p>
            <a:r>
              <a:rPr lang="fr-FR" dirty="0"/>
              <a:t>e- Mon frère va  à la patinoire.</a:t>
            </a:r>
          </a:p>
          <a:p>
            <a:r>
              <a:rPr lang="fr-FR" dirty="0"/>
              <a:t>f- Nous allons chez des amis.</a:t>
            </a:r>
          </a:p>
          <a:p>
            <a:r>
              <a:rPr lang="fr-FR" dirty="0"/>
              <a:t>g- On va dans la salle informatique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497FDE8-1769-48C2-A7E8-A74C7D816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12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61BA62-433A-4C2D-9911-FEB06851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F02604-E0B2-421A-9097-58D0A7E40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Complète chaque phrase avec le verbe « prendre » au présent. </a:t>
            </a:r>
          </a:p>
          <a:p>
            <a:r>
              <a:rPr lang="fr-FR" dirty="0"/>
              <a:t>1. On ___________________ le morceau qui est devant soi.</a:t>
            </a:r>
          </a:p>
          <a:p>
            <a:r>
              <a:rPr lang="fr-FR" dirty="0"/>
              <a:t>2. Sophie __________________-elle un taxi pour rentrer ?</a:t>
            </a:r>
          </a:p>
          <a:p>
            <a:r>
              <a:rPr lang="fr-FR" dirty="0"/>
              <a:t>3. Est-ce que je ___________________ la même fiche que toi ?</a:t>
            </a:r>
          </a:p>
          <a:p>
            <a:r>
              <a:rPr lang="fr-FR" dirty="0"/>
              <a:t>4. Papa ne _____________ jamais le temps de manger.</a:t>
            </a:r>
          </a:p>
          <a:p>
            <a:r>
              <a:rPr lang="fr-FR" dirty="0"/>
              <a:t>5. D'habitude, ils ______________ au moins un fruit !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88B99A9-4E2A-40E9-9207-E6A63332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8968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61BA62-433A-4C2D-9911-FEB06851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F02604-E0B2-421A-9097-58D0A7E40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Complète chaque phrase avec le verbe « prendre » au présent. </a:t>
            </a:r>
          </a:p>
          <a:p>
            <a:r>
              <a:rPr lang="fr-FR" dirty="0"/>
              <a:t>1. On prend le morceau qui est devant soi.</a:t>
            </a:r>
          </a:p>
          <a:p>
            <a:r>
              <a:rPr lang="fr-FR" dirty="0"/>
              <a:t>2. Sophie prend-elle un taxi pour rentrer ?</a:t>
            </a:r>
          </a:p>
          <a:p>
            <a:r>
              <a:rPr lang="fr-FR" dirty="0"/>
              <a:t>3. Est-ce que je prends la même fiche que toi ?</a:t>
            </a:r>
          </a:p>
          <a:p>
            <a:r>
              <a:rPr lang="fr-FR" dirty="0"/>
              <a:t>4. Papa ne prends jamais le temps de manger.</a:t>
            </a:r>
          </a:p>
          <a:p>
            <a:r>
              <a:rPr lang="fr-FR" dirty="0"/>
              <a:t>5. D'habitude, ils prennent au moins un fruit !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88B99A9-4E2A-40E9-9207-E6A63332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245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61BA62-433A-4C2D-9911-FEB06851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F02604-E0B2-421A-9097-58D0A7E40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Complète chaque phrase avec le verbe « venir » au présent</a:t>
            </a:r>
          </a:p>
          <a:p>
            <a:r>
              <a:rPr lang="fr-FR" dirty="0"/>
              <a:t>Je   ________ de comprendre votre blague !</a:t>
            </a:r>
          </a:p>
          <a:p>
            <a:r>
              <a:rPr lang="fr-FR" dirty="0"/>
              <a:t>Mes amies   __________dîner à la maison ce soir.</a:t>
            </a:r>
          </a:p>
          <a:p>
            <a:r>
              <a:rPr lang="fr-FR" dirty="0"/>
              <a:t>J'ai compris ce que vous ________  de dire.</a:t>
            </a:r>
          </a:p>
          <a:p>
            <a:r>
              <a:rPr lang="fr-FR" dirty="0"/>
              <a:t>Je _________  de voir ton père.</a:t>
            </a:r>
          </a:p>
          <a:p>
            <a:r>
              <a:rPr lang="fr-FR" dirty="0"/>
              <a:t>Vous __________  de trouver un travail assez bien payé.</a:t>
            </a:r>
          </a:p>
          <a:p>
            <a:r>
              <a:rPr lang="fr-FR" dirty="0"/>
              <a:t>On ________  de commencer la rénovation de notre maison.</a:t>
            </a:r>
          </a:p>
          <a:p>
            <a:r>
              <a:rPr lang="fr-FR" dirty="0"/>
              <a:t>Nous ________  de très loin.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88B99A9-4E2A-40E9-9207-E6A63332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009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61BA62-433A-4C2D-9911-FEB06851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F02604-E0B2-421A-9097-58D0A7E40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Complète chaque phrase avec le verbe « venir » au présent</a:t>
            </a:r>
          </a:p>
          <a:p>
            <a:r>
              <a:rPr lang="fr-FR" dirty="0"/>
              <a:t>Je viens de comprendre votre blague !</a:t>
            </a:r>
          </a:p>
          <a:p>
            <a:r>
              <a:rPr lang="fr-FR" dirty="0"/>
              <a:t>Mes amies viennent dîner à la maison ce soir.</a:t>
            </a:r>
          </a:p>
          <a:p>
            <a:r>
              <a:rPr lang="fr-FR" dirty="0"/>
              <a:t>J'ai compris ce que vous venez  de dire.</a:t>
            </a:r>
          </a:p>
          <a:p>
            <a:r>
              <a:rPr lang="fr-FR" dirty="0"/>
              <a:t>Je viens  de voir ton père.</a:t>
            </a:r>
          </a:p>
          <a:p>
            <a:r>
              <a:rPr lang="fr-FR" dirty="0"/>
              <a:t>Vous venez  de trouver un travail assez bien payé.</a:t>
            </a:r>
          </a:p>
          <a:p>
            <a:r>
              <a:rPr lang="fr-FR" dirty="0"/>
              <a:t>On vient  de commencer la rénovation de notre maison.</a:t>
            </a:r>
          </a:p>
          <a:p>
            <a:r>
              <a:rPr lang="fr-FR" dirty="0"/>
              <a:t>Nous venons  de très loin.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88B99A9-4E2A-40E9-9207-E6A63332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983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61BA62-433A-4C2D-9911-FEB06851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88B99A9-4E2A-40E9-9207-E6A63332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25</a:t>
            </a:r>
            <a:endParaRPr lang="en-US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D3936DD-1D8B-4077-A9AE-EE9D80C1B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7191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465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5</cp:revision>
  <dcterms:created xsi:type="dcterms:W3CDTF">2019-07-26T21:12:48Z</dcterms:created>
  <dcterms:modified xsi:type="dcterms:W3CDTF">2019-07-26T22:08:53Z</dcterms:modified>
</cp:coreProperties>
</file>