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78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252C2-DF5F-40CB-9AFF-1619300D412E}" type="datetimeFigureOut">
              <a:rPr lang="pt-BR" smtClean="0"/>
              <a:t>29/07/2019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6E5E4-6667-4C20-8F74-E939F8B016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2606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9597-9538-4422-BB3B-354D3B9A5538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622E-A22D-4106-AE61-91D2C65D275F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63E6A-4D94-4B84-A793-EEA826FB6E83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D3927-59C1-47D9-B638-B4344D52D225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47791-9D51-4522-9B3E-F2269AFF87E0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F1C75-8E44-47D5-92C4-35DBA640A5FC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D9E14-74D5-4765-A577-368CE3426DEE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4A3C-1BF5-404A-BEC3-B0D276A4B894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25923-5BB5-448B-8CC0-152571D441AE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759B2-80F9-4CBE-8A3B-B39474287B4B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48FC3-FDF8-436B-B346-1A44CCB64A19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7559-3EF8-48FC-A908-2BCC6149C1BF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573F5-F63C-4A75-8312-484DC81635B5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5894-AA95-48A8-B0EC-19B8C3FDDCDD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29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5B25F-2A68-49F3-A662-0704BE5B8DC8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29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D1115-949C-40BD-9809-93DCA8515C77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29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08E42-4A45-4F06-B6DB-B2453B66B652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10DB4DA-4E9A-4567-87EB-29D969F82F6A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/>
              <a:t>aula 29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164B78-2BC2-492E-A815-461E66EDA4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5FF44CD-20B3-4241-8FFF-E3B206353E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F398A0C-F3F4-402C-A67B-ED03DFC1A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24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F784CD-382D-42C6-828C-363B3DB19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12D801-CF83-4AEC-B810-F80B40816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Elle ... (devoir) appeler sa mère.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Doive</a:t>
            </a:r>
          </a:p>
          <a:p>
            <a:pPr marL="0" indent="0">
              <a:buNone/>
            </a:pPr>
            <a:r>
              <a:rPr lang="fr-FR" dirty="0"/>
              <a:t>Doit  X</a:t>
            </a:r>
          </a:p>
          <a:p>
            <a:pPr marL="0" indent="0">
              <a:buNone/>
            </a:pPr>
            <a:r>
              <a:rPr lang="fr-FR" dirty="0"/>
              <a:t>Dois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CB2CA66-0A2B-468A-91CE-58BE81422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218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F784CD-382D-42C6-828C-363B3DB19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12D801-CF83-4AEC-B810-F80B40816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En août, je ... (partir) au Mexique.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Tu ... (aller) voir ton frère?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partez, vois</a:t>
            </a:r>
          </a:p>
          <a:p>
            <a:pPr marL="0" indent="0">
              <a:buNone/>
            </a:pPr>
            <a:r>
              <a:rPr lang="fr-FR" dirty="0"/>
              <a:t>pars, vas</a:t>
            </a:r>
          </a:p>
          <a:p>
            <a:pPr marL="0" indent="0">
              <a:buNone/>
            </a:pPr>
            <a:r>
              <a:rPr lang="fr-FR" dirty="0"/>
              <a:t>partez, voyez.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CB2CA66-0A2B-468A-91CE-58BE81422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797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F784CD-382D-42C6-828C-363B3DB19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12D801-CF83-4AEC-B810-F80B40816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En août, je ... (partir) au Mexique.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Tu ... (aller) voir ton frère?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partez, vois</a:t>
            </a:r>
          </a:p>
          <a:p>
            <a:pPr marL="0" indent="0">
              <a:buNone/>
            </a:pPr>
            <a:r>
              <a:rPr lang="fr-FR" dirty="0"/>
              <a:t>pars, vas  X</a:t>
            </a:r>
          </a:p>
          <a:p>
            <a:pPr marL="0" indent="0">
              <a:buNone/>
            </a:pPr>
            <a:r>
              <a:rPr lang="fr-FR" dirty="0"/>
              <a:t>partez, voyez.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CB2CA66-0A2B-468A-91CE-58BE81422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80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F784CD-382D-42C6-828C-363B3DB19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12D801-CF83-4AEC-B810-F80B40816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Les samedis, nous ... (dormir) jusqu'à 11h du matin et nous ... (prendre) le petit-déjeuner au lit.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Dormons, prenons</a:t>
            </a:r>
          </a:p>
          <a:p>
            <a:pPr marL="0" indent="0">
              <a:buNone/>
            </a:pPr>
            <a:r>
              <a:rPr lang="fr-FR" dirty="0"/>
              <a:t>Dorment, prennent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CB2CA66-0A2B-468A-91CE-58BE81422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0877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F784CD-382D-42C6-828C-363B3DB19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12D801-CF83-4AEC-B810-F80B40816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Les samedis, nous ... (dormir) jusqu'à 11h du matin et nous ... (prendre) le petit-déjeuner au lit.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Dormons, prenons  X</a:t>
            </a:r>
          </a:p>
          <a:p>
            <a:pPr marL="0" indent="0">
              <a:buNone/>
            </a:pPr>
            <a:r>
              <a:rPr lang="fr-FR" dirty="0"/>
              <a:t>Dorment, prennent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CB2CA66-0A2B-468A-91CE-58BE81422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7203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F784CD-382D-42C6-828C-363B3DB19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12D801-CF83-4AEC-B810-F80B40816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Tu ... (vouloir) un café?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Oui, je ... (vouloir) bien.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Veux, veux</a:t>
            </a:r>
          </a:p>
          <a:p>
            <a:pPr marL="0" indent="0">
              <a:buNone/>
            </a:pPr>
            <a:r>
              <a:rPr lang="fr-FR" dirty="0"/>
              <a:t>Voulez, voulons.</a:t>
            </a:r>
          </a:p>
          <a:p>
            <a:pPr marL="0" indent="0">
              <a:buNone/>
            </a:pPr>
            <a:r>
              <a:rPr lang="fr-FR" dirty="0"/>
              <a:t>Veux, veut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CB2CA66-0A2B-468A-91CE-58BE81422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326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F784CD-382D-42C6-828C-363B3DB19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12D801-CF83-4AEC-B810-F80B40816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Tu ... (vouloir) un café?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Oui, je ... (vouloir) bien.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Veux, veux  X</a:t>
            </a:r>
          </a:p>
          <a:p>
            <a:pPr marL="0" indent="0">
              <a:buNone/>
            </a:pPr>
            <a:r>
              <a:rPr lang="fr-FR" dirty="0"/>
              <a:t>Voulez, voulons.</a:t>
            </a:r>
          </a:p>
          <a:p>
            <a:pPr marL="0" indent="0">
              <a:buNone/>
            </a:pPr>
            <a:r>
              <a:rPr lang="fr-FR" dirty="0"/>
              <a:t>Veux, veut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CB2CA66-0A2B-468A-91CE-58BE81422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7535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F784CD-382D-42C6-828C-363B3DB19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12D801-CF83-4AEC-B810-F80B40816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- Qu'est-ce qu'elle ... (faire)?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Elle ... (prendre) rendez-vous chez le médecin.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Fait, prend</a:t>
            </a:r>
          </a:p>
          <a:p>
            <a:pPr marL="0" indent="0">
              <a:buNone/>
            </a:pPr>
            <a:r>
              <a:rPr lang="fr-FR" dirty="0"/>
              <a:t>Fais, prends</a:t>
            </a:r>
          </a:p>
          <a:p>
            <a:pPr marL="0" indent="0">
              <a:buNone/>
            </a:pPr>
            <a:r>
              <a:rPr lang="fr-FR" dirty="0"/>
              <a:t>Fais, prend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CB2CA66-0A2B-468A-91CE-58BE81422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5440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F784CD-382D-42C6-828C-363B3DB19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12D801-CF83-4AEC-B810-F80B40816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- Qu'est-ce qu'elle ... (faire)?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Elle ... (prendre) rendez-vous chez le médecin.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Fait, prend  X</a:t>
            </a:r>
          </a:p>
          <a:p>
            <a:pPr marL="0" indent="0">
              <a:buNone/>
            </a:pPr>
            <a:r>
              <a:rPr lang="fr-FR" dirty="0"/>
              <a:t>Fais, prends</a:t>
            </a:r>
          </a:p>
          <a:p>
            <a:pPr marL="0" indent="0">
              <a:buNone/>
            </a:pPr>
            <a:r>
              <a:rPr lang="fr-FR" dirty="0"/>
              <a:t>Fais, prend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CB2CA66-0A2B-468A-91CE-58BE81422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7213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F784CD-382D-42C6-828C-363B3DB19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12D801-CF83-4AEC-B810-F80B40816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Pourquoi est-ce que tu ... (vendre) ton appartement?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Car on ... (vouloir) vivre dans une maison.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Vends, veut</a:t>
            </a:r>
          </a:p>
          <a:p>
            <a:pPr marL="0" indent="0">
              <a:buNone/>
            </a:pPr>
            <a:r>
              <a:rPr lang="fr-FR" dirty="0"/>
              <a:t>Vend, veux.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CB2CA66-0A2B-468A-91CE-58BE81422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562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F784CD-382D-42C6-828C-363B3DB19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12D801-CF83-4AEC-B810-F80B40816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Exercises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FFF4269-B489-409D-AAEE-05BCE760E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2831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F784CD-382D-42C6-828C-363B3DB19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12D801-CF83-4AEC-B810-F80B40816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Pourquoi est-ce que tu ... (vendre) ton appartement?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Car on ... (vouloir) vivre dans une maison.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Vends, veut  X</a:t>
            </a:r>
          </a:p>
          <a:p>
            <a:pPr marL="0" indent="0">
              <a:buNone/>
            </a:pPr>
            <a:r>
              <a:rPr lang="fr-FR" dirty="0"/>
              <a:t>Vend, veux.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CB2CA66-0A2B-468A-91CE-58BE81422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8963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F784CD-382D-42C6-828C-363B3DB19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12D801-CF83-4AEC-B810-F80B40816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Louis et Caroline ne ... (savoir) pas si Jeanne vient ou pas.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Je ... (pouvoir) les appeler si tu ... (vouloir).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Savons, peut, veux.</a:t>
            </a:r>
          </a:p>
          <a:p>
            <a:pPr marL="0" indent="0">
              <a:buNone/>
            </a:pPr>
            <a:r>
              <a:rPr lang="fr-FR" dirty="0"/>
              <a:t>Savent, peux, veux</a:t>
            </a:r>
          </a:p>
          <a:p>
            <a:pPr marL="0" indent="0">
              <a:buNone/>
            </a:pPr>
            <a:r>
              <a:rPr lang="fr-FR" dirty="0"/>
              <a:t>Savez, peut, veut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CB2CA66-0A2B-468A-91CE-58BE81422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8601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F784CD-382D-42C6-828C-363B3DB19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12D801-CF83-4AEC-B810-F80B40816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Louis et Caroline ne ... (savoir) pas si Jeanne vient ou pas.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Je ... (pouvoir) les appeler si tu ... (vouloir).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Savons, peut, veux.</a:t>
            </a:r>
          </a:p>
          <a:p>
            <a:pPr marL="0" indent="0">
              <a:buNone/>
            </a:pPr>
            <a:r>
              <a:rPr lang="fr-FR" dirty="0"/>
              <a:t>Savent, peux, veux  X</a:t>
            </a:r>
          </a:p>
          <a:p>
            <a:pPr marL="0" indent="0">
              <a:buNone/>
            </a:pPr>
            <a:r>
              <a:rPr lang="fr-FR" dirty="0"/>
              <a:t>Savez, peut, veut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CB2CA66-0A2B-468A-91CE-58BE81422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7067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F784CD-382D-42C6-828C-363B3DB19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12D801-CF83-4AEC-B810-F80B40816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Qu'est-ce que tu ... (faire)?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J'appelle Julie car je ne ... (savoir) pas si elle et son frère ... (venir) avec nous en ville.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Fais, sais, vient</a:t>
            </a:r>
          </a:p>
          <a:p>
            <a:pPr marL="0" indent="0">
              <a:buNone/>
            </a:pPr>
            <a:r>
              <a:rPr lang="fr-FR" dirty="0"/>
              <a:t>Fait, sait, vient</a:t>
            </a:r>
          </a:p>
          <a:p>
            <a:pPr marL="0" indent="0">
              <a:buNone/>
            </a:pPr>
            <a:r>
              <a:rPr lang="fr-FR" dirty="0"/>
              <a:t>Fais, sais, viennent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CB2CA66-0A2B-468A-91CE-58BE81422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778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F784CD-382D-42C6-828C-363B3DB19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12D801-CF83-4AEC-B810-F80B40816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Qu'est-ce que tu ... (faire)?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J'appelle Julie car je ne ... (savoir) pas si elle et son frère ... (venir) avec nous en ville.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Fais, sais, vient</a:t>
            </a:r>
          </a:p>
          <a:p>
            <a:pPr marL="0" indent="0">
              <a:buNone/>
            </a:pPr>
            <a:r>
              <a:rPr lang="fr-FR" dirty="0"/>
              <a:t>Fait, sait, vient</a:t>
            </a:r>
          </a:p>
          <a:p>
            <a:pPr marL="0" indent="0">
              <a:buNone/>
            </a:pPr>
            <a:r>
              <a:rPr lang="fr-FR" dirty="0"/>
              <a:t>Fais, sais, viennent  X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CB2CA66-0A2B-468A-91CE-58BE81422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214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F784CD-382D-42C6-828C-363B3DB19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/>
          <a:lstStyle/>
          <a:p>
            <a:r>
              <a:rPr lang="pt-BR"/>
              <a:t>Cours de Français – Niveau 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12D801-CF83-4AEC-B810-F80B40816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Quand est-ce que vous ... (revenir) ?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Revenez</a:t>
            </a:r>
          </a:p>
          <a:p>
            <a:pPr marL="0" indent="0">
              <a:buNone/>
            </a:pPr>
            <a:r>
              <a:rPr lang="fr-FR" dirty="0"/>
              <a:t>Revenons</a:t>
            </a:r>
          </a:p>
          <a:p>
            <a:pPr marL="0" indent="0">
              <a:buNone/>
            </a:pPr>
            <a:r>
              <a:rPr lang="fr-FR" dirty="0"/>
              <a:t>Reviens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925C9FA-9C02-4C41-B1EB-B6E2298AE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</p:spPr>
        <p:txBody>
          <a:bodyPr/>
          <a:lstStyle/>
          <a:p>
            <a:r>
              <a:rPr lang="en-US"/>
              <a:t>aula 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727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F784CD-382D-42C6-828C-363B3DB19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12D801-CF83-4AEC-B810-F80B40816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Quand est-ce que vous ... (revenir) ?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Revenez  X</a:t>
            </a:r>
          </a:p>
          <a:p>
            <a:pPr marL="0" indent="0">
              <a:buNone/>
            </a:pPr>
            <a:r>
              <a:rPr lang="fr-FR" dirty="0"/>
              <a:t>Revenons</a:t>
            </a:r>
          </a:p>
          <a:p>
            <a:pPr marL="0" indent="0">
              <a:buNone/>
            </a:pPr>
            <a:r>
              <a:rPr lang="fr-FR" dirty="0"/>
              <a:t>Reviens</a:t>
            </a:r>
            <a:endParaRPr lang="pt-BR" dirty="0"/>
          </a:p>
          <a:p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425A25C-9266-4342-A312-D51FC3E51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876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F784CD-382D-42C6-828C-363B3DB19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12D801-CF83-4AEC-B810-F80B40816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Pourquoi est-ce que les enfants pleurent?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Parce qu'ils ... (vouloir) des bonbons.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Voulons</a:t>
            </a:r>
          </a:p>
          <a:p>
            <a:pPr marL="0" indent="0">
              <a:buNone/>
            </a:pPr>
            <a:r>
              <a:rPr lang="fr-FR" dirty="0"/>
              <a:t>Veulent</a:t>
            </a:r>
          </a:p>
          <a:p>
            <a:pPr marL="0" indent="0">
              <a:buNone/>
            </a:pPr>
            <a:r>
              <a:rPr lang="fr-FR" dirty="0"/>
              <a:t>Voulez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A8166A7-E736-4D81-AD6D-E3348B42B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031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F784CD-382D-42C6-828C-363B3DB19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12D801-CF83-4AEC-B810-F80B40816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rgbClr val="1E5155">
                  <a:lumMod val="40000"/>
                  <a:lumOff val="60000"/>
                </a:srgbClr>
              </a:buClr>
              <a:buNone/>
            </a:pPr>
            <a:r>
              <a:rPr lang="fr-FR" dirty="0">
                <a:solidFill>
                  <a:prstClr val="white"/>
                </a:solidFill>
              </a:rPr>
              <a:t>Pourquoi est-ce que les enfants pleurent?</a:t>
            </a:r>
          </a:p>
          <a:p>
            <a:pPr marL="0" lvl="0" indent="0">
              <a:buClr>
                <a:srgbClr val="1E5155">
                  <a:lumMod val="40000"/>
                  <a:lumOff val="60000"/>
                </a:srgbClr>
              </a:buClr>
              <a:buNone/>
            </a:pPr>
            <a:endParaRPr lang="fr-FR" dirty="0">
              <a:solidFill>
                <a:prstClr val="white"/>
              </a:solidFill>
            </a:endParaRPr>
          </a:p>
          <a:p>
            <a:pPr marL="0" lvl="0" indent="0">
              <a:buClr>
                <a:srgbClr val="1E5155">
                  <a:lumMod val="40000"/>
                  <a:lumOff val="60000"/>
                </a:srgbClr>
              </a:buClr>
              <a:buNone/>
            </a:pPr>
            <a:r>
              <a:rPr lang="fr-FR" dirty="0">
                <a:solidFill>
                  <a:prstClr val="white"/>
                </a:solidFill>
              </a:rPr>
              <a:t>- Parce qu'ils ... (vouloir) des bonbons.</a:t>
            </a:r>
          </a:p>
          <a:p>
            <a:pPr marL="0" lvl="0" indent="0">
              <a:buClr>
                <a:srgbClr val="1E5155">
                  <a:lumMod val="40000"/>
                  <a:lumOff val="60000"/>
                </a:srgbClr>
              </a:buClr>
              <a:buNone/>
            </a:pPr>
            <a:endParaRPr lang="fr-FR" dirty="0">
              <a:solidFill>
                <a:prstClr val="white"/>
              </a:solidFill>
            </a:endParaRPr>
          </a:p>
          <a:p>
            <a:pPr marL="0" lvl="0" indent="0">
              <a:buClr>
                <a:srgbClr val="1E5155">
                  <a:lumMod val="40000"/>
                  <a:lumOff val="60000"/>
                </a:srgbClr>
              </a:buClr>
              <a:buNone/>
            </a:pPr>
            <a:r>
              <a:rPr lang="fr-FR" dirty="0">
                <a:solidFill>
                  <a:prstClr val="white"/>
                </a:solidFill>
              </a:rPr>
              <a:t>Voulons</a:t>
            </a:r>
          </a:p>
          <a:p>
            <a:pPr marL="0" lvl="0" indent="0">
              <a:buClr>
                <a:srgbClr val="1E5155">
                  <a:lumMod val="40000"/>
                  <a:lumOff val="60000"/>
                </a:srgbClr>
              </a:buClr>
              <a:buNone/>
            </a:pPr>
            <a:r>
              <a:rPr lang="fr-FR" dirty="0">
                <a:solidFill>
                  <a:prstClr val="white"/>
                </a:solidFill>
              </a:rPr>
              <a:t>Veulent  X</a:t>
            </a:r>
          </a:p>
          <a:p>
            <a:pPr marL="0" lvl="0" indent="0">
              <a:buClr>
                <a:srgbClr val="1E5155">
                  <a:lumMod val="40000"/>
                  <a:lumOff val="60000"/>
                </a:srgbClr>
              </a:buClr>
              <a:buNone/>
            </a:pPr>
            <a:r>
              <a:rPr lang="fr-FR" dirty="0">
                <a:solidFill>
                  <a:prstClr val="white"/>
                </a:solidFill>
              </a:rPr>
              <a:t>Voulez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C106B27-1DF3-407A-9F33-854110D00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320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F784CD-382D-42C6-828C-363B3DB19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12D801-CF83-4AEC-B810-F80B40816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Elles se ... (rencontrer) souvent au marché et elles ... (parler) longtemps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1. rencontrent 2. parlent</a:t>
            </a:r>
          </a:p>
          <a:p>
            <a:pPr marL="0" indent="0">
              <a:buNone/>
            </a:pPr>
            <a:r>
              <a:rPr lang="fr-FR" dirty="0"/>
              <a:t>1. rencontrons 2. parlons</a:t>
            </a:r>
          </a:p>
          <a:p>
            <a:pPr marL="0" indent="0">
              <a:buNone/>
            </a:pPr>
            <a:r>
              <a:rPr lang="fr-FR" dirty="0"/>
              <a:t>1. rencontre 2. parlez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97E2B38-1649-442F-B1EB-8A34BC7BC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779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F784CD-382D-42C6-828C-363B3DB19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12D801-CF83-4AEC-B810-F80B40816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Elles se ... (rencontrer) souvent au marché et elles ... (parler) longtemps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1. rencontrent 2. parlent  X</a:t>
            </a:r>
          </a:p>
          <a:p>
            <a:pPr marL="0" indent="0">
              <a:buNone/>
            </a:pPr>
            <a:r>
              <a:rPr lang="fr-FR" dirty="0"/>
              <a:t>1. rencontrons 2. parlons</a:t>
            </a:r>
          </a:p>
          <a:p>
            <a:pPr marL="0" indent="0">
              <a:buNone/>
            </a:pPr>
            <a:r>
              <a:rPr lang="fr-FR" dirty="0"/>
              <a:t>1. rencontre 2. parlez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B336B3A-6217-4DB0-B95D-FC487A03D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963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F784CD-382D-42C6-828C-363B3DB19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12D801-CF83-4AEC-B810-F80B40816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Elle ... (devoir) appeler sa mère.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Doive</a:t>
            </a:r>
          </a:p>
          <a:p>
            <a:pPr marL="0" indent="0">
              <a:buNone/>
            </a:pPr>
            <a:r>
              <a:rPr lang="fr-FR" dirty="0"/>
              <a:t>Doit</a:t>
            </a:r>
          </a:p>
          <a:p>
            <a:pPr marL="0" indent="0">
              <a:buNone/>
            </a:pPr>
            <a:r>
              <a:rPr lang="fr-FR" dirty="0"/>
              <a:t>Dois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46F0458-FDE2-4AA6-8ADD-165667B2B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962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</TotalTime>
  <Words>831</Words>
  <Application>Microsoft Office PowerPoint</Application>
  <PresentationFormat>Widescreen</PresentationFormat>
  <Paragraphs>190</Paragraphs>
  <Slides>24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Century Gothic</vt:lpstr>
      <vt:lpstr>Wingdings 3</vt:lpstr>
      <vt:lpstr>Íon</vt:lpstr>
      <vt:lpstr>Cours de Français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de Français</dc:title>
  <dc:creator>Noemia Cecilia Santos</dc:creator>
  <cp:lastModifiedBy>Noemia Cecilia Santos</cp:lastModifiedBy>
  <cp:revision>3</cp:revision>
  <dcterms:created xsi:type="dcterms:W3CDTF">2019-07-29T17:37:42Z</dcterms:created>
  <dcterms:modified xsi:type="dcterms:W3CDTF">2019-07-29T18:03:18Z</dcterms:modified>
</cp:coreProperties>
</file>