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285F7-F948-4BE8-9CB4-F6899E671729}" type="datetimeFigureOut">
              <a:rPr lang="pt-BR" smtClean="0"/>
              <a:t>04/11/2019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AB1D6F-6C7B-4564-885B-800AE86A9C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9158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9954C-1C86-4006-9DD9-CBA844A687B3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ED3B4-1AD6-4E7F-9C0B-79EEF7946E83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72B5-C647-4C7C-8D79-B052F2B21590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2E52D-9F2F-41A7-948E-1BFB66EBEE49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016D5-1B02-4C4B-8A96-FB1B2EB0F71E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23270-5A8D-4F88-9E9A-666DB1270518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DFF7-3DB7-408F-90F1-C46688D35D5B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F06D-50CF-4CCA-8F5D-76FE63D3804D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F395-4EDE-4587-AC11-6ADF7BD5C0F1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17023-7324-440C-97F2-10E7AC5AC67F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4BF18-6498-4281-A900-1F86EB404931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8231-0783-43CC-86DB-A542021E9593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1FF1-2E9D-454C-A77F-89D0E8EB48BF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8365-8955-440F-A3EE-6C04766A2970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C24B7-DEFC-4564-AE82-AACEC44A96B4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F1ED-8EB0-440A-8652-D87CD91E2DF2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5CFFA-92EB-4FC0-9CCB-6F7F8D80F6F6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0E457BCA-447B-4BDE-9EC2-E2C1B964DE7C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6B991D-6E24-4799-B0EB-60589A5FB3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74321BD-114B-4F47-87F8-C417C9CE06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7DEE67C-3CFB-4917-BF89-3ABDAF5A9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376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3D7937-67C6-4B9D-98CD-C9175E5BE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334C22-B83B-499E-B2E5-EFD170674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Les</a:t>
            </a:r>
            <a:r>
              <a:rPr lang="pt-BR" dirty="0"/>
              <a:t> </a:t>
            </a:r>
            <a:r>
              <a:rPr lang="pt-BR" dirty="0" err="1"/>
              <a:t>subjonctif</a:t>
            </a:r>
            <a:r>
              <a:rPr lang="pt-BR" dirty="0"/>
              <a:t> </a:t>
            </a:r>
            <a:r>
              <a:rPr lang="pt-BR" dirty="0" err="1"/>
              <a:t>après</a:t>
            </a:r>
            <a:r>
              <a:rPr lang="pt-BR" dirty="0"/>
              <a:t> “</a:t>
            </a:r>
            <a:r>
              <a:rPr lang="pt-BR" dirty="0" err="1"/>
              <a:t>il</a:t>
            </a:r>
            <a:r>
              <a:rPr lang="pt-BR" dirty="0"/>
              <a:t> </a:t>
            </a:r>
            <a:r>
              <a:rPr lang="pt-BR" dirty="0" err="1"/>
              <a:t>faut</a:t>
            </a:r>
            <a:r>
              <a:rPr lang="pt-BR" dirty="0"/>
              <a:t> que” et “</a:t>
            </a:r>
            <a:r>
              <a:rPr lang="pt-BR" dirty="0" err="1"/>
              <a:t>pour</a:t>
            </a:r>
            <a:r>
              <a:rPr lang="pt-BR"/>
              <a:t> que”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AB8C8A2-6FD0-4325-9014-04FFA7871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561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3D7937-67C6-4B9D-98CD-C9175E5BE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334C22-B83B-499E-B2E5-EFD170674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Après « afin que », « pour que », « jusqu’à ce que », « bien que », « quoique », le verbe est toujours au subjonctif.</a:t>
            </a:r>
          </a:p>
          <a:p>
            <a:endParaRPr lang="fr-FR" dirty="0"/>
          </a:p>
          <a:p>
            <a:r>
              <a:rPr lang="fr-FR" dirty="0"/>
              <a:t>&gt; Il vous serre la main, bien que vous soyez son adversaire.</a:t>
            </a:r>
          </a:p>
          <a:p>
            <a:endParaRPr lang="fr-FR" dirty="0"/>
          </a:p>
          <a:p>
            <a:r>
              <a:rPr lang="fr-FR" dirty="0"/>
              <a:t>&gt; Je ferais n’importe quoi pour qu’il sourie.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B8720A1-3778-4D5C-B29B-A1E3C60FF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918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3D7937-67C6-4B9D-98CD-C9175E5BE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334C22-B83B-499E-B2E5-EFD170674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L'expression impersonnelle </a:t>
            </a:r>
            <a:r>
              <a:rPr lang="fr-FR" b="1" i="1" dirty="0"/>
              <a:t>"il</a:t>
            </a:r>
            <a:r>
              <a:rPr lang="fr-FR" b="1" dirty="0"/>
              <a:t> </a:t>
            </a:r>
            <a:r>
              <a:rPr lang="fr-FR" b="1" i="1" dirty="0"/>
              <a:t>faut</a:t>
            </a:r>
            <a:r>
              <a:rPr lang="fr-FR" b="1" dirty="0"/>
              <a:t>"</a:t>
            </a:r>
            <a:r>
              <a:rPr lang="fr-FR" dirty="0"/>
              <a:t> indique que quelque chose est nécessaire / doit être fait.</a:t>
            </a:r>
          </a:p>
          <a:p>
            <a:r>
              <a:rPr lang="fr-FR" b="1" dirty="0"/>
              <a:t>Le verbe qui suit </a:t>
            </a:r>
            <a:r>
              <a:rPr lang="fr-FR" dirty="0"/>
              <a:t> </a:t>
            </a:r>
            <a:r>
              <a:rPr lang="fr-FR" b="1" dirty="0"/>
              <a:t>est à</a:t>
            </a:r>
            <a:r>
              <a:rPr lang="fr-FR" b="1" i="1" dirty="0"/>
              <a:t> l'infinitif.</a:t>
            </a:r>
            <a:endParaRPr lang="fr-FR" dirty="0"/>
          </a:p>
          <a:p>
            <a:r>
              <a:rPr lang="fr-FR" dirty="0"/>
              <a:t>Ex: </a:t>
            </a:r>
            <a:r>
              <a:rPr lang="fr-FR" i="1" dirty="0"/>
              <a:t>Il faut </a:t>
            </a:r>
            <a:r>
              <a:rPr lang="fr-FR" i="1" u="sng" dirty="0"/>
              <a:t>manger</a:t>
            </a:r>
            <a:r>
              <a:rPr lang="fr-FR" i="1" dirty="0"/>
              <a:t> trois fois par jour.</a:t>
            </a:r>
            <a:endParaRPr lang="fr-FR" dirty="0"/>
          </a:p>
          <a:p>
            <a:r>
              <a:rPr lang="fr-FR" i="1" dirty="0"/>
              <a:t>      Il faut </a:t>
            </a:r>
            <a:r>
              <a:rPr lang="fr-FR" i="1" u="sng" dirty="0"/>
              <a:t>apprendre</a:t>
            </a:r>
            <a:r>
              <a:rPr lang="fr-FR" i="1" dirty="0"/>
              <a:t> à lire et à écrire.</a:t>
            </a:r>
            <a:endParaRPr lang="fr-FR" dirty="0"/>
          </a:p>
          <a:p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4E3158D-A064-4E7E-BEDD-AA4D363A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939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3D7937-67C6-4B9D-98CD-C9175E5BE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334C22-B83B-499E-B2E5-EFD170674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Après</a:t>
            </a:r>
            <a:r>
              <a:rPr lang="fr-FR" dirty="0"/>
              <a:t> l'expression </a:t>
            </a:r>
            <a:r>
              <a:rPr lang="fr-FR" b="1" i="1" dirty="0"/>
              <a:t>"il</a:t>
            </a:r>
            <a:r>
              <a:rPr lang="fr-FR" b="1" dirty="0"/>
              <a:t> </a:t>
            </a:r>
            <a:r>
              <a:rPr lang="fr-FR" b="1" i="1" dirty="0"/>
              <a:t>faut</a:t>
            </a:r>
            <a:r>
              <a:rPr lang="fr-FR" b="1" dirty="0"/>
              <a:t> </a:t>
            </a:r>
            <a:r>
              <a:rPr lang="fr-FR" b="1" i="1" dirty="0"/>
              <a:t>que </a:t>
            </a:r>
            <a:r>
              <a:rPr lang="fr-FR" dirty="0"/>
              <a:t>" </a:t>
            </a:r>
            <a:r>
              <a:rPr lang="fr-FR" b="1" dirty="0"/>
              <a:t>le verbe est au subjonctif.</a:t>
            </a:r>
            <a:endParaRPr lang="fr-FR" dirty="0"/>
          </a:p>
          <a:p>
            <a:r>
              <a:rPr lang="fr-FR" dirty="0"/>
              <a:t>Ex:</a:t>
            </a:r>
            <a:r>
              <a:rPr lang="fr-FR" i="1" dirty="0"/>
              <a:t> Il faut que tu </a:t>
            </a:r>
            <a:r>
              <a:rPr lang="fr-FR" i="1" u="sng" dirty="0"/>
              <a:t>fasses</a:t>
            </a:r>
            <a:r>
              <a:rPr lang="fr-FR" i="1" dirty="0"/>
              <a:t> tes devoirs.</a:t>
            </a:r>
            <a:endParaRPr lang="fr-FR" dirty="0"/>
          </a:p>
          <a:p>
            <a:r>
              <a:rPr lang="fr-FR" i="1" dirty="0"/>
              <a:t>      Il faut que tu </a:t>
            </a:r>
            <a:r>
              <a:rPr lang="fr-FR" i="1" u="sng" dirty="0"/>
              <a:t>ailles</a:t>
            </a:r>
            <a:r>
              <a:rPr lang="fr-FR" i="1" dirty="0"/>
              <a:t> chez le médecin.</a:t>
            </a:r>
            <a:endParaRPr lang="fr-FR" dirty="0"/>
          </a:p>
          <a:p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60DC647-4D43-4A71-8684-17F8F700C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16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3D7937-67C6-4B9D-98CD-C9175E5BE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334C22-B83B-499E-B2E5-EFD170674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b="1" dirty="0"/>
              <a:t>Exercices (cherchez les erreurs)</a:t>
            </a:r>
          </a:p>
          <a:p>
            <a:r>
              <a:rPr lang="fr-FR" dirty="0"/>
              <a:t>Je le chatouille jusqu’à ce qu’il rie aux éclats.</a:t>
            </a:r>
          </a:p>
          <a:p>
            <a:r>
              <a:rPr lang="fr-FR" dirty="0"/>
              <a:t>J’assume des fonctions de directeur financier, bien que je n’en ai pas le titre.</a:t>
            </a:r>
          </a:p>
          <a:p>
            <a:r>
              <a:rPr lang="fr-FR" dirty="0"/>
              <a:t>Relisez soigneusement le contrat, afin qu’on ne court pas de risques.</a:t>
            </a:r>
          </a:p>
          <a:p>
            <a:r>
              <a:rPr lang="fr-FR" dirty="0"/>
              <a:t>Quoique j’ai reçu un Oscar, je continue à douter de mon talent.</a:t>
            </a:r>
          </a:p>
          <a:p>
            <a:r>
              <a:rPr lang="fr-FR" dirty="0"/>
              <a:t>Je sais conduire, bien que je n’ai pas le permis.</a:t>
            </a:r>
          </a:p>
          <a:p>
            <a:r>
              <a:rPr lang="fr-FR" dirty="0"/>
              <a:t>L’avocat appelle le gouverneur pour qu’il sursoie à l’exécution de son client.</a:t>
            </a:r>
          </a:p>
          <a:p>
            <a:r>
              <a:rPr lang="fr-FR" dirty="0"/>
              <a:t>Transmettez cet article à Marc pour qu’il le revoit.</a:t>
            </a:r>
          </a:p>
          <a:p>
            <a:r>
              <a:rPr lang="fr-FR" dirty="0"/>
              <a:t>Quoiqu’il ne croie pas à cette stratégie, il accepte de jouer le jeu.</a:t>
            </a:r>
          </a:p>
          <a:p>
            <a:r>
              <a:rPr lang="fr-FR" dirty="0"/>
              <a:t>Il n’est pas prêt à changer de travail, bien qu’il n’en exclue pas la possibilité.</a:t>
            </a:r>
          </a:p>
          <a:p>
            <a:r>
              <a:rPr lang="fr-FR" dirty="0"/>
              <a:t>Quoiqu’il fuit ses responsabilités, les actionnaires lui renouvellent leur confiance.</a:t>
            </a:r>
          </a:p>
          <a:p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5AE718E-093A-4885-BD2C-973B0951B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698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3D7937-67C6-4B9D-98CD-C9175E5BE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334C22-B83B-499E-B2E5-EFD170674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Phrase correcte.</a:t>
            </a:r>
          </a:p>
          <a:p>
            <a:r>
              <a:rPr lang="fr-FR" dirty="0"/>
              <a:t>Faux. Il faut écrire : J’assume des fonctions de directeur financier, bien que je n’en </a:t>
            </a:r>
            <a:r>
              <a:rPr lang="fr-FR" b="1" dirty="0"/>
              <a:t>aie</a:t>
            </a:r>
            <a:r>
              <a:rPr lang="fr-FR" dirty="0"/>
              <a:t> pas le titre.</a:t>
            </a:r>
          </a:p>
          <a:p>
            <a:r>
              <a:rPr lang="fr-FR" dirty="0"/>
              <a:t>Faux. Il faut écrire : Relisez soigneusement le contrat, afin qu’on ne </a:t>
            </a:r>
            <a:r>
              <a:rPr lang="fr-FR" b="1" dirty="0"/>
              <a:t>coure</a:t>
            </a:r>
            <a:r>
              <a:rPr lang="fr-FR" dirty="0"/>
              <a:t> pas de risques.</a:t>
            </a:r>
          </a:p>
          <a:p>
            <a:r>
              <a:rPr lang="fr-FR" dirty="0"/>
              <a:t>Faux. Il faut écrire : Quoique j’</a:t>
            </a:r>
            <a:r>
              <a:rPr lang="fr-FR" b="1" dirty="0"/>
              <a:t>aie</a:t>
            </a:r>
            <a:r>
              <a:rPr lang="fr-FR" dirty="0"/>
              <a:t> reçu un Oscar, je continue à douter de mon talent. </a:t>
            </a:r>
          </a:p>
          <a:p>
            <a:r>
              <a:rPr lang="fr-FR" dirty="0"/>
              <a:t>Faux. Il faut écrire : Je sais conduire, bien que je n’</a:t>
            </a:r>
            <a:r>
              <a:rPr lang="fr-FR" b="1" dirty="0"/>
              <a:t>aie</a:t>
            </a:r>
            <a:r>
              <a:rPr lang="fr-FR" dirty="0"/>
              <a:t> pas le permis. </a:t>
            </a:r>
          </a:p>
          <a:p>
            <a:r>
              <a:rPr lang="fr-FR" dirty="0"/>
              <a:t>Phrase correcte.</a:t>
            </a:r>
          </a:p>
          <a:p>
            <a:r>
              <a:rPr lang="fr-FR" dirty="0"/>
              <a:t>Faux. Il faut écrire : Transmettez cet article à Marc pour qu’il le </a:t>
            </a:r>
            <a:r>
              <a:rPr lang="fr-FR" b="1" dirty="0"/>
              <a:t>revoie</a:t>
            </a:r>
            <a:r>
              <a:rPr lang="fr-FR" dirty="0"/>
              <a:t>. </a:t>
            </a:r>
          </a:p>
          <a:p>
            <a:r>
              <a:rPr lang="fr-FR" dirty="0"/>
              <a:t>Phrase correcte.</a:t>
            </a:r>
          </a:p>
          <a:p>
            <a:r>
              <a:rPr lang="fr-FR" dirty="0"/>
              <a:t>Phrase correcte.</a:t>
            </a:r>
          </a:p>
          <a:p>
            <a:r>
              <a:rPr lang="fr-FR" dirty="0"/>
              <a:t>Faux. Il faut écrire : Quoiqu’il </a:t>
            </a:r>
            <a:r>
              <a:rPr lang="fr-FR" b="1" dirty="0" err="1"/>
              <a:t>fuie</a:t>
            </a:r>
            <a:r>
              <a:rPr lang="fr-FR" dirty="0" err="1"/>
              <a:t>ses</a:t>
            </a:r>
            <a:r>
              <a:rPr lang="fr-FR" dirty="0"/>
              <a:t> responsabilités, les actionnaires lui renouvellent leur confiance. </a:t>
            </a:r>
          </a:p>
          <a:p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AA94AEC-6D2B-4743-B407-CDD23A09B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607658"/>
      </p:ext>
    </p:extLst>
  </p:cSld>
  <p:clrMapOvr>
    <a:masterClrMapping/>
  </p:clrMapOvr>
</p:sld>
</file>

<file path=ppt/theme/theme1.xml><?xml version="1.0" encoding="utf-8"?>
<a:theme xmlns:a="http://schemas.openxmlformats.org/drawingml/2006/main" name="Profundidade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Profundidade</Template>
  <TotalTime>124</TotalTime>
  <Words>268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Corbel</vt:lpstr>
      <vt:lpstr>Profundidade</vt:lpstr>
      <vt:lpstr>Cours de Français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5</cp:revision>
  <dcterms:created xsi:type="dcterms:W3CDTF">2019-10-28T12:44:08Z</dcterms:created>
  <dcterms:modified xsi:type="dcterms:W3CDTF">2019-11-04T09:15:57Z</dcterms:modified>
</cp:coreProperties>
</file>