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6" r:id="rId5"/>
    <p:sldId id="259" r:id="rId6"/>
    <p:sldId id="275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73" r:id="rId16"/>
    <p:sldId id="278" r:id="rId17"/>
    <p:sldId id="277" r:id="rId18"/>
    <p:sldId id="267" r:id="rId19"/>
    <p:sldId id="268" r:id="rId20"/>
    <p:sldId id="269" r:id="rId21"/>
    <p:sldId id="27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841B3-C74F-4E7B-A544-4DE3D20F56E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755E42-D91C-4D24-9BD0-1D05BC9CF4A3}">
      <dgm:prSet/>
      <dgm:spPr/>
      <dgm:t>
        <a:bodyPr/>
        <a:lstStyle/>
        <a:p>
          <a:r>
            <a:rPr lang="pt-BR"/>
            <a:t>Portugal resolveu colonizar o Brasil através de uma atividade econômica lucrativa que compensasse o empreendimento.</a:t>
          </a:r>
          <a:endParaRPr lang="en-US"/>
        </a:p>
      </dgm:t>
    </dgm:pt>
    <dgm:pt modelId="{60526B31-28E3-49E7-A0B3-554E5A3C8750}" type="parTrans" cxnId="{C1DBBD57-EF43-4363-B0B3-F57D8EDD19B3}">
      <dgm:prSet/>
      <dgm:spPr/>
      <dgm:t>
        <a:bodyPr/>
        <a:lstStyle/>
        <a:p>
          <a:endParaRPr lang="en-US"/>
        </a:p>
      </dgm:t>
    </dgm:pt>
    <dgm:pt modelId="{4002284B-A621-4FDE-92FC-1DDCA00F3877}" type="sibTrans" cxnId="{C1DBBD57-EF43-4363-B0B3-F57D8EDD19B3}">
      <dgm:prSet/>
      <dgm:spPr/>
      <dgm:t>
        <a:bodyPr/>
        <a:lstStyle/>
        <a:p>
          <a:endParaRPr lang="en-US"/>
        </a:p>
      </dgm:t>
    </dgm:pt>
    <dgm:pt modelId="{C26D58D1-5AC2-47D3-BDEA-A533D7E39584}">
      <dgm:prSet/>
      <dgm:spPr/>
      <dgm:t>
        <a:bodyPr/>
        <a:lstStyle/>
        <a:p>
          <a:r>
            <a:rPr lang="pt-BR"/>
            <a:t>A solução encontrada foi implantar a empresa açucareira, em certos trechos do litoral brasileiro.</a:t>
          </a:r>
          <a:endParaRPr lang="en-US"/>
        </a:p>
      </dgm:t>
    </dgm:pt>
    <dgm:pt modelId="{8D33232C-C0CD-41AB-8C98-5B9390EC7A5E}" type="parTrans" cxnId="{2E225E91-4929-4A44-BE37-927DB4C61297}">
      <dgm:prSet/>
      <dgm:spPr/>
      <dgm:t>
        <a:bodyPr/>
        <a:lstStyle/>
        <a:p>
          <a:endParaRPr lang="en-US"/>
        </a:p>
      </dgm:t>
    </dgm:pt>
    <dgm:pt modelId="{CEBEE39F-5ECF-4A29-A812-9F81FC4F6AC4}" type="sibTrans" cxnId="{2E225E91-4929-4A44-BE37-927DB4C61297}">
      <dgm:prSet/>
      <dgm:spPr/>
      <dgm:t>
        <a:bodyPr/>
        <a:lstStyle/>
        <a:p>
          <a:endParaRPr lang="en-US"/>
        </a:p>
      </dgm:t>
    </dgm:pt>
    <dgm:pt modelId="{A829FF53-D0DA-4451-82BB-E4676AE2FD28}" type="pres">
      <dgm:prSet presAssocID="{012841B3-C74F-4E7B-A544-4DE3D20F56E6}" presName="linear" presStyleCnt="0">
        <dgm:presLayoutVars>
          <dgm:animLvl val="lvl"/>
          <dgm:resizeHandles val="exact"/>
        </dgm:presLayoutVars>
      </dgm:prSet>
      <dgm:spPr/>
    </dgm:pt>
    <dgm:pt modelId="{6EC89AEE-74B9-4609-8483-A412EA9D6B48}" type="pres">
      <dgm:prSet presAssocID="{8D755E42-D91C-4D24-9BD0-1D05BC9CF4A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E5E824-506A-4EA3-9A09-40F681874681}" type="pres">
      <dgm:prSet presAssocID="{4002284B-A621-4FDE-92FC-1DDCA00F3877}" presName="spacer" presStyleCnt="0"/>
      <dgm:spPr/>
    </dgm:pt>
    <dgm:pt modelId="{CBBB3BF6-782D-41AC-A817-06FC6643606B}" type="pres">
      <dgm:prSet presAssocID="{C26D58D1-5AC2-47D3-BDEA-A533D7E3958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4898D4A-CB8E-4DB1-98BB-31606E532029}" type="presOf" srcId="{012841B3-C74F-4E7B-A544-4DE3D20F56E6}" destId="{A829FF53-D0DA-4451-82BB-E4676AE2FD28}" srcOrd="0" destOrd="0" presId="urn:microsoft.com/office/officeart/2005/8/layout/vList2"/>
    <dgm:cxn modelId="{C1DBBD57-EF43-4363-B0B3-F57D8EDD19B3}" srcId="{012841B3-C74F-4E7B-A544-4DE3D20F56E6}" destId="{8D755E42-D91C-4D24-9BD0-1D05BC9CF4A3}" srcOrd="0" destOrd="0" parTransId="{60526B31-28E3-49E7-A0B3-554E5A3C8750}" sibTransId="{4002284B-A621-4FDE-92FC-1DDCA00F3877}"/>
    <dgm:cxn modelId="{2E225E91-4929-4A44-BE37-927DB4C61297}" srcId="{012841B3-C74F-4E7B-A544-4DE3D20F56E6}" destId="{C26D58D1-5AC2-47D3-BDEA-A533D7E39584}" srcOrd="1" destOrd="0" parTransId="{8D33232C-C0CD-41AB-8C98-5B9390EC7A5E}" sibTransId="{CEBEE39F-5ECF-4A29-A812-9F81FC4F6AC4}"/>
    <dgm:cxn modelId="{6570F9BF-A161-4FAC-A3C8-C2FD1FBB0194}" type="presOf" srcId="{8D755E42-D91C-4D24-9BD0-1D05BC9CF4A3}" destId="{6EC89AEE-74B9-4609-8483-A412EA9D6B48}" srcOrd="0" destOrd="0" presId="urn:microsoft.com/office/officeart/2005/8/layout/vList2"/>
    <dgm:cxn modelId="{87F4E7DE-280D-4D6A-B0CF-2488BD52701A}" type="presOf" srcId="{C26D58D1-5AC2-47D3-BDEA-A533D7E39584}" destId="{CBBB3BF6-782D-41AC-A817-06FC6643606B}" srcOrd="0" destOrd="0" presId="urn:microsoft.com/office/officeart/2005/8/layout/vList2"/>
    <dgm:cxn modelId="{8598EE13-1B1E-4BFD-A65B-77D7D208CBB9}" type="presParOf" srcId="{A829FF53-D0DA-4451-82BB-E4676AE2FD28}" destId="{6EC89AEE-74B9-4609-8483-A412EA9D6B48}" srcOrd="0" destOrd="0" presId="urn:microsoft.com/office/officeart/2005/8/layout/vList2"/>
    <dgm:cxn modelId="{4018096C-C5D5-42CF-AB1C-8F86A8D2CDB5}" type="presParOf" srcId="{A829FF53-D0DA-4451-82BB-E4676AE2FD28}" destId="{C7E5E824-506A-4EA3-9A09-40F681874681}" srcOrd="1" destOrd="0" presId="urn:microsoft.com/office/officeart/2005/8/layout/vList2"/>
    <dgm:cxn modelId="{CAF975F8-220C-438D-9F21-5E3F1D398544}" type="presParOf" srcId="{A829FF53-D0DA-4451-82BB-E4676AE2FD28}" destId="{CBBB3BF6-782D-41AC-A817-06FC664360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A4344E-4CC3-4C2C-B2B4-5E8A669656E8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2BF1514-B159-4907-96A0-F25DAD4379FA}">
      <dgm:prSet phldrT="[Texto]"/>
      <dgm:spPr/>
      <dgm:t>
        <a:bodyPr/>
        <a:lstStyle/>
        <a:p>
          <a:r>
            <a:rPr lang="pt-BR" dirty="0"/>
            <a:t>Monocultura</a:t>
          </a:r>
        </a:p>
      </dgm:t>
    </dgm:pt>
    <dgm:pt modelId="{EC774969-6FB8-46F0-8EAC-45FB928CA96B}" type="parTrans" cxnId="{A9F97C2E-F0A6-47EC-ABA0-3C974045DD5E}">
      <dgm:prSet/>
      <dgm:spPr/>
      <dgm:t>
        <a:bodyPr/>
        <a:lstStyle/>
        <a:p>
          <a:endParaRPr lang="pt-BR"/>
        </a:p>
      </dgm:t>
    </dgm:pt>
    <dgm:pt modelId="{85D91527-08EC-4BBC-B1A3-D5527B810ABD}" type="sibTrans" cxnId="{A9F97C2E-F0A6-47EC-ABA0-3C974045DD5E}">
      <dgm:prSet/>
      <dgm:spPr/>
      <dgm:t>
        <a:bodyPr/>
        <a:lstStyle/>
        <a:p>
          <a:endParaRPr lang="pt-BR"/>
        </a:p>
      </dgm:t>
    </dgm:pt>
    <dgm:pt modelId="{46E69A8B-B73F-4E91-BC1B-5DA3C84FD9CC}">
      <dgm:prSet phldrT="[Texto]"/>
      <dgm:spPr/>
      <dgm:t>
        <a:bodyPr/>
        <a:lstStyle/>
        <a:p>
          <a:r>
            <a:rPr lang="pt-BR"/>
            <a:t>Especializada na produção em larga escala de apenas um gênero tropical de alto valor, tendo em vista as necessidades  do mercado europeu;</a:t>
          </a:r>
        </a:p>
      </dgm:t>
    </dgm:pt>
    <dgm:pt modelId="{83C29C7A-FF9D-4C90-B5A6-DCD3B5DF543E}" type="parTrans" cxnId="{056AC21A-47D4-46EF-96D1-CF636D3523C5}">
      <dgm:prSet/>
      <dgm:spPr/>
      <dgm:t>
        <a:bodyPr/>
        <a:lstStyle/>
        <a:p>
          <a:endParaRPr lang="pt-BR"/>
        </a:p>
      </dgm:t>
    </dgm:pt>
    <dgm:pt modelId="{6D1411BE-1AF8-4190-820E-C648BC053ED1}" type="sibTrans" cxnId="{056AC21A-47D4-46EF-96D1-CF636D3523C5}">
      <dgm:prSet/>
      <dgm:spPr/>
      <dgm:t>
        <a:bodyPr/>
        <a:lstStyle/>
        <a:p>
          <a:endParaRPr lang="pt-BR"/>
        </a:p>
      </dgm:t>
    </dgm:pt>
    <dgm:pt modelId="{876819F8-F92E-4B03-A53A-FD65ED909CA9}">
      <dgm:prSet phldrT="[Texto]"/>
      <dgm:spPr/>
      <dgm:t>
        <a:bodyPr/>
        <a:lstStyle/>
        <a:p>
          <a:r>
            <a:rPr lang="pt-BR" dirty="0"/>
            <a:t>Escravocrata</a:t>
          </a:r>
        </a:p>
      </dgm:t>
    </dgm:pt>
    <dgm:pt modelId="{2A97B4AD-2E74-47F1-8987-083483774521}" type="parTrans" cxnId="{942C978C-6655-46E1-A5B7-1B54D0D2F892}">
      <dgm:prSet/>
      <dgm:spPr/>
      <dgm:t>
        <a:bodyPr/>
        <a:lstStyle/>
        <a:p>
          <a:endParaRPr lang="pt-BR"/>
        </a:p>
      </dgm:t>
    </dgm:pt>
    <dgm:pt modelId="{3419C43B-F2BD-46EC-9F1E-FB2897074DAD}" type="sibTrans" cxnId="{942C978C-6655-46E1-A5B7-1B54D0D2F892}">
      <dgm:prSet/>
      <dgm:spPr/>
      <dgm:t>
        <a:bodyPr/>
        <a:lstStyle/>
        <a:p>
          <a:endParaRPr lang="pt-BR"/>
        </a:p>
      </dgm:t>
    </dgm:pt>
    <dgm:pt modelId="{6FA8E503-68D0-44FB-96C1-4C454C3240D1}">
      <dgm:prSet phldrT="[Texto]"/>
      <dgm:spPr/>
      <dgm:t>
        <a:bodyPr/>
        <a:lstStyle/>
        <a:p>
          <a:r>
            <a:rPr lang="pt-BR"/>
            <a:t>Utilizava o trabalho de negros escravos importados da África.</a:t>
          </a:r>
        </a:p>
      </dgm:t>
    </dgm:pt>
    <dgm:pt modelId="{C17565B2-D8D7-47ED-A2AF-5C6AB06F7DCC}" type="parTrans" cxnId="{8F4B64E3-DDD5-452B-A531-753ED55773BB}">
      <dgm:prSet/>
      <dgm:spPr/>
      <dgm:t>
        <a:bodyPr/>
        <a:lstStyle/>
        <a:p>
          <a:endParaRPr lang="pt-BR"/>
        </a:p>
      </dgm:t>
    </dgm:pt>
    <dgm:pt modelId="{C21ADB7C-6938-4ACC-935B-B650C1FEB097}" type="sibTrans" cxnId="{8F4B64E3-DDD5-452B-A531-753ED55773BB}">
      <dgm:prSet/>
      <dgm:spPr/>
      <dgm:t>
        <a:bodyPr/>
        <a:lstStyle/>
        <a:p>
          <a:endParaRPr lang="pt-BR"/>
        </a:p>
      </dgm:t>
    </dgm:pt>
    <dgm:pt modelId="{C4F66D72-563C-4CE9-9817-DB14451080A3}">
      <dgm:prSet phldrT="[Texto]"/>
      <dgm:spPr/>
      <dgm:t>
        <a:bodyPr/>
        <a:lstStyle/>
        <a:p>
          <a:r>
            <a:rPr lang="pt-BR"/>
            <a:t>O Engenho de açúcar, exemplo típico do grande propriedade agrícola, enquadrava-se perfeitamente dentro dos mecanismos do sistema colonial.</a:t>
          </a:r>
        </a:p>
      </dgm:t>
    </dgm:pt>
    <dgm:pt modelId="{15186692-FE91-40BB-A85F-9DC7C2F9DEAA}" type="parTrans" cxnId="{8424C67A-C82B-4727-9EE4-E429E3887EED}">
      <dgm:prSet/>
      <dgm:spPr/>
    </dgm:pt>
    <dgm:pt modelId="{61F9152B-1BD9-445B-8CAD-D8E8CF33A531}" type="sibTrans" cxnId="{8424C67A-C82B-4727-9EE4-E429E3887EED}">
      <dgm:prSet/>
      <dgm:spPr/>
    </dgm:pt>
    <dgm:pt modelId="{0DA766AD-1E2B-4D9D-A64C-AA7EF6D95DA6}" type="pres">
      <dgm:prSet presAssocID="{FCA4344E-4CC3-4C2C-B2B4-5E8A669656E8}" presName="Name0" presStyleCnt="0">
        <dgm:presLayoutVars>
          <dgm:dir/>
          <dgm:animLvl val="lvl"/>
          <dgm:resizeHandles/>
        </dgm:presLayoutVars>
      </dgm:prSet>
      <dgm:spPr/>
    </dgm:pt>
    <dgm:pt modelId="{D4C61907-12CD-4463-96BB-D28D870DDD87}" type="pres">
      <dgm:prSet presAssocID="{E2BF1514-B159-4907-96A0-F25DAD4379FA}" presName="linNode" presStyleCnt="0"/>
      <dgm:spPr/>
    </dgm:pt>
    <dgm:pt modelId="{39A05985-7867-4729-954D-2A49153C9F52}" type="pres">
      <dgm:prSet presAssocID="{E2BF1514-B159-4907-96A0-F25DAD4379FA}" presName="parentShp" presStyleLbl="node1" presStyleIdx="0" presStyleCnt="2">
        <dgm:presLayoutVars>
          <dgm:bulletEnabled val="1"/>
        </dgm:presLayoutVars>
      </dgm:prSet>
      <dgm:spPr/>
    </dgm:pt>
    <dgm:pt modelId="{F3F38F94-0303-4942-AE37-651BFC2FBA4F}" type="pres">
      <dgm:prSet presAssocID="{E2BF1514-B159-4907-96A0-F25DAD4379FA}" presName="childShp" presStyleLbl="bgAccFollowNode1" presStyleIdx="0" presStyleCnt="2">
        <dgm:presLayoutVars>
          <dgm:bulletEnabled val="1"/>
        </dgm:presLayoutVars>
      </dgm:prSet>
      <dgm:spPr/>
    </dgm:pt>
    <dgm:pt modelId="{4C4C1E06-B2AB-427D-A750-CC4A0AE194D1}" type="pres">
      <dgm:prSet presAssocID="{85D91527-08EC-4BBC-B1A3-D5527B810ABD}" presName="spacing" presStyleCnt="0"/>
      <dgm:spPr/>
    </dgm:pt>
    <dgm:pt modelId="{9CF48B6F-EDFB-4AE6-A27D-8EE11C73B3B3}" type="pres">
      <dgm:prSet presAssocID="{876819F8-F92E-4B03-A53A-FD65ED909CA9}" presName="linNode" presStyleCnt="0"/>
      <dgm:spPr/>
    </dgm:pt>
    <dgm:pt modelId="{2FF40EBD-2CF0-4AF4-8D7E-0B4A874C04D6}" type="pres">
      <dgm:prSet presAssocID="{876819F8-F92E-4B03-A53A-FD65ED909CA9}" presName="parentShp" presStyleLbl="node1" presStyleIdx="1" presStyleCnt="2">
        <dgm:presLayoutVars>
          <dgm:bulletEnabled val="1"/>
        </dgm:presLayoutVars>
      </dgm:prSet>
      <dgm:spPr/>
    </dgm:pt>
    <dgm:pt modelId="{A63DCDB6-D86D-4647-A9B5-4B33D139908F}" type="pres">
      <dgm:prSet presAssocID="{876819F8-F92E-4B03-A53A-FD65ED909CA9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56AC21A-47D4-46EF-96D1-CF636D3523C5}" srcId="{E2BF1514-B159-4907-96A0-F25DAD4379FA}" destId="{46E69A8B-B73F-4E91-BC1B-5DA3C84FD9CC}" srcOrd="0" destOrd="0" parTransId="{83C29C7A-FF9D-4C90-B5A6-DCD3B5DF543E}" sibTransId="{6D1411BE-1AF8-4190-820E-C648BC053ED1}"/>
    <dgm:cxn modelId="{A9F97C2E-F0A6-47EC-ABA0-3C974045DD5E}" srcId="{FCA4344E-4CC3-4C2C-B2B4-5E8A669656E8}" destId="{E2BF1514-B159-4907-96A0-F25DAD4379FA}" srcOrd="0" destOrd="0" parTransId="{EC774969-6FB8-46F0-8EAC-45FB928CA96B}" sibTransId="{85D91527-08EC-4BBC-B1A3-D5527B810ABD}"/>
    <dgm:cxn modelId="{23AB574C-223F-4E9E-9FA5-19E9276DEF7A}" type="presOf" srcId="{46E69A8B-B73F-4E91-BC1B-5DA3C84FD9CC}" destId="{F3F38F94-0303-4942-AE37-651BFC2FBA4F}" srcOrd="0" destOrd="0" presId="urn:microsoft.com/office/officeart/2005/8/layout/vList6"/>
    <dgm:cxn modelId="{8424C67A-C82B-4727-9EE4-E429E3887EED}" srcId="{876819F8-F92E-4B03-A53A-FD65ED909CA9}" destId="{C4F66D72-563C-4CE9-9817-DB14451080A3}" srcOrd="1" destOrd="0" parTransId="{15186692-FE91-40BB-A85F-9DC7C2F9DEAA}" sibTransId="{61F9152B-1BD9-445B-8CAD-D8E8CF33A531}"/>
    <dgm:cxn modelId="{942C978C-6655-46E1-A5B7-1B54D0D2F892}" srcId="{FCA4344E-4CC3-4C2C-B2B4-5E8A669656E8}" destId="{876819F8-F92E-4B03-A53A-FD65ED909CA9}" srcOrd="1" destOrd="0" parTransId="{2A97B4AD-2E74-47F1-8987-083483774521}" sibTransId="{3419C43B-F2BD-46EC-9F1E-FB2897074DAD}"/>
    <dgm:cxn modelId="{528B06CA-3F22-431A-B58A-585FA2A700A7}" type="presOf" srcId="{C4F66D72-563C-4CE9-9817-DB14451080A3}" destId="{A63DCDB6-D86D-4647-A9B5-4B33D139908F}" srcOrd="0" destOrd="1" presId="urn:microsoft.com/office/officeart/2005/8/layout/vList6"/>
    <dgm:cxn modelId="{38EC8BCD-3A94-4F41-B6A7-68E71FE0ED09}" type="presOf" srcId="{6FA8E503-68D0-44FB-96C1-4C454C3240D1}" destId="{A63DCDB6-D86D-4647-A9B5-4B33D139908F}" srcOrd="0" destOrd="0" presId="urn:microsoft.com/office/officeart/2005/8/layout/vList6"/>
    <dgm:cxn modelId="{B26406D2-05B9-4EBE-965C-01B4FAE69F64}" type="presOf" srcId="{876819F8-F92E-4B03-A53A-FD65ED909CA9}" destId="{2FF40EBD-2CF0-4AF4-8D7E-0B4A874C04D6}" srcOrd="0" destOrd="0" presId="urn:microsoft.com/office/officeart/2005/8/layout/vList6"/>
    <dgm:cxn modelId="{6B95D9D8-F15E-426D-9B19-B99273DF7B0E}" type="presOf" srcId="{FCA4344E-4CC3-4C2C-B2B4-5E8A669656E8}" destId="{0DA766AD-1E2B-4D9D-A64C-AA7EF6D95DA6}" srcOrd="0" destOrd="0" presId="urn:microsoft.com/office/officeart/2005/8/layout/vList6"/>
    <dgm:cxn modelId="{8F4B64E3-DDD5-452B-A531-753ED55773BB}" srcId="{876819F8-F92E-4B03-A53A-FD65ED909CA9}" destId="{6FA8E503-68D0-44FB-96C1-4C454C3240D1}" srcOrd="0" destOrd="0" parTransId="{C17565B2-D8D7-47ED-A2AF-5C6AB06F7DCC}" sibTransId="{C21ADB7C-6938-4ACC-935B-B650C1FEB097}"/>
    <dgm:cxn modelId="{47D063EC-B5FB-4770-8985-0893E5765CB7}" type="presOf" srcId="{E2BF1514-B159-4907-96A0-F25DAD4379FA}" destId="{39A05985-7867-4729-954D-2A49153C9F52}" srcOrd="0" destOrd="0" presId="urn:microsoft.com/office/officeart/2005/8/layout/vList6"/>
    <dgm:cxn modelId="{A7D6BA02-68D2-477C-86AB-EC89F3EADD24}" type="presParOf" srcId="{0DA766AD-1E2B-4D9D-A64C-AA7EF6D95DA6}" destId="{D4C61907-12CD-4463-96BB-D28D870DDD87}" srcOrd="0" destOrd="0" presId="urn:microsoft.com/office/officeart/2005/8/layout/vList6"/>
    <dgm:cxn modelId="{B4419401-0485-4073-B953-76CE3C2EEA07}" type="presParOf" srcId="{D4C61907-12CD-4463-96BB-D28D870DDD87}" destId="{39A05985-7867-4729-954D-2A49153C9F52}" srcOrd="0" destOrd="0" presId="urn:microsoft.com/office/officeart/2005/8/layout/vList6"/>
    <dgm:cxn modelId="{45884202-7798-4171-855A-DC27B31B91AB}" type="presParOf" srcId="{D4C61907-12CD-4463-96BB-D28D870DDD87}" destId="{F3F38F94-0303-4942-AE37-651BFC2FBA4F}" srcOrd="1" destOrd="0" presId="urn:microsoft.com/office/officeart/2005/8/layout/vList6"/>
    <dgm:cxn modelId="{8D258FD9-1137-44B3-A680-559B3A06F00D}" type="presParOf" srcId="{0DA766AD-1E2B-4D9D-A64C-AA7EF6D95DA6}" destId="{4C4C1E06-B2AB-427D-A750-CC4A0AE194D1}" srcOrd="1" destOrd="0" presId="urn:microsoft.com/office/officeart/2005/8/layout/vList6"/>
    <dgm:cxn modelId="{E1C3F9AB-3D7C-410E-B3C3-A6FDFA1F84BC}" type="presParOf" srcId="{0DA766AD-1E2B-4D9D-A64C-AA7EF6D95DA6}" destId="{9CF48B6F-EDFB-4AE6-A27D-8EE11C73B3B3}" srcOrd="2" destOrd="0" presId="urn:microsoft.com/office/officeart/2005/8/layout/vList6"/>
    <dgm:cxn modelId="{63F80949-3983-4035-81BA-39381949F9C4}" type="presParOf" srcId="{9CF48B6F-EDFB-4AE6-A27D-8EE11C73B3B3}" destId="{2FF40EBD-2CF0-4AF4-8D7E-0B4A874C04D6}" srcOrd="0" destOrd="0" presId="urn:microsoft.com/office/officeart/2005/8/layout/vList6"/>
    <dgm:cxn modelId="{06702EC1-DD8A-464A-BA8C-CF0D72CBA86C}" type="presParOf" srcId="{9CF48B6F-EDFB-4AE6-A27D-8EE11C73B3B3}" destId="{A63DCDB6-D86D-4647-A9B5-4B33D139908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FED26-BE66-4C9D-ACF8-897791DB100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506F093D-596F-4F2C-A20D-66B62A0BF845}">
      <dgm:prSet phldrT="[Texto]"/>
      <dgm:spPr/>
      <dgm:t>
        <a:bodyPr/>
        <a:lstStyle/>
        <a:p>
          <a:r>
            <a:rPr lang="pt-BR" dirty="0"/>
            <a:t>Condições geográficas favoráveis</a:t>
          </a:r>
        </a:p>
      </dgm:t>
    </dgm:pt>
    <dgm:pt modelId="{E4507F5A-F241-454F-A281-07D547A239FF}" type="parTrans" cxnId="{18832A56-F190-4B5C-A6BE-AE5472609707}">
      <dgm:prSet/>
      <dgm:spPr/>
      <dgm:t>
        <a:bodyPr/>
        <a:lstStyle/>
        <a:p>
          <a:endParaRPr lang="pt-BR"/>
        </a:p>
      </dgm:t>
    </dgm:pt>
    <dgm:pt modelId="{AC3F3BA5-FB69-46D5-9D46-722C6D71A4CB}" type="sibTrans" cxnId="{18832A56-F190-4B5C-A6BE-AE5472609707}">
      <dgm:prSet/>
      <dgm:spPr/>
      <dgm:t>
        <a:bodyPr/>
        <a:lstStyle/>
        <a:p>
          <a:endParaRPr lang="pt-BR"/>
        </a:p>
      </dgm:t>
    </dgm:pt>
    <dgm:pt modelId="{261FA162-0ABF-488B-B773-EDF8A208AEB4}">
      <dgm:prSet phldrT="[Texto]"/>
      <dgm:spPr/>
      <dgm:t>
        <a:bodyPr/>
        <a:lstStyle/>
        <a:p>
          <a:r>
            <a:rPr lang="pt-BR" dirty="0"/>
            <a:t>Experiência portuguesa</a:t>
          </a:r>
        </a:p>
      </dgm:t>
    </dgm:pt>
    <dgm:pt modelId="{61B265B5-19C9-4003-8A8D-710D00D6A882}" type="parTrans" cxnId="{38370580-CBB1-40CF-AEBC-97674043136B}">
      <dgm:prSet/>
      <dgm:spPr/>
      <dgm:t>
        <a:bodyPr/>
        <a:lstStyle/>
        <a:p>
          <a:endParaRPr lang="pt-BR"/>
        </a:p>
      </dgm:t>
    </dgm:pt>
    <dgm:pt modelId="{3BF685BE-30D0-4112-B79A-25FD30709FFD}" type="sibTrans" cxnId="{38370580-CBB1-40CF-AEBC-97674043136B}">
      <dgm:prSet/>
      <dgm:spPr/>
      <dgm:t>
        <a:bodyPr/>
        <a:lstStyle/>
        <a:p>
          <a:endParaRPr lang="pt-BR"/>
        </a:p>
      </dgm:t>
    </dgm:pt>
    <dgm:pt modelId="{711EE781-AA1D-4475-84FE-AACB78C5D86D}">
      <dgm:prSet phldrT="[Texto]"/>
      <dgm:spPr/>
      <dgm:t>
        <a:bodyPr/>
        <a:lstStyle/>
        <a:p>
          <a:r>
            <a:rPr lang="pt-BR" dirty="0"/>
            <a:t>Perspectiva de enormes lucros</a:t>
          </a:r>
        </a:p>
      </dgm:t>
    </dgm:pt>
    <dgm:pt modelId="{FE1E1D2C-214B-4D30-96D6-B7035D27C41C}" type="parTrans" cxnId="{2F785027-6CD5-4D2D-AB0D-8A9AE80E9F25}">
      <dgm:prSet/>
      <dgm:spPr/>
      <dgm:t>
        <a:bodyPr/>
        <a:lstStyle/>
        <a:p>
          <a:endParaRPr lang="pt-BR"/>
        </a:p>
      </dgm:t>
    </dgm:pt>
    <dgm:pt modelId="{862C3D1D-3758-438C-BEB5-91865532E6B4}" type="sibTrans" cxnId="{2F785027-6CD5-4D2D-AB0D-8A9AE80E9F25}">
      <dgm:prSet/>
      <dgm:spPr/>
      <dgm:t>
        <a:bodyPr/>
        <a:lstStyle/>
        <a:p>
          <a:endParaRPr lang="pt-BR"/>
        </a:p>
      </dgm:t>
    </dgm:pt>
    <dgm:pt modelId="{A5606D63-783A-4726-80B5-19D0EE5817F6}">
      <dgm:prSet phldrT="[Texto]"/>
      <dgm:spPr/>
      <dgm:t>
        <a:bodyPr/>
        <a:lstStyle/>
        <a:p>
          <a:r>
            <a:rPr lang="pt-BR" dirty="0"/>
            <a:t>Participação financeira dos holandeses</a:t>
          </a:r>
        </a:p>
      </dgm:t>
    </dgm:pt>
    <dgm:pt modelId="{15B863E1-66E6-472E-8D92-4D7E6DC305C0}" type="parTrans" cxnId="{8B4B1BE7-7365-463D-8500-38CE890C3228}">
      <dgm:prSet/>
      <dgm:spPr/>
    </dgm:pt>
    <dgm:pt modelId="{9966BAC4-2525-4A59-AA35-1EAA9654172B}" type="sibTrans" cxnId="{8B4B1BE7-7365-463D-8500-38CE890C3228}">
      <dgm:prSet/>
      <dgm:spPr/>
    </dgm:pt>
    <dgm:pt modelId="{8820A999-FD77-4FDD-90A0-051A248B3F5B}" type="pres">
      <dgm:prSet presAssocID="{7D2FED26-BE66-4C9D-ACF8-897791DB100B}" presName="linear" presStyleCnt="0">
        <dgm:presLayoutVars>
          <dgm:dir/>
          <dgm:animLvl val="lvl"/>
          <dgm:resizeHandles val="exact"/>
        </dgm:presLayoutVars>
      </dgm:prSet>
      <dgm:spPr/>
    </dgm:pt>
    <dgm:pt modelId="{386742C2-53C4-4A8E-B710-C22D01772D9F}" type="pres">
      <dgm:prSet presAssocID="{506F093D-596F-4F2C-A20D-66B62A0BF845}" presName="parentLin" presStyleCnt="0"/>
      <dgm:spPr/>
    </dgm:pt>
    <dgm:pt modelId="{7A674396-EC8A-477F-8CC8-B2079CEC5CA5}" type="pres">
      <dgm:prSet presAssocID="{506F093D-596F-4F2C-A20D-66B62A0BF845}" presName="parentLeftMargin" presStyleLbl="node1" presStyleIdx="0" presStyleCnt="4"/>
      <dgm:spPr/>
    </dgm:pt>
    <dgm:pt modelId="{1BA34B64-0065-464C-88A9-79108AF71F17}" type="pres">
      <dgm:prSet presAssocID="{506F093D-596F-4F2C-A20D-66B62A0BF8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E47E49-9E4F-4BAA-AEDB-C37873687645}" type="pres">
      <dgm:prSet presAssocID="{506F093D-596F-4F2C-A20D-66B62A0BF845}" presName="negativeSpace" presStyleCnt="0"/>
      <dgm:spPr/>
    </dgm:pt>
    <dgm:pt modelId="{01D15920-41BB-4541-92BA-9D02959BBC1F}" type="pres">
      <dgm:prSet presAssocID="{506F093D-596F-4F2C-A20D-66B62A0BF845}" presName="childText" presStyleLbl="conFgAcc1" presStyleIdx="0" presStyleCnt="4">
        <dgm:presLayoutVars>
          <dgm:bulletEnabled val="1"/>
        </dgm:presLayoutVars>
      </dgm:prSet>
      <dgm:spPr/>
    </dgm:pt>
    <dgm:pt modelId="{503D99B2-1869-469A-9236-E14F6B5CDCAA}" type="pres">
      <dgm:prSet presAssocID="{AC3F3BA5-FB69-46D5-9D46-722C6D71A4CB}" presName="spaceBetweenRectangles" presStyleCnt="0"/>
      <dgm:spPr/>
    </dgm:pt>
    <dgm:pt modelId="{4D1092D3-A3D6-45CF-BD18-BCF1BEC44F6D}" type="pres">
      <dgm:prSet presAssocID="{261FA162-0ABF-488B-B773-EDF8A208AEB4}" presName="parentLin" presStyleCnt="0"/>
      <dgm:spPr/>
    </dgm:pt>
    <dgm:pt modelId="{D5F5D450-EEB0-45DD-B70E-BFC7F07D1D75}" type="pres">
      <dgm:prSet presAssocID="{261FA162-0ABF-488B-B773-EDF8A208AEB4}" presName="parentLeftMargin" presStyleLbl="node1" presStyleIdx="0" presStyleCnt="4"/>
      <dgm:spPr/>
    </dgm:pt>
    <dgm:pt modelId="{8294DA81-0DEA-494B-927E-C79339CA6E2A}" type="pres">
      <dgm:prSet presAssocID="{261FA162-0ABF-488B-B773-EDF8A208AE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D22137F-D16A-45DC-BF62-00D1D8974D2D}" type="pres">
      <dgm:prSet presAssocID="{261FA162-0ABF-488B-B773-EDF8A208AEB4}" presName="negativeSpace" presStyleCnt="0"/>
      <dgm:spPr/>
    </dgm:pt>
    <dgm:pt modelId="{1303126E-DC50-41ED-8685-91824B4DCDE9}" type="pres">
      <dgm:prSet presAssocID="{261FA162-0ABF-488B-B773-EDF8A208AEB4}" presName="childText" presStyleLbl="conFgAcc1" presStyleIdx="1" presStyleCnt="4">
        <dgm:presLayoutVars>
          <dgm:bulletEnabled val="1"/>
        </dgm:presLayoutVars>
      </dgm:prSet>
      <dgm:spPr/>
    </dgm:pt>
    <dgm:pt modelId="{3DF573E0-C147-40C9-8DAD-91D5C2C65F64}" type="pres">
      <dgm:prSet presAssocID="{3BF685BE-30D0-4112-B79A-25FD30709FFD}" presName="spaceBetweenRectangles" presStyleCnt="0"/>
      <dgm:spPr/>
    </dgm:pt>
    <dgm:pt modelId="{1B0C63BB-C9F1-491F-8959-84B3CB7AE485}" type="pres">
      <dgm:prSet presAssocID="{711EE781-AA1D-4475-84FE-AACB78C5D86D}" presName="parentLin" presStyleCnt="0"/>
      <dgm:spPr/>
    </dgm:pt>
    <dgm:pt modelId="{B30271B7-9B55-4F5A-BCFA-469124134732}" type="pres">
      <dgm:prSet presAssocID="{711EE781-AA1D-4475-84FE-AACB78C5D86D}" presName="parentLeftMargin" presStyleLbl="node1" presStyleIdx="1" presStyleCnt="4"/>
      <dgm:spPr/>
    </dgm:pt>
    <dgm:pt modelId="{0F429E0B-65E0-4EF0-BDAE-9FDD1D1A2429}" type="pres">
      <dgm:prSet presAssocID="{711EE781-AA1D-4475-84FE-AACB78C5D8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06833B-9488-4378-B0C1-06E84CEE8EC4}" type="pres">
      <dgm:prSet presAssocID="{711EE781-AA1D-4475-84FE-AACB78C5D86D}" presName="negativeSpace" presStyleCnt="0"/>
      <dgm:spPr/>
    </dgm:pt>
    <dgm:pt modelId="{5305B5A6-5816-480F-AACD-AF05859B0DF8}" type="pres">
      <dgm:prSet presAssocID="{711EE781-AA1D-4475-84FE-AACB78C5D86D}" presName="childText" presStyleLbl="conFgAcc1" presStyleIdx="2" presStyleCnt="4">
        <dgm:presLayoutVars>
          <dgm:bulletEnabled val="1"/>
        </dgm:presLayoutVars>
      </dgm:prSet>
      <dgm:spPr/>
    </dgm:pt>
    <dgm:pt modelId="{DB772E5E-621D-404D-890F-A0FD1318220B}" type="pres">
      <dgm:prSet presAssocID="{862C3D1D-3758-438C-BEB5-91865532E6B4}" presName="spaceBetweenRectangles" presStyleCnt="0"/>
      <dgm:spPr/>
    </dgm:pt>
    <dgm:pt modelId="{B6361FE0-CDD6-4742-9B90-7553CEADF526}" type="pres">
      <dgm:prSet presAssocID="{A5606D63-783A-4726-80B5-19D0EE5817F6}" presName="parentLin" presStyleCnt="0"/>
      <dgm:spPr/>
    </dgm:pt>
    <dgm:pt modelId="{83ABCFD0-4755-456A-A151-0611753B2B41}" type="pres">
      <dgm:prSet presAssocID="{A5606D63-783A-4726-80B5-19D0EE5817F6}" presName="parentLeftMargin" presStyleLbl="node1" presStyleIdx="2" presStyleCnt="4"/>
      <dgm:spPr/>
    </dgm:pt>
    <dgm:pt modelId="{5A3DFCE5-9C43-49FC-8291-64CF8DDC79E0}" type="pres">
      <dgm:prSet presAssocID="{A5606D63-783A-4726-80B5-19D0EE5817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8F47799-06E2-41A0-AE4A-BD81C6214D7F}" type="pres">
      <dgm:prSet presAssocID="{A5606D63-783A-4726-80B5-19D0EE5817F6}" presName="negativeSpace" presStyleCnt="0"/>
      <dgm:spPr/>
    </dgm:pt>
    <dgm:pt modelId="{7A6C73E3-6F9D-4A5A-96ED-2B9390A8C723}" type="pres">
      <dgm:prSet presAssocID="{A5606D63-783A-4726-80B5-19D0EE5817F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396410-9A00-4C55-987E-E77B924DD90A}" type="presOf" srcId="{261FA162-0ABF-488B-B773-EDF8A208AEB4}" destId="{8294DA81-0DEA-494B-927E-C79339CA6E2A}" srcOrd="1" destOrd="0" presId="urn:microsoft.com/office/officeart/2005/8/layout/list1"/>
    <dgm:cxn modelId="{ACF46119-1C47-4C65-B37F-74D0AAB02A45}" type="presOf" srcId="{711EE781-AA1D-4475-84FE-AACB78C5D86D}" destId="{0F429E0B-65E0-4EF0-BDAE-9FDD1D1A2429}" srcOrd="1" destOrd="0" presId="urn:microsoft.com/office/officeart/2005/8/layout/list1"/>
    <dgm:cxn modelId="{A9358B1D-C496-454D-B66F-8878EFDF799A}" type="presOf" srcId="{711EE781-AA1D-4475-84FE-AACB78C5D86D}" destId="{B30271B7-9B55-4F5A-BCFA-469124134732}" srcOrd="0" destOrd="0" presId="urn:microsoft.com/office/officeart/2005/8/layout/list1"/>
    <dgm:cxn modelId="{2F785027-6CD5-4D2D-AB0D-8A9AE80E9F25}" srcId="{7D2FED26-BE66-4C9D-ACF8-897791DB100B}" destId="{711EE781-AA1D-4475-84FE-AACB78C5D86D}" srcOrd="2" destOrd="0" parTransId="{FE1E1D2C-214B-4D30-96D6-B7035D27C41C}" sibTransId="{862C3D1D-3758-438C-BEB5-91865532E6B4}"/>
    <dgm:cxn modelId="{E893EA3D-2444-47A6-9A5F-0730582010A0}" type="presOf" srcId="{261FA162-0ABF-488B-B773-EDF8A208AEB4}" destId="{D5F5D450-EEB0-45DD-B70E-BFC7F07D1D75}" srcOrd="0" destOrd="0" presId="urn:microsoft.com/office/officeart/2005/8/layout/list1"/>
    <dgm:cxn modelId="{ECDD9A46-752A-40D0-8872-910CCAABED58}" type="presOf" srcId="{A5606D63-783A-4726-80B5-19D0EE5817F6}" destId="{83ABCFD0-4755-456A-A151-0611753B2B41}" srcOrd="0" destOrd="0" presId="urn:microsoft.com/office/officeart/2005/8/layout/list1"/>
    <dgm:cxn modelId="{18832A56-F190-4B5C-A6BE-AE5472609707}" srcId="{7D2FED26-BE66-4C9D-ACF8-897791DB100B}" destId="{506F093D-596F-4F2C-A20D-66B62A0BF845}" srcOrd="0" destOrd="0" parTransId="{E4507F5A-F241-454F-A281-07D547A239FF}" sibTransId="{AC3F3BA5-FB69-46D5-9D46-722C6D71A4CB}"/>
    <dgm:cxn modelId="{33BD947B-F9BA-4ADE-B93B-F58597E5138D}" type="presOf" srcId="{7D2FED26-BE66-4C9D-ACF8-897791DB100B}" destId="{8820A999-FD77-4FDD-90A0-051A248B3F5B}" srcOrd="0" destOrd="0" presId="urn:microsoft.com/office/officeart/2005/8/layout/list1"/>
    <dgm:cxn modelId="{38370580-CBB1-40CF-AEBC-97674043136B}" srcId="{7D2FED26-BE66-4C9D-ACF8-897791DB100B}" destId="{261FA162-0ABF-488B-B773-EDF8A208AEB4}" srcOrd="1" destOrd="0" parTransId="{61B265B5-19C9-4003-8A8D-710D00D6A882}" sibTransId="{3BF685BE-30D0-4112-B79A-25FD30709FFD}"/>
    <dgm:cxn modelId="{047DCD8A-EC07-4457-A160-83407A86E7C3}" type="presOf" srcId="{506F093D-596F-4F2C-A20D-66B62A0BF845}" destId="{1BA34B64-0065-464C-88A9-79108AF71F17}" srcOrd="1" destOrd="0" presId="urn:microsoft.com/office/officeart/2005/8/layout/list1"/>
    <dgm:cxn modelId="{7C4CA6E3-82E1-4106-B762-9FF53BCD03BB}" type="presOf" srcId="{A5606D63-783A-4726-80B5-19D0EE5817F6}" destId="{5A3DFCE5-9C43-49FC-8291-64CF8DDC79E0}" srcOrd="1" destOrd="0" presId="urn:microsoft.com/office/officeart/2005/8/layout/list1"/>
    <dgm:cxn modelId="{8B4B1BE7-7365-463D-8500-38CE890C3228}" srcId="{7D2FED26-BE66-4C9D-ACF8-897791DB100B}" destId="{A5606D63-783A-4726-80B5-19D0EE5817F6}" srcOrd="3" destOrd="0" parTransId="{15B863E1-66E6-472E-8D92-4D7E6DC305C0}" sibTransId="{9966BAC4-2525-4A59-AA35-1EAA9654172B}"/>
    <dgm:cxn modelId="{62D759F8-D192-4B57-A6AA-B3F7E65A028E}" type="presOf" srcId="{506F093D-596F-4F2C-A20D-66B62A0BF845}" destId="{7A674396-EC8A-477F-8CC8-B2079CEC5CA5}" srcOrd="0" destOrd="0" presId="urn:microsoft.com/office/officeart/2005/8/layout/list1"/>
    <dgm:cxn modelId="{BFF261D9-7D42-4AEA-BCF6-06EE8253C0B1}" type="presParOf" srcId="{8820A999-FD77-4FDD-90A0-051A248B3F5B}" destId="{386742C2-53C4-4A8E-B710-C22D01772D9F}" srcOrd="0" destOrd="0" presId="urn:microsoft.com/office/officeart/2005/8/layout/list1"/>
    <dgm:cxn modelId="{063398C1-8F37-459D-B2BB-6D8A0DE13B74}" type="presParOf" srcId="{386742C2-53C4-4A8E-B710-C22D01772D9F}" destId="{7A674396-EC8A-477F-8CC8-B2079CEC5CA5}" srcOrd="0" destOrd="0" presId="urn:microsoft.com/office/officeart/2005/8/layout/list1"/>
    <dgm:cxn modelId="{2A9C9650-DF19-4E06-948E-D2838366D7BE}" type="presParOf" srcId="{386742C2-53C4-4A8E-B710-C22D01772D9F}" destId="{1BA34B64-0065-464C-88A9-79108AF71F17}" srcOrd="1" destOrd="0" presId="urn:microsoft.com/office/officeart/2005/8/layout/list1"/>
    <dgm:cxn modelId="{F6CF678D-E55C-4245-A995-71141A89FEC7}" type="presParOf" srcId="{8820A999-FD77-4FDD-90A0-051A248B3F5B}" destId="{01E47E49-9E4F-4BAA-AEDB-C37873687645}" srcOrd="1" destOrd="0" presId="urn:microsoft.com/office/officeart/2005/8/layout/list1"/>
    <dgm:cxn modelId="{831D0CE1-CF96-4C78-8AFD-369AD6F1D4D5}" type="presParOf" srcId="{8820A999-FD77-4FDD-90A0-051A248B3F5B}" destId="{01D15920-41BB-4541-92BA-9D02959BBC1F}" srcOrd="2" destOrd="0" presId="urn:microsoft.com/office/officeart/2005/8/layout/list1"/>
    <dgm:cxn modelId="{5FF24C8E-274D-4D6E-870D-DDB729253A1F}" type="presParOf" srcId="{8820A999-FD77-4FDD-90A0-051A248B3F5B}" destId="{503D99B2-1869-469A-9236-E14F6B5CDCAA}" srcOrd="3" destOrd="0" presId="urn:microsoft.com/office/officeart/2005/8/layout/list1"/>
    <dgm:cxn modelId="{0ADA7619-BFD8-4758-BFA1-1A0607EF4202}" type="presParOf" srcId="{8820A999-FD77-4FDD-90A0-051A248B3F5B}" destId="{4D1092D3-A3D6-45CF-BD18-BCF1BEC44F6D}" srcOrd="4" destOrd="0" presId="urn:microsoft.com/office/officeart/2005/8/layout/list1"/>
    <dgm:cxn modelId="{FF840038-4085-41A9-B80B-89407A98B443}" type="presParOf" srcId="{4D1092D3-A3D6-45CF-BD18-BCF1BEC44F6D}" destId="{D5F5D450-EEB0-45DD-B70E-BFC7F07D1D75}" srcOrd="0" destOrd="0" presId="urn:microsoft.com/office/officeart/2005/8/layout/list1"/>
    <dgm:cxn modelId="{F334C6BD-8D5D-46AB-992B-4B6ECF5D9A6D}" type="presParOf" srcId="{4D1092D3-A3D6-45CF-BD18-BCF1BEC44F6D}" destId="{8294DA81-0DEA-494B-927E-C79339CA6E2A}" srcOrd="1" destOrd="0" presId="urn:microsoft.com/office/officeart/2005/8/layout/list1"/>
    <dgm:cxn modelId="{6C6B7113-E22D-4EFE-B33E-EE1DF30885F5}" type="presParOf" srcId="{8820A999-FD77-4FDD-90A0-051A248B3F5B}" destId="{ED22137F-D16A-45DC-BF62-00D1D8974D2D}" srcOrd="5" destOrd="0" presId="urn:microsoft.com/office/officeart/2005/8/layout/list1"/>
    <dgm:cxn modelId="{D387F388-38D4-4DFB-B704-533602D19186}" type="presParOf" srcId="{8820A999-FD77-4FDD-90A0-051A248B3F5B}" destId="{1303126E-DC50-41ED-8685-91824B4DCDE9}" srcOrd="6" destOrd="0" presId="urn:microsoft.com/office/officeart/2005/8/layout/list1"/>
    <dgm:cxn modelId="{BD95B47C-F811-48D7-976D-E5F59E2644F5}" type="presParOf" srcId="{8820A999-FD77-4FDD-90A0-051A248B3F5B}" destId="{3DF573E0-C147-40C9-8DAD-91D5C2C65F64}" srcOrd="7" destOrd="0" presId="urn:microsoft.com/office/officeart/2005/8/layout/list1"/>
    <dgm:cxn modelId="{905234A8-E32E-4112-A680-351EABF0E174}" type="presParOf" srcId="{8820A999-FD77-4FDD-90A0-051A248B3F5B}" destId="{1B0C63BB-C9F1-491F-8959-84B3CB7AE485}" srcOrd="8" destOrd="0" presId="urn:microsoft.com/office/officeart/2005/8/layout/list1"/>
    <dgm:cxn modelId="{BA9DF7AD-DDD0-45CF-A267-323F2789083F}" type="presParOf" srcId="{1B0C63BB-C9F1-491F-8959-84B3CB7AE485}" destId="{B30271B7-9B55-4F5A-BCFA-469124134732}" srcOrd="0" destOrd="0" presId="urn:microsoft.com/office/officeart/2005/8/layout/list1"/>
    <dgm:cxn modelId="{D8A17B21-303D-4A65-99F7-D9CDE74A7B41}" type="presParOf" srcId="{1B0C63BB-C9F1-491F-8959-84B3CB7AE485}" destId="{0F429E0B-65E0-4EF0-BDAE-9FDD1D1A2429}" srcOrd="1" destOrd="0" presId="urn:microsoft.com/office/officeart/2005/8/layout/list1"/>
    <dgm:cxn modelId="{F92A43E1-B2A3-4D25-8AF6-A6C61873030E}" type="presParOf" srcId="{8820A999-FD77-4FDD-90A0-051A248B3F5B}" destId="{4906833B-9488-4378-B0C1-06E84CEE8EC4}" srcOrd="9" destOrd="0" presId="urn:microsoft.com/office/officeart/2005/8/layout/list1"/>
    <dgm:cxn modelId="{E680655E-4FBE-442C-8785-7F04637FF35A}" type="presParOf" srcId="{8820A999-FD77-4FDD-90A0-051A248B3F5B}" destId="{5305B5A6-5816-480F-AACD-AF05859B0DF8}" srcOrd="10" destOrd="0" presId="urn:microsoft.com/office/officeart/2005/8/layout/list1"/>
    <dgm:cxn modelId="{24EF7AFA-E52F-40FC-98B6-C849E2D66838}" type="presParOf" srcId="{8820A999-FD77-4FDD-90A0-051A248B3F5B}" destId="{DB772E5E-621D-404D-890F-A0FD1318220B}" srcOrd="11" destOrd="0" presId="urn:microsoft.com/office/officeart/2005/8/layout/list1"/>
    <dgm:cxn modelId="{20FFA453-9475-4F71-89A2-D26935E0225C}" type="presParOf" srcId="{8820A999-FD77-4FDD-90A0-051A248B3F5B}" destId="{B6361FE0-CDD6-4742-9B90-7553CEADF526}" srcOrd="12" destOrd="0" presId="urn:microsoft.com/office/officeart/2005/8/layout/list1"/>
    <dgm:cxn modelId="{1FAB0884-71A4-4A80-A3AF-5EFFB6594740}" type="presParOf" srcId="{B6361FE0-CDD6-4742-9B90-7553CEADF526}" destId="{83ABCFD0-4755-456A-A151-0611753B2B41}" srcOrd="0" destOrd="0" presId="urn:microsoft.com/office/officeart/2005/8/layout/list1"/>
    <dgm:cxn modelId="{5707544E-986F-4121-A9EB-2D21AE8765F0}" type="presParOf" srcId="{B6361FE0-CDD6-4742-9B90-7553CEADF526}" destId="{5A3DFCE5-9C43-49FC-8291-64CF8DDC79E0}" srcOrd="1" destOrd="0" presId="urn:microsoft.com/office/officeart/2005/8/layout/list1"/>
    <dgm:cxn modelId="{8DE8DD47-D815-40E1-A92F-CE78F8513B62}" type="presParOf" srcId="{8820A999-FD77-4FDD-90A0-051A248B3F5B}" destId="{F8F47799-06E2-41A0-AE4A-BD81C6214D7F}" srcOrd="13" destOrd="0" presId="urn:microsoft.com/office/officeart/2005/8/layout/list1"/>
    <dgm:cxn modelId="{9EE7E990-A781-48AE-BA32-75FC1C5839C1}" type="presParOf" srcId="{8820A999-FD77-4FDD-90A0-051A248B3F5B}" destId="{7A6C73E3-6F9D-4A5A-96ED-2B9390A8C72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CB96D-350A-44FA-A0A6-59784CCF11E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E2AF983-50F5-4FEC-BD08-09A42469D113}">
      <dgm:prSet phldrT="[Texto]"/>
      <dgm:spPr/>
      <dgm:t>
        <a:bodyPr/>
        <a:lstStyle/>
        <a:p>
          <a:r>
            <a:rPr lang="pt-BR" dirty="0"/>
            <a:t>Casa Grande</a:t>
          </a:r>
        </a:p>
      </dgm:t>
    </dgm:pt>
    <dgm:pt modelId="{742DAF0B-E527-4EEC-9159-41A8AEA1FE4C}" type="parTrans" cxnId="{85B4A57D-0E79-40D7-B989-CCDED46B5A2B}">
      <dgm:prSet/>
      <dgm:spPr/>
      <dgm:t>
        <a:bodyPr/>
        <a:lstStyle/>
        <a:p>
          <a:endParaRPr lang="pt-BR"/>
        </a:p>
      </dgm:t>
    </dgm:pt>
    <dgm:pt modelId="{1616FD9F-C3AD-438D-A13C-A114EB2883EF}" type="sibTrans" cxnId="{85B4A57D-0E79-40D7-B989-CCDED46B5A2B}">
      <dgm:prSet/>
      <dgm:spPr/>
      <dgm:t>
        <a:bodyPr/>
        <a:lstStyle/>
        <a:p>
          <a:endParaRPr lang="pt-BR"/>
        </a:p>
      </dgm:t>
    </dgm:pt>
    <dgm:pt modelId="{E084F462-79ED-49CF-8CCB-F1FA179EBBF1}">
      <dgm:prSet phldrT="[Texto]"/>
      <dgm:spPr/>
      <dgm:t>
        <a:bodyPr/>
        <a:lstStyle/>
        <a:p>
          <a:r>
            <a:rPr lang="pt-BR" dirty="0"/>
            <a:t>Capela</a:t>
          </a:r>
        </a:p>
      </dgm:t>
    </dgm:pt>
    <dgm:pt modelId="{46F2328E-5956-4237-B498-EF525600C5DC}" type="parTrans" cxnId="{EEB2A545-BA4C-46B1-A45F-898A4414AB09}">
      <dgm:prSet/>
      <dgm:spPr/>
      <dgm:t>
        <a:bodyPr/>
        <a:lstStyle/>
        <a:p>
          <a:endParaRPr lang="pt-BR"/>
        </a:p>
      </dgm:t>
    </dgm:pt>
    <dgm:pt modelId="{42E63173-7288-43BD-B39A-D450934F6A48}" type="sibTrans" cxnId="{EEB2A545-BA4C-46B1-A45F-898A4414AB09}">
      <dgm:prSet/>
      <dgm:spPr/>
      <dgm:t>
        <a:bodyPr/>
        <a:lstStyle/>
        <a:p>
          <a:endParaRPr lang="pt-BR"/>
        </a:p>
      </dgm:t>
    </dgm:pt>
    <dgm:pt modelId="{EA28F9A4-5ED9-4309-974A-0588FDCBF3AF}">
      <dgm:prSet phldrT="[Texto]"/>
      <dgm:spPr/>
      <dgm:t>
        <a:bodyPr/>
        <a:lstStyle/>
        <a:p>
          <a:r>
            <a:rPr lang="pt-BR" dirty="0"/>
            <a:t>Senzala</a:t>
          </a:r>
        </a:p>
      </dgm:t>
    </dgm:pt>
    <dgm:pt modelId="{D366D00B-7AEB-40AE-B337-3206B4FFAD41}" type="parTrans" cxnId="{E8AA1E19-8A72-49A5-8ADF-0A02C9D3C26D}">
      <dgm:prSet/>
      <dgm:spPr/>
      <dgm:t>
        <a:bodyPr/>
        <a:lstStyle/>
        <a:p>
          <a:endParaRPr lang="pt-BR"/>
        </a:p>
      </dgm:t>
    </dgm:pt>
    <dgm:pt modelId="{68EFB88D-8037-4676-9EED-114A994FC12B}" type="sibTrans" cxnId="{E8AA1E19-8A72-49A5-8ADF-0A02C9D3C26D}">
      <dgm:prSet/>
      <dgm:spPr/>
      <dgm:t>
        <a:bodyPr/>
        <a:lstStyle/>
        <a:p>
          <a:endParaRPr lang="pt-BR"/>
        </a:p>
      </dgm:t>
    </dgm:pt>
    <dgm:pt modelId="{A0B08184-2169-4E93-945F-6F26AD445851}">
      <dgm:prSet phldrT="[Texto]"/>
      <dgm:spPr/>
      <dgm:t>
        <a:bodyPr/>
        <a:lstStyle/>
        <a:p>
          <a:r>
            <a:rPr lang="pt-BR" dirty="0"/>
            <a:t>A casa de purgar</a:t>
          </a:r>
        </a:p>
      </dgm:t>
    </dgm:pt>
    <dgm:pt modelId="{708CD8C1-A15A-492F-B3C4-99968AC6B7DF}" type="parTrans" cxnId="{C69A297F-2E98-4505-9113-B57CE8FDD8F4}">
      <dgm:prSet/>
      <dgm:spPr/>
    </dgm:pt>
    <dgm:pt modelId="{670544E9-2226-490A-BC40-19FFD90F3440}" type="sibTrans" cxnId="{C69A297F-2E98-4505-9113-B57CE8FDD8F4}">
      <dgm:prSet/>
      <dgm:spPr/>
    </dgm:pt>
    <dgm:pt modelId="{9A744D76-23C9-4820-BAEB-10B5AD232610}">
      <dgm:prSet phldrT="[Texto]"/>
      <dgm:spPr/>
      <dgm:t>
        <a:bodyPr/>
        <a:lstStyle/>
        <a:p>
          <a:r>
            <a:rPr lang="pt-BR" dirty="0"/>
            <a:t>Casa do Engenho</a:t>
          </a:r>
        </a:p>
      </dgm:t>
    </dgm:pt>
    <dgm:pt modelId="{0386B863-23C6-49ED-B5BE-261A18A016CC}" type="parTrans" cxnId="{1AC6E9DC-20E9-4463-90BF-8916B30A846A}">
      <dgm:prSet/>
      <dgm:spPr/>
    </dgm:pt>
    <dgm:pt modelId="{68C677EA-6712-4227-814E-DA2F88EB66E2}" type="sibTrans" cxnId="{1AC6E9DC-20E9-4463-90BF-8916B30A846A}">
      <dgm:prSet/>
      <dgm:spPr/>
    </dgm:pt>
    <dgm:pt modelId="{082D8BDE-2D40-41EA-ACF4-897A7A623753}" type="pres">
      <dgm:prSet presAssocID="{971CB96D-350A-44FA-A0A6-59784CCF11E6}" presName="linear" presStyleCnt="0">
        <dgm:presLayoutVars>
          <dgm:dir/>
          <dgm:animLvl val="lvl"/>
          <dgm:resizeHandles val="exact"/>
        </dgm:presLayoutVars>
      </dgm:prSet>
      <dgm:spPr/>
    </dgm:pt>
    <dgm:pt modelId="{F79CC691-901A-462B-BCCF-9550BC4AD383}" type="pres">
      <dgm:prSet presAssocID="{5E2AF983-50F5-4FEC-BD08-09A42469D113}" presName="parentLin" presStyleCnt="0"/>
      <dgm:spPr/>
    </dgm:pt>
    <dgm:pt modelId="{7A36785C-509E-4281-8EF7-0FE7BE62CA62}" type="pres">
      <dgm:prSet presAssocID="{5E2AF983-50F5-4FEC-BD08-09A42469D113}" presName="parentLeftMargin" presStyleLbl="node1" presStyleIdx="0" presStyleCnt="5"/>
      <dgm:spPr/>
    </dgm:pt>
    <dgm:pt modelId="{E4966007-40E8-4366-ABF8-F4BBF98D1469}" type="pres">
      <dgm:prSet presAssocID="{5E2AF983-50F5-4FEC-BD08-09A42469D1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F67964-0E8D-49A8-B35D-9264DCC2305E}" type="pres">
      <dgm:prSet presAssocID="{5E2AF983-50F5-4FEC-BD08-09A42469D113}" presName="negativeSpace" presStyleCnt="0"/>
      <dgm:spPr/>
    </dgm:pt>
    <dgm:pt modelId="{5A2754EA-112E-434E-BCA7-78D5396185B6}" type="pres">
      <dgm:prSet presAssocID="{5E2AF983-50F5-4FEC-BD08-09A42469D113}" presName="childText" presStyleLbl="conFgAcc1" presStyleIdx="0" presStyleCnt="5">
        <dgm:presLayoutVars>
          <dgm:bulletEnabled val="1"/>
        </dgm:presLayoutVars>
      </dgm:prSet>
      <dgm:spPr/>
    </dgm:pt>
    <dgm:pt modelId="{2A596242-390F-4E6F-9295-53A0A9C3C2E2}" type="pres">
      <dgm:prSet presAssocID="{1616FD9F-C3AD-438D-A13C-A114EB2883EF}" presName="spaceBetweenRectangles" presStyleCnt="0"/>
      <dgm:spPr/>
    </dgm:pt>
    <dgm:pt modelId="{C59DB5F7-6E38-4E8A-B0E0-529393F688E6}" type="pres">
      <dgm:prSet presAssocID="{E084F462-79ED-49CF-8CCB-F1FA179EBBF1}" presName="parentLin" presStyleCnt="0"/>
      <dgm:spPr/>
    </dgm:pt>
    <dgm:pt modelId="{5466A553-BA84-47B7-AA94-E387EBB014FF}" type="pres">
      <dgm:prSet presAssocID="{E084F462-79ED-49CF-8CCB-F1FA179EBBF1}" presName="parentLeftMargin" presStyleLbl="node1" presStyleIdx="0" presStyleCnt="5"/>
      <dgm:spPr/>
    </dgm:pt>
    <dgm:pt modelId="{B1581A28-6693-4A4B-973C-A09EE2466E74}" type="pres">
      <dgm:prSet presAssocID="{E084F462-79ED-49CF-8CCB-F1FA179EBB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670D30-D7A4-41E5-B391-211324E9BB9C}" type="pres">
      <dgm:prSet presAssocID="{E084F462-79ED-49CF-8CCB-F1FA179EBBF1}" presName="negativeSpace" presStyleCnt="0"/>
      <dgm:spPr/>
    </dgm:pt>
    <dgm:pt modelId="{1D0510A5-3731-44E0-B23F-1576CA8B2A77}" type="pres">
      <dgm:prSet presAssocID="{E084F462-79ED-49CF-8CCB-F1FA179EBBF1}" presName="childText" presStyleLbl="conFgAcc1" presStyleIdx="1" presStyleCnt="5">
        <dgm:presLayoutVars>
          <dgm:bulletEnabled val="1"/>
        </dgm:presLayoutVars>
      </dgm:prSet>
      <dgm:spPr/>
    </dgm:pt>
    <dgm:pt modelId="{D7AAD56C-FE63-495C-A73A-4A25FC27504A}" type="pres">
      <dgm:prSet presAssocID="{42E63173-7288-43BD-B39A-D450934F6A48}" presName="spaceBetweenRectangles" presStyleCnt="0"/>
      <dgm:spPr/>
    </dgm:pt>
    <dgm:pt modelId="{2C9DB5F9-F149-4B96-8AEC-7E97DC183A44}" type="pres">
      <dgm:prSet presAssocID="{EA28F9A4-5ED9-4309-974A-0588FDCBF3AF}" presName="parentLin" presStyleCnt="0"/>
      <dgm:spPr/>
    </dgm:pt>
    <dgm:pt modelId="{9AFDE794-88A8-4EBA-BE5C-ECD58543B40A}" type="pres">
      <dgm:prSet presAssocID="{EA28F9A4-5ED9-4309-974A-0588FDCBF3AF}" presName="parentLeftMargin" presStyleLbl="node1" presStyleIdx="1" presStyleCnt="5"/>
      <dgm:spPr/>
    </dgm:pt>
    <dgm:pt modelId="{8FA5BBE0-F3C6-46EC-9D4E-1E28F55AAB19}" type="pres">
      <dgm:prSet presAssocID="{EA28F9A4-5ED9-4309-974A-0588FDCBF3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D6DE10-144B-446E-A006-1B555DEB668B}" type="pres">
      <dgm:prSet presAssocID="{EA28F9A4-5ED9-4309-974A-0588FDCBF3AF}" presName="negativeSpace" presStyleCnt="0"/>
      <dgm:spPr/>
    </dgm:pt>
    <dgm:pt modelId="{6AFA93CD-586B-4C98-9B78-23007E61DE8D}" type="pres">
      <dgm:prSet presAssocID="{EA28F9A4-5ED9-4309-974A-0588FDCBF3AF}" presName="childText" presStyleLbl="conFgAcc1" presStyleIdx="2" presStyleCnt="5">
        <dgm:presLayoutVars>
          <dgm:bulletEnabled val="1"/>
        </dgm:presLayoutVars>
      </dgm:prSet>
      <dgm:spPr/>
    </dgm:pt>
    <dgm:pt modelId="{79A87A60-9C43-48EC-A430-61DBED86E8C3}" type="pres">
      <dgm:prSet presAssocID="{68EFB88D-8037-4676-9EED-114A994FC12B}" presName="spaceBetweenRectangles" presStyleCnt="0"/>
      <dgm:spPr/>
    </dgm:pt>
    <dgm:pt modelId="{49709A75-E213-40F5-AFEB-9B2DA564DEF3}" type="pres">
      <dgm:prSet presAssocID="{9A744D76-23C9-4820-BAEB-10B5AD232610}" presName="parentLin" presStyleCnt="0"/>
      <dgm:spPr/>
    </dgm:pt>
    <dgm:pt modelId="{0BB8B905-ADFA-4BFE-8425-CD61F1A1537E}" type="pres">
      <dgm:prSet presAssocID="{9A744D76-23C9-4820-BAEB-10B5AD232610}" presName="parentLeftMargin" presStyleLbl="node1" presStyleIdx="2" presStyleCnt="5"/>
      <dgm:spPr/>
    </dgm:pt>
    <dgm:pt modelId="{3D445651-7DE6-41CB-8F44-C30E19C623FD}" type="pres">
      <dgm:prSet presAssocID="{9A744D76-23C9-4820-BAEB-10B5AD23261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321FA7-6BFA-4374-80DE-ECBBF0782936}" type="pres">
      <dgm:prSet presAssocID="{9A744D76-23C9-4820-BAEB-10B5AD232610}" presName="negativeSpace" presStyleCnt="0"/>
      <dgm:spPr/>
    </dgm:pt>
    <dgm:pt modelId="{CAD92985-2997-40C1-B83C-82C2408CB43A}" type="pres">
      <dgm:prSet presAssocID="{9A744D76-23C9-4820-BAEB-10B5AD232610}" presName="childText" presStyleLbl="conFgAcc1" presStyleIdx="3" presStyleCnt="5">
        <dgm:presLayoutVars>
          <dgm:bulletEnabled val="1"/>
        </dgm:presLayoutVars>
      </dgm:prSet>
      <dgm:spPr/>
    </dgm:pt>
    <dgm:pt modelId="{07341E8E-0F40-49D8-B45D-EC2FD2376AF7}" type="pres">
      <dgm:prSet presAssocID="{68C677EA-6712-4227-814E-DA2F88EB66E2}" presName="spaceBetweenRectangles" presStyleCnt="0"/>
      <dgm:spPr/>
    </dgm:pt>
    <dgm:pt modelId="{48C6E178-464D-4AA5-8F04-02CDC4D73002}" type="pres">
      <dgm:prSet presAssocID="{A0B08184-2169-4E93-945F-6F26AD445851}" presName="parentLin" presStyleCnt="0"/>
      <dgm:spPr/>
    </dgm:pt>
    <dgm:pt modelId="{154D7D4B-284F-4544-A92E-708182A2E2F0}" type="pres">
      <dgm:prSet presAssocID="{A0B08184-2169-4E93-945F-6F26AD445851}" presName="parentLeftMargin" presStyleLbl="node1" presStyleIdx="3" presStyleCnt="5"/>
      <dgm:spPr/>
    </dgm:pt>
    <dgm:pt modelId="{B5CAA890-C07D-422B-8878-AA266693908A}" type="pres">
      <dgm:prSet presAssocID="{A0B08184-2169-4E93-945F-6F26AD44585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ADAA928-7D7D-4612-9DCC-BD4FB61C2309}" type="pres">
      <dgm:prSet presAssocID="{A0B08184-2169-4E93-945F-6F26AD445851}" presName="negativeSpace" presStyleCnt="0"/>
      <dgm:spPr/>
    </dgm:pt>
    <dgm:pt modelId="{2286EE87-0FCF-4B51-AC95-DF03610D3FFF}" type="pres">
      <dgm:prSet presAssocID="{A0B08184-2169-4E93-945F-6F26AD44585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9598E01-42EC-4B14-AC99-693B0D05E08B}" type="presOf" srcId="{EA28F9A4-5ED9-4309-974A-0588FDCBF3AF}" destId="{9AFDE794-88A8-4EBA-BE5C-ECD58543B40A}" srcOrd="0" destOrd="0" presId="urn:microsoft.com/office/officeart/2005/8/layout/list1"/>
    <dgm:cxn modelId="{92338D11-3C64-4FAF-A4CD-4A9DB7DCA69F}" type="presOf" srcId="{9A744D76-23C9-4820-BAEB-10B5AD232610}" destId="{0BB8B905-ADFA-4BFE-8425-CD61F1A1537E}" srcOrd="0" destOrd="0" presId="urn:microsoft.com/office/officeart/2005/8/layout/list1"/>
    <dgm:cxn modelId="{9D660E14-816B-47F6-8D47-C832A8FFC0CE}" type="presOf" srcId="{9A744D76-23C9-4820-BAEB-10B5AD232610}" destId="{3D445651-7DE6-41CB-8F44-C30E19C623FD}" srcOrd="1" destOrd="0" presId="urn:microsoft.com/office/officeart/2005/8/layout/list1"/>
    <dgm:cxn modelId="{E8AA1E19-8A72-49A5-8ADF-0A02C9D3C26D}" srcId="{971CB96D-350A-44FA-A0A6-59784CCF11E6}" destId="{EA28F9A4-5ED9-4309-974A-0588FDCBF3AF}" srcOrd="2" destOrd="0" parTransId="{D366D00B-7AEB-40AE-B337-3206B4FFAD41}" sibTransId="{68EFB88D-8037-4676-9EED-114A994FC12B}"/>
    <dgm:cxn modelId="{904D9621-85C3-4F69-BEF0-83625C99AF5B}" type="presOf" srcId="{A0B08184-2169-4E93-945F-6F26AD445851}" destId="{B5CAA890-C07D-422B-8878-AA266693908A}" srcOrd="1" destOrd="0" presId="urn:microsoft.com/office/officeart/2005/8/layout/list1"/>
    <dgm:cxn modelId="{61478638-E03B-4672-8AB9-6BA9F6A3913A}" type="presOf" srcId="{E084F462-79ED-49CF-8CCB-F1FA179EBBF1}" destId="{5466A553-BA84-47B7-AA94-E387EBB014FF}" srcOrd="0" destOrd="0" presId="urn:microsoft.com/office/officeart/2005/8/layout/list1"/>
    <dgm:cxn modelId="{EEB2A545-BA4C-46B1-A45F-898A4414AB09}" srcId="{971CB96D-350A-44FA-A0A6-59784CCF11E6}" destId="{E084F462-79ED-49CF-8CCB-F1FA179EBBF1}" srcOrd="1" destOrd="0" parTransId="{46F2328E-5956-4237-B498-EF525600C5DC}" sibTransId="{42E63173-7288-43BD-B39A-D450934F6A48}"/>
    <dgm:cxn modelId="{41DF9D66-5A05-4CD9-98C0-59210FDDA34A}" type="presOf" srcId="{5E2AF983-50F5-4FEC-BD08-09A42469D113}" destId="{7A36785C-509E-4281-8EF7-0FE7BE62CA62}" srcOrd="0" destOrd="0" presId="urn:microsoft.com/office/officeart/2005/8/layout/list1"/>
    <dgm:cxn modelId="{214EE146-42DB-4287-9AC9-8F513E395424}" type="presOf" srcId="{A0B08184-2169-4E93-945F-6F26AD445851}" destId="{154D7D4B-284F-4544-A92E-708182A2E2F0}" srcOrd="0" destOrd="0" presId="urn:microsoft.com/office/officeart/2005/8/layout/list1"/>
    <dgm:cxn modelId="{BA6DC547-5D2A-4ED1-A325-55550BFF9F85}" type="presOf" srcId="{971CB96D-350A-44FA-A0A6-59784CCF11E6}" destId="{082D8BDE-2D40-41EA-ACF4-897A7A623753}" srcOrd="0" destOrd="0" presId="urn:microsoft.com/office/officeart/2005/8/layout/list1"/>
    <dgm:cxn modelId="{85B4A57D-0E79-40D7-B989-CCDED46B5A2B}" srcId="{971CB96D-350A-44FA-A0A6-59784CCF11E6}" destId="{5E2AF983-50F5-4FEC-BD08-09A42469D113}" srcOrd="0" destOrd="0" parTransId="{742DAF0B-E527-4EEC-9159-41A8AEA1FE4C}" sibTransId="{1616FD9F-C3AD-438D-A13C-A114EB2883EF}"/>
    <dgm:cxn modelId="{C69A297F-2E98-4505-9113-B57CE8FDD8F4}" srcId="{971CB96D-350A-44FA-A0A6-59784CCF11E6}" destId="{A0B08184-2169-4E93-945F-6F26AD445851}" srcOrd="4" destOrd="0" parTransId="{708CD8C1-A15A-492F-B3C4-99968AC6B7DF}" sibTransId="{670544E9-2226-490A-BC40-19FFD90F3440}"/>
    <dgm:cxn modelId="{6BDB1690-AC09-446B-97F4-C3D8C1CA9D34}" type="presOf" srcId="{E084F462-79ED-49CF-8CCB-F1FA179EBBF1}" destId="{B1581A28-6693-4A4B-973C-A09EE2466E74}" srcOrd="1" destOrd="0" presId="urn:microsoft.com/office/officeart/2005/8/layout/list1"/>
    <dgm:cxn modelId="{5E236F9C-521E-4A66-B997-9C6813853E3C}" type="presOf" srcId="{5E2AF983-50F5-4FEC-BD08-09A42469D113}" destId="{E4966007-40E8-4366-ABF8-F4BBF98D1469}" srcOrd="1" destOrd="0" presId="urn:microsoft.com/office/officeart/2005/8/layout/list1"/>
    <dgm:cxn modelId="{82E3ECD2-1865-42E0-B4A1-B16A2398D5AE}" type="presOf" srcId="{EA28F9A4-5ED9-4309-974A-0588FDCBF3AF}" destId="{8FA5BBE0-F3C6-46EC-9D4E-1E28F55AAB19}" srcOrd="1" destOrd="0" presId="urn:microsoft.com/office/officeart/2005/8/layout/list1"/>
    <dgm:cxn modelId="{1AC6E9DC-20E9-4463-90BF-8916B30A846A}" srcId="{971CB96D-350A-44FA-A0A6-59784CCF11E6}" destId="{9A744D76-23C9-4820-BAEB-10B5AD232610}" srcOrd="3" destOrd="0" parTransId="{0386B863-23C6-49ED-B5BE-261A18A016CC}" sibTransId="{68C677EA-6712-4227-814E-DA2F88EB66E2}"/>
    <dgm:cxn modelId="{0F70D783-81BD-4F88-972E-27A10AB49455}" type="presParOf" srcId="{082D8BDE-2D40-41EA-ACF4-897A7A623753}" destId="{F79CC691-901A-462B-BCCF-9550BC4AD383}" srcOrd="0" destOrd="0" presId="urn:microsoft.com/office/officeart/2005/8/layout/list1"/>
    <dgm:cxn modelId="{81E1C2A4-DCF3-4672-9C36-0F32991D9095}" type="presParOf" srcId="{F79CC691-901A-462B-BCCF-9550BC4AD383}" destId="{7A36785C-509E-4281-8EF7-0FE7BE62CA62}" srcOrd="0" destOrd="0" presId="urn:microsoft.com/office/officeart/2005/8/layout/list1"/>
    <dgm:cxn modelId="{53F517D7-7F84-4377-A590-F2F512D15A71}" type="presParOf" srcId="{F79CC691-901A-462B-BCCF-9550BC4AD383}" destId="{E4966007-40E8-4366-ABF8-F4BBF98D1469}" srcOrd="1" destOrd="0" presId="urn:microsoft.com/office/officeart/2005/8/layout/list1"/>
    <dgm:cxn modelId="{633CCB8F-7916-4787-8055-8AAB62D630D0}" type="presParOf" srcId="{082D8BDE-2D40-41EA-ACF4-897A7A623753}" destId="{50F67964-0E8D-49A8-B35D-9264DCC2305E}" srcOrd="1" destOrd="0" presId="urn:microsoft.com/office/officeart/2005/8/layout/list1"/>
    <dgm:cxn modelId="{889CD812-65D1-489E-9539-EAD0CB1CFCEC}" type="presParOf" srcId="{082D8BDE-2D40-41EA-ACF4-897A7A623753}" destId="{5A2754EA-112E-434E-BCA7-78D5396185B6}" srcOrd="2" destOrd="0" presId="urn:microsoft.com/office/officeart/2005/8/layout/list1"/>
    <dgm:cxn modelId="{9660C636-E881-4B7F-B79A-4F1EBE38C6E4}" type="presParOf" srcId="{082D8BDE-2D40-41EA-ACF4-897A7A623753}" destId="{2A596242-390F-4E6F-9295-53A0A9C3C2E2}" srcOrd="3" destOrd="0" presId="urn:microsoft.com/office/officeart/2005/8/layout/list1"/>
    <dgm:cxn modelId="{374C9F1B-CCB2-4927-A7E9-A6BDB27A3743}" type="presParOf" srcId="{082D8BDE-2D40-41EA-ACF4-897A7A623753}" destId="{C59DB5F7-6E38-4E8A-B0E0-529393F688E6}" srcOrd="4" destOrd="0" presId="urn:microsoft.com/office/officeart/2005/8/layout/list1"/>
    <dgm:cxn modelId="{EAE60F69-F989-43FD-B942-3B5DAE6214DA}" type="presParOf" srcId="{C59DB5F7-6E38-4E8A-B0E0-529393F688E6}" destId="{5466A553-BA84-47B7-AA94-E387EBB014FF}" srcOrd="0" destOrd="0" presId="urn:microsoft.com/office/officeart/2005/8/layout/list1"/>
    <dgm:cxn modelId="{D18D61AF-515A-4D63-BD7A-1864E8A33CC4}" type="presParOf" srcId="{C59DB5F7-6E38-4E8A-B0E0-529393F688E6}" destId="{B1581A28-6693-4A4B-973C-A09EE2466E74}" srcOrd="1" destOrd="0" presId="urn:microsoft.com/office/officeart/2005/8/layout/list1"/>
    <dgm:cxn modelId="{091B95AB-3BD6-417A-B375-A0902845B012}" type="presParOf" srcId="{082D8BDE-2D40-41EA-ACF4-897A7A623753}" destId="{01670D30-D7A4-41E5-B391-211324E9BB9C}" srcOrd="5" destOrd="0" presId="urn:microsoft.com/office/officeart/2005/8/layout/list1"/>
    <dgm:cxn modelId="{BC0E7AB3-8036-4831-81E5-219CF96C494B}" type="presParOf" srcId="{082D8BDE-2D40-41EA-ACF4-897A7A623753}" destId="{1D0510A5-3731-44E0-B23F-1576CA8B2A77}" srcOrd="6" destOrd="0" presId="urn:microsoft.com/office/officeart/2005/8/layout/list1"/>
    <dgm:cxn modelId="{265893DE-E712-4F33-969F-956859685FA8}" type="presParOf" srcId="{082D8BDE-2D40-41EA-ACF4-897A7A623753}" destId="{D7AAD56C-FE63-495C-A73A-4A25FC27504A}" srcOrd="7" destOrd="0" presId="urn:microsoft.com/office/officeart/2005/8/layout/list1"/>
    <dgm:cxn modelId="{E2BD6478-A22D-491F-ABB8-42CE461F4014}" type="presParOf" srcId="{082D8BDE-2D40-41EA-ACF4-897A7A623753}" destId="{2C9DB5F9-F149-4B96-8AEC-7E97DC183A44}" srcOrd="8" destOrd="0" presId="urn:microsoft.com/office/officeart/2005/8/layout/list1"/>
    <dgm:cxn modelId="{B7E8916B-3C74-4D23-A699-E1D8A75C6333}" type="presParOf" srcId="{2C9DB5F9-F149-4B96-8AEC-7E97DC183A44}" destId="{9AFDE794-88A8-4EBA-BE5C-ECD58543B40A}" srcOrd="0" destOrd="0" presId="urn:microsoft.com/office/officeart/2005/8/layout/list1"/>
    <dgm:cxn modelId="{1DBE6DA5-E83F-4450-A6A9-C82C345E4520}" type="presParOf" srcId="{2C9DB5F9-F149-4B96-8AEC-7E97DC183A44}" destId="{8FA5BBE0-F3C6-46EC-9D4E-1E28F55AAB19}" srcOrd="1" destOrd="0" presId="urn:microsoft.com/office/officeart/2005/8/layout/list1"/>
    <dgm:cxn modelId="{5F99DE62-019F-42D0-887A-981E13DEC401}" type="presParOf" srcId="{082D8BDE-2D40-41EA-ACF4-897A7A623753}" destId="{3ED6DE10-144B-446E-A006-1B555DEB668B}" srcOrd="9" destOrd="0" presId="urn:microsoft.com/office/officeart/2005/8/layout/list1"/>
    <dgm:cxn modelId="{55D7BDAC-BDC8-4196-8941-28B1FB43D69B}" type="presParOf" srcId="{082D8BDE-2D40-41EA-ACF4-897A7A623753}" destId="{6AFA93CD-586B-4C98-9B78-23007E61DE8D}" srcOrd="10" destOrd="0" presId="urn:microsoft.com/office/officeart/2005/8/layout/list1"/>
    <dgm:cxn modelId="{77659F3D-25F9-4A8F-B07F-31A5BB7028B2}" type="presParOf" srcId="{082D8BDE-2D40-41EA-ACF4-897A7A623753}" destId="{79A87A60-9C43-48EC-A430-61DBED86E8C3}" srcOrd="11" destOrd="0" presId="urn:microsoft.com/office/officeart/2005/8/layout/list1"/>
    <dgm:cxn modelId="{0BB98FCD-C4F6-47B0-9CE1-75C094460FCB}" type="presParOf" srcId="{082D8BDE-2D40-41EA-ACF4-897A7A623753}" destId="{49709A75-E213-40F5-AFEB-9B2DA564DEF3}" srcOrd="12" destOrd="0" presId="urn:microsoft.com/office/officeart/2005/8/layout/list1"/>
    <dgm:cxn modelId="{61F4AAB8-D682-4A5F-8863-7441AE8D7E54}" type="presParOf" srcId="{49709A75-E213-40F5-AFEB-9B2DA564DEF3}" destId="{0BB8B905-ADFA-4BFE-8425-CD61F1A1537E}" srcOrd="0" destOrd="0" presId="urn:microsoft.com/office/officeart/2005/8/layout/list1"/>
    <dgm:cxn modelId="{A5FB84C2-7592-438B-A90D-B5BD6F1C95CF}" type="presParOf" srcId="{49709A75-E213-40F5-AFEB-9B2DA564DEF3}" destId="{3D445651-7DE6-41CB-8F44-C30E19C623FD}" srcOrd="1" destOrd="0" presId="urn:microsoft.com/office/officeart/2005/8/layout/list1"/>
    <dgm:cxn modelId="{FA326B9C-D5DF-48C6-9A2F-F09508363BDC}" type="presParOf" srcId="{082D8BDE-2D40-41EA-ACF4-897A7A623753}" destId="{CA321FA7-6BFA-4374-80DE-ECBBF0782936}" srcOrd="13" destOrd="0" presId="urn:microsoft.com/office/officeart/2005/8/layout/list1"/>
    <dgm:cxn modelId="{634AED14-FC28-4CD9-9A94-614C96DA22FE}" type="presParOf" srcId="{082D8BDE-2D40-41EA-ACF4-897A7A623753}" destId="{CAD92985-2997-40C1-B83C-82C2408CB43A}" srcOrd="14" destOrd="0" presId="urn:microsoft.com/office/officeart/2005/8/layout/list1"/>
    <dgm:cxn modelId="{B597541C-259D-417B-848B-87559DE83E5D}" type="presParOf" srcId="{082D8BDE-2D40-41EA-ACF4-897A7A623753}" destId="{07341E8E-0F40-49D8-B45D-EC2FD2376AF7}" srcOrd="15" destOrd="0" presId="urn:microsoft.com/office/officeart/2005/8/layout/list1"/>
    <dgm:cxn modelId="{64D346D6-3C31-441C-9F8D-EFA1E952528A}" type="presParOf" srcId="{082D8BDE-2D40-41EA-ACF4-897A7A623753}" destId="{48C6E178-464D-4AA5-8F04-02CDC4D73002}" srcOrd="16" destOrd="0" presId="urn:microsoft.com/office/officeart/2005/8/layout/list1"/>
    <dgm:cxn modelId="{DB543066-3658-4A7D-9C3B-5ADA90D928AE}" type="presParOf" srcId="{48C6E178-464D-4AA5-8F04-02CDC4D73002}" destId="{154D7D4B-284F-4544-A92E-708182A2E2F0}" srcOrd="0" destOrd="0" presId="urn:microsoft.com/office/officeart/2005/8/layout/list1"/>
    <dgm:cxn modelId="{C00FEC28-E2FE-42D0-99DA-E7DF5C607C00}" type="presParOf" srcId="{48C6E178-464D-4AA5-8F04-02CDC4D73002}" destId="{B5CAA890-C07D-422B-8878-AA266693908A}" srcOrd="1" destOrd="0" presId="urn:microsoft.com/office/officeart/2005/8/layout/list1"/>
    <dgm:cxn modelId="{E7389FD6-DE02-4264-89F1-5B407EBDBAC8}" type="presParOf" srcId="{082D8BDE-2D40-41EA-ACF4-897A7A623753}" destId="{2ADAA928-7D7D-4612-9DCC-BD4FB61C2309}" srcOrd="17" destOrd="0" presId="urn:microsoft.com/office/officeart/2005/8/layout/list1"/>
    <dgm:cxn modelId="{50CB45F4-D6F7-4673-A8FC-C3BC0A152101}" type="presParOf" srcId="{082D8BDE-2D40-41EA-ACF4-897A7A623753}" destId="{2286EE87-0FCF-4B51-AC95-DF03610D3FF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F9620-87D0-44A6-A0C7-88763F4DD3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pt-BR"/>
        </a:p>
      </dgm:t>
    </dgm:pt>
    <dgm:pt modelId="{52197C99-DDC5-4815-80FC-B3618B5C532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 inadaptação do indio para o trabalho agricola, na medida em que este era incumbência das mulheres indigenas. Havia uma barreira cultural que o colonizador não podia romper.</a:t>
          </a:r>
        </a:p>
      </dgm:t>
    </dgm:pt>
    <dgm:pt modelId="{4851DFA0-C3B8-4AA0-9459-CC8DDC260E0C}" type="parTrans" cxnId="{66A2E929-9D1D-49D0-8E38-7CBC85AE0418}">
      <dgm:prSet/>
      <dgm:spPr/>
      <dgm:t>
        <a:bodyPr/>
        <a:lstStyle/>
        <a:p>
          <a:endParaRPr lang="pt-BR"/>
        </a:p>
      </dgm:t>
    </dgm:pt>
    <dgm:pt modelId="{305AD738-D7B3-4366-B364-A91BFFC30535}" type="sibTrans" cxnId="{66A2E929-9D1D-49D0-8E38-7CBC85AE0418}">
      <dgm:prSet/>
      <dgm:spPr/>
      <dgm:t>
        <a:bodyPr/>
        <a:lstStyle/>
        <a:p>
          <a:endParaRPr lang="pt-BR"/>
        </a:p>
      </dgm:t>
    </dgm:pt>
    <dgm:pt modelId="{E6C6957B-6420-4202-9ADA-CAED592F501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Os negros eram tecnicamente mais avançados do que os indios brasileiros, que ainda estavam na idade da Pedra.</a:t>
          </a:r>
        </a:p>
      </dgm:t>
    </dgm:pt>
    <dgm:pt modelId="{164D064C-AC77-4673-8B1C-B30C365F16ED}" type="parTrans" cxnId="{9E2DEB81-62C8-4222-A9D0-428B57C630D9}">
      <dgm:prSet/>
      <dgm:spPr/>
      <dgm:t>
        <a:bodyPr/>
        <a:lstStyle/>
        <a:p>
          <a:endParaRPr lang="pt-BR"/>
        </a:p>
      </dgm:t>
    </dgm:pt>
    <dgm:pt modelId="{3656F2B9-5EAD-41A1-9555-0BB024841D74}" type="sibTrans" cxnId="{9E2DEB81-62C8-4222-A9D0-428B57C630D9}">
      <dgm:prSet/>
      <dgm:spPr/>
      <dgm:t>
        <a:bodyPr/>
        <a:lstStyle/>
        <a:p>
          <a:endParaRPr lang="pt-BR"/>
        </a:p>
      </dgm:t>
    </dgm:pt>
    <dgm:pt modelId="{DAB49FC1-7D68-4566-B939-1EDAF16EE42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Os indigenas era mais “selvagens” e hostis à escravidão, enquanto os negros revelavam temperamento  mais subserviente.</a:t>
          </a:r>
        </a:p>
      </dgm:t>
    </dgm:pt>
    <dgm:pt modelId="{798086CD-1D7B-4BCD-8744-7711BCC78573}" type="parTrans" cxnId="{C558288D-E26E-4C45-AA61-566069A7626D}">
      <dgm:prSet/>
      <dgm:spPr/>
      <dgm:t>
        <a:bodyPr/>
        <a:lstStyle/>
        <a:p>
          <a:endParaRPr lang="pt-BR"/>
        </a:p>
      </dgm:t>
    </dgm:pt>
    <dgm:pt modelId="{8FC2FBBF-EDC9-4F35-ACCE-E5B65E57CE88}" type="sibTrans" cxnId="{C558288D-E26E-4C45-AA61-566069A7626D}">
      <dgm:prSet/>
      <dgm:spPr/>
      <dgm:t>
        <a:bodyPr/>
        <a:lstStyle/>
        <a:p>
          <a:endParaRPr lang="pt-BR"/>
        </a:p>
      </dgm:t>
    </dgm:pt>
    <dgm:pt modelId="{30E9B80A-5159-4845-936C-ABA59A93C98B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/>
            <a:t>Varios setores da igreja se opuseram à escravidão indigena, mas não combateram a escravização negra.</a:t>
          </a:r>
        </a:p>
      </dgm:t>
    </dgm:pt>
    <dgm:pt modelId="{EE1C8163-CBEC-4921-8AA7-65A720E128A9}" type="parTrans" cxnId="{86F393A4-C6EA-4896-ADF8-3E1EEB65D890}">
      <dgm:prSet/>
      <dgm:spPr/>
      <dgm:t>
        <a:bodyPr/>
        <a:lstStyle/>
        <a:p>
          <a:endParaRPr lang="pt-BR"/>
        </a:p>
      </dgm:t>
    </dgm:pt>
    <dgm:pt modelId="{FC89D24C-438C-4D7B-A206-FC0E042F7D35}" type="sibTrans" cxnId="{86F393A4-C6EA-4896-ADF8-3E1EEB65D890}">
      <dgm:prSet/>
      <dgm:spPr/>
      <dgm:t>
        <a:bodyPr/>
        <a:lstStyle/>
        <a:p>
          <a:endParaRPr lang="pt-BR"/>
        </a:p>
      </dgm:t>
    </dgm:pt>
    <dgm:pt modelId="{5EB07AEE-2516-48B1-A931-23B9195426C9}" type="pres">
      <dgm:prSet presAssocID="{02BF9620-87D0-44A6-A0C7-88763F4DD380}" presName="root" presStyleCnt="0">
        <dgm:presLayoutVars>
          <dgm:dir/>
          <dgm:resizeHandles val="exact"/>
        </dgm:presLayoutVars>
      </dgm:prSet>
      <dgm:spPr/>
    </dgm:pt>
    <dgm:pt modelId="{D92947AF-9757-4831-A974-A0E74C9833AC}" type="pres">
      <dgm:prSet presAssocID="{52197C99-DDC5-4815-80FC-B3618B5C5321}" presName="compNode" presStyleCnt="0"/>
      <dgm:spPr/>
    </dgm:pt>
    <dgm:pt modelId="{8AD8DE9C-CDB4-41D5-9CF3-AE96B1EFE44A}" type="pres">
      <dgm:prSet presAssocID="{52197C99-DDC5-4815-80FC-B3618B5C5321}" presName="bgRect" presStyleLbl="bgShp" presStyleIdx="0" presStyleCnt="4"/>
      <dgm:spPr/>
    </dgm:pt>
    <dgm:pt modelId="{4C22A620-6CD8-41C9-87C7-5A79FC15FD16}" type="pres">
      <dgm:prSet presAssocID="{52197C99-DDC5-4815-80FC-B3618B5C53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86EB2D5-87A3-4B4E-8B7C-6248B6BE52D0}" type="pres">
      <dgm:prSet presAssocID="{52197C99-DDC5-4815-80FC-B3618B5C5321}" presName="spaceRect" presStyleCnt="0"/>
      <dgm:spPr/>
    </dgm:pt>
    <dgm:pt modelId="{FC3A120B-B4C5-45D9-B4D2-6FFABE031C76}" type="pres">
      <dgm:prSet presAssocID="{52197C99-DDC5-4815-80FC-B3618B5C5321}" presName="parTx" presStyleLbl="revTx" presStyleIdx="0" presStyleCnt="4">
        <dgm:presLayoutVars>
          <dgm:chMax val="0"/>
          <dgm:chPref val="0"/>
        </dgm:presLayoutVars>
      </dgm:prSet>
      <dgm:spPr/>
    </dgm:pt>
    <dgm:pt modelId="{E3467BBC-114B-4252-8704-450CC48D9858}" type="pres">
      <dgm:prSet presAssocID="{305AD738-D7B3-4366-B364-A91BFFC30535}" presName="sibTrans" presStyleCnt="0"/>
      <dgm:spPr/>
    </dgm:pt>
    <dgm:pt modelId="{6713C9DC-3621-40D8-B588-CC9C9E1549A2}" type="pres">
      <dgm:prSet presAssocID="{E6C6957B-6420-4202-9ADA-CAED592F501C}" presName="compNode" presStyleCnt="0"/>
      <dgm:spPr/>
    </dgm:pt>
    <dgm:pt modelId="{D811E5DD-FEBE-4D67-AFF5-C8127037C3B0}" type="pres">
      <dgm:prSet presAssocID="{E6C6957B-6420-4202-9ADA-CAED592F501C}" presName="bgRect" presStyleLbl="bgShp" presStyleIdx="1" presStyleCnt="4"/>
      <dgm:spPr/>
    </dgm:pt>
    <dgm:pt modelId="{B827AD09-084D-4C6B-BF17-C0C5425A8C5F}" type="pres">
      <dgm:prSet presAssocID="{E6C6957B-6420-4202-9ADA-CAED592F501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Xylophone"/>
        </a:ext>
      </dgm:extLst>
    </dgm:pt>
    <dgm:pt modelId="{6D2C0896-8192-4C15-9C8A-1F53C78A17D5}" type="pres">
      <dgm:prSet presAssocID="{E6C6957B-6420-4202-9ADA-CAED592F501C}" presName="spaceRect" presStyleCnt="0"/>
      <dgm:spPr/>
    </dgm:pt>
    <dgm:pt modelId="{1B0BA2A6-5BB3-4809-8A46-29A93E7DECBC}" type="pres">
      <dgm:prSet presAssocID="{E6C6957B-6420-4202-9ADA-CAED592F501C}" presName="parTx" presStyleLbl="revTx" presStyleIdx="1" presStyleCnt="4">
        <dgm:presLayoutVars>
          <dgm:chMax val="0"/>
          <dgm:chPref val="0"/>
        </dgm:presLayoutVars>
      </dgm:prSet>
      <dgm:spPr/>
    </dgm:pt>
    <dgm:pt modelId="{6D640C43-7231-41C1-8C16-9B4924A43208}" type="pres">
      <dgm:prSet presAssocID="{3656F2B9-5EAD-41A1-9555-0BB024841D74}" presName="sibTrans" presStyleCnt="0"/>
      <dgm:spPr/>
    </dgm:pt>
    <dgm:pt modelId="{AD218169-CE07-40AA-BBD6-7B1765FB1C2B}" type="pres">
      <dgm:prSet presAssocID="{DAB49FC1-7D68-4566-B939-1EDAF16EE428}" presName="compNode" presStyleCnt="0"/>
      <dgm:spPr/>
    </dgm:pt>
    <dgm:pt modelId="{72CA67F3-5C7D-47B3-9E91-F4F8446A28F1}" type="pres">
      <dgm:prSet presAssocID="{DAB49FC1-7D68-4566-B939-1EDAF16EE428}" presName="bgRect" presStyleLbl="bgShp" presStyleIdx="2" presStyleCnt="4"/>
      <dgm:spPr/>
    </dgm:pt>
    <dgm:pt modelId="{7F3337AF-F9E1-4BA9-A957-1541F7E8546B}" type="pres">
      <dgm:prSet presAssocID="{DAB49FC1-7D68-4566-B939-1EDAF16EE4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5012A4B-8016-44D7-A3A5-F833989AFF97}" type="pres">
      <dgm:prSet presAssocID="{DAB49FC1-7D68-4566-B939-1EDAF16EE428}" presName="spaceRect" presStyleCnt="0"/>
      <dgm:spPr/>
    </dgm:pt>
    <dgm:pt modelId="{55584175-55A3-45B6-A653-BF2496F155BA}" type="pres">
      <dgm:prSet presAssocID="{DAB49FC1-7D68-4566-B939-1EDAF16EE428}" presName="parTx" presStyleLbl="revTx" presStyleIdx="2" presStyleCnt="4">
        <dgm:presLayoutVars>
          <dgm:chMax val="0"/>
          <dgm:chPref val="0"/>
        </dgm:presLayoutVars>
      </dgm:prSet>
      <dgm:spPr/>
    </dgm:pt>
    <dgm:pt modelId="{D8DD5A1B-F777-4C29-B6FF-15BB482ED28A}" type="pres">
      <dgm:prSet presAssocID="{8FC2FBBF-EDC9-4F35-ACCE-E5B65E57CE88}" presName="sibTrans" presStyleCnt="0"/>
      <dgm:spPr/>
    </dgm:pt>
    <dgm:pt modelId="{7E014C07-F26D-49CB-85AE-C6E9CD0FD2B1}" type="pres">
      <dgm:prSet presAssocID="{30E9B80A-5159-4845-936C-ABA59A93C98B}" presName="compNode" presStyleCnt="0"/>
      <dgm:spPr/>
    </dgm:pt>
    <dgm:pt modelId="{5CB73211-AF66-4A39-8D49-571D13ED1315}" type="pres">
      <dgm:prSet presAssocID="{30E9B80A-5159-4845-936C-ABA59A93C98B}" presName="bgRect" presStyleLbl="bgShp" presStyleIdx="3" presStyleCnt="4"/>
      <dgm:spPr/>
    </dgm:pt>
    <dgm:pt modelId="{ABD65F0F-26AE-45F9-AA67-7CC3A71F6F4E}" type="pres">
      <dgm:prSet presAssocID="{30E9B80A-5159-4845-936C-ABA59A93C9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46D80B6-5247-4D32-8F94-46CC935C38A3}" type="pres">
      <dgm:prSet presAssocID="{30E9B80A-5159-4845-936C-ABA59A93C98B}" presName="spaceRect" presStyleCnt="0"/>
      <dgm:spPr/>
    </dgm:pt>
    <dgm:pt modelId="{D14E6A83-594C-43B3-BAF3-D82136E831AA}" type="pres">
      <dgm:prSet presAssocID="{30E9B80A-5159-4845-936C-ABA59A93C9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9FC5C01-02BF-4159-B539-FAF245CEB6D6}" type="presOf" srcId="{DAB49FC1-7D68-4566-B939-1EDAF16EE428}" destId="{55584175-55A3-45B6-A653-BF2496F155BA}" srcOrd="0" destOrd="0" presId="urn:microsoft.com/office/officeart/2018/2/layout/IconVerticalSolidList"/>
    <dgm:cxn modelId="{8236A905-A95C-41FE-93D0-5305CA88F201}" type="presOf" srcId="{52197C99-DDC5-4815-80FC-B3618B5C5321}" destId="{FC3A120B-B4C5-45D9-B4D2-6FFABE031C76}" srcOrd="0" destOrd="0" presId="urn:microsoft.com/office/officeart/2018/2/layout/IconVerticalSolidList"/>
    <dgm:cxn modelId="{66A2E929-9D1D-49D0-8E38-7CBC85AE0418}" srcId="{02BF9620-87D0-44A6-A0C7-88763F4DD380}" destId="{52197C99-DDC5-4815-80FC-B3618B5C5321}" srcOrd="0" destOrd="0" parTransId="{4851DFA0-C3B8-4AA0-9459-CC8DDC260E0C}" sibTransId="{305AD738-D7B3-4366-B364-A91BFFC30535}"/>
    <dgm:cxn modelId="{036A742E-EB86-452B-9467-F5FE273827C4}" type="presOf" srcId="{02BF9620-87D0-44A6-A0C7-88763F4DD380}" destId="{5EB07AEE-2516-48B1-A931-23B9195426C9}" srcOrd="0" destOrd="0" presId="urn:microsoft.com/office/officeart/2018/2/layout/IconVerticalSolidList"/>
    <dgm:cxn modelId="{908EFC31-4337-43E7-B6D9-6535BE64377A}" type="presOf" srcId="{30E9B80A-5159-4845-936C-ABA59A93C98B}" destId="{D14E6A83-594C-43B3-BAF3-D82136E831AA}" srcOrd="0" destOrd="0" presId="urn:microsoft.com/office/officeart/2018/2/layout/IconVerticalSolidList"/>
    <dgm:cxn modelId="{39716A44-BB94-425F-AE58-FAE58C440492}" type="presOf" srcId="{E6C6957B-6420-4202-9ADA-CAED592F501C}" destId="{1B0BA2A6-5BB3-4809-8A46-29A93E7DECBC}" srcOrd="0" destOrd="0" presId="urn:microsoft.com/office/officeart/2018/2/layout/IconVerticalSolidList"/>
    <dgm:cxn modelId="{9E2DEB81-62C8-4222-A9D0-428B57C630D9}" srcId="{02BF9620-87D0-44A6-A0C7-88763F4DD380}" destId="{E6C6957B-6420-4202-9ADA-CAED592F501C}" srcOrd="1" destOrd="0" parTransId="{164D064C-AC77-4673-8B1C-B30C365F16ED}" sibTransId="{3656F2B9-5EAD-41A1-9555-0BB024841D74}"/>
    <dgm:cxn modelId="{C558288D-E26E-4C45-AA61-566069A7626D}" srcId="{02BF9620-87D0-44A6-A0C7-88763F4DD380}" destId="{DAB49FC1-7D68-4566-B939-1EDAF16EE428}" srcOrd="2" destOrd="0" parTransId="{798086CD-1D7B-4BCD-8744-7711BCC78573}" sibTransId="{8FC2FBBF-EDC9-4F35-ACCE-E5B65E57CE88}"/>
    <dgm:cxn modelId="{86F393A4-C6EA-4896-ADF8-3E1EEB65D890}" srcId="{02BF9620-87D0-44A6-A0C7-88763F4DD380}" destId="{30E9B80A-5159-4845-936C-ABA59A93C98B}" srcOrd="3" destOrd="0" parTransId="{EE1C8163-CBEC-4921-8AA7-65A720E128A9}" sibTransId="{FC89D24C-438C-4D7B-A206-FC0E042F7D35}"/>
    <dgm:cxn modelId="{CF487FB7-4965-49AC-9B43-B5E9B7011001}" type="presParOf" srcId="{5EB07AEE-2516-48B1-A931-23B9195426C9}" destId="{D92947AF-9757-4831-A974-A0E74C9833AC}" srcOrd="0" destOrd="0" presId="urn:microsoft.com/office/officeart/2018/2/layout/IconVerticalSolidList"/>
    <dgm:cxn modelId="{EE6B4C4B-54E5-4037-876D-2E195D029465}" type="presParOf" srcId="{D92947AF-9757-4831-A974-A0E74C9833AC}" destId="{8AD8DE9C-CDB4-41D5-9CF3-AE96B1EFE44A}" srcOrd="0" destOrd="0" presId="urn:microsoft.com/office/officeart/2018/2/layout/IconVerticalSolidList"/>
    <dgm:cxn modelId="{0494388E-A527-4119-AE96-848A3608EC04}" type="presParOf" srcId="{D92947AF-9757-4831-A974-A0E74C9833AC}" destId="{4C22A620-6CD8-41C9-87C7-5A79FC15FD16}" srcOrd="1" destOrd="0" presId="urn:microsoft.com/office/officeart/2018/2/layout/IconVerticalSolidList"/>
    <dgm:cxn modelId="{2CF2900A-BA60-40E5-B2C9-9132EF125007}" type="presParOf" srcId="{D92947AF-9757-4831-A974-A0E74C9833AC}" destId="{486EB2D5-87A3-4B4E-8B7C-6248B6BE52D0}" srcOrd="2" destOrd="0" presId="urn:microsoft.com/office/officeart/2018/2/layout/IconVerticalSolidList"/>
    <dgm:cxn modelId="{C6A50D57-E446-4FC0-8F79-BBD29BD20E79}" type="presParOf" srcId="{D92947AF-9757-4831-A974-A0E74C9833AC}" destId="{FC3A120B-B4C5-45D9-B4D2-6FFABE031C76}" srcOrd="3" destOrd="0" presId="urn:microsoft.com/office/officeart/2018/2/layout/IconVerticalSolidList"/>
    <dgm:cxn modelId="{3881F724-5296-4622-B240-65F32E6AE35D}" type="presParOf" srcId="{5EB07AEE-2516-48B1-A931-23B9195426C9}" destId="{E3467BBC-114B-4252-8704-450CC48D9858}" srcOrd="1" destOrd="0" presId="urn:microsoft.com/office/officeart/2018/2/layout/IconVerticalSolidList"/>
    <dgm:cxn modelId="{AEE96917-A9BE-48E8-9013-4528ED86177E}" type="presParOf" srcId="{5EB07AEE-2516-48B1-A931-23B9195426C9}" destId="{6713C9DC-3621-40D8-B588-CC9C9E1549A2}" srcOrd="2" destOrd="0" presId="urn:microsoft.com/office/officeart/2018/2/layout/IconVerticalSolidList"/>
    <dgm:cxn modelId="{9967E583-9142-439F-9562-A77F0A585302}" type="presParOf" srcId="{6713C9DC-3621-40D8-B588-CC9C9E1549A2}" destId="{D811E5DD-FEBE-4D67-AFF5-C8127037C3B0}" srcOrd="0" destOrd="0" presId="urn:microsoft.com/office/officeart/2018/2/layout/IconVerticalSolidList"/>
    <dgm:cxn modelId="{D3156EFA-1AF8-4E79-8CE4-4BBA261A9D3B}" type="presParOf" srcId="{6713C9DC-3621-40D8-B588-CC9C9E1549A2}" destId="{B827AD09-084D-4C6B-BF17-C0C5425A8C5F}" srcOrd="1" destOrd="0" presId="urn:microsoft.com/office/officeart/2018/2/layout/IconVerticalSolidList"/>
    <dgm:cxn modelId="{145A79C0-BB14-4BCD-BA99-FDEEE92801E2}" type="presParOf" srcId="{6713C9DC-3621-40D8-B588-CC9C9E1549A2}" destId="{6D2C0896-8192-4C15-9C8A-1F53C78A17D5}" srcOrd="2" destOrd="0" presId="urn:microsoft.com/office/officeart/2018/2/layout/IconVerticalSolidList"/>
    <dgm:cxn modelId="{548D564A-90D0-4A40-B8E2-4E097A940311}" type="presParOf" srcId="{6713C9DC-3621-40D8-B588-CC9C9E1549A2}" destId="{1B0BA2A6-5BB3-4809-8A46-29A93E7DECBC}" srcOrd="3" destOrd="0" presId="urn:microsoft.com/office/officeart/2018/2/layout/IconVerticalSolidList"/>
    <dgm:cxn modelId="{1F628848-83E9-49EB-A678-FF92B8B8F5A0}" type="presParOf" srcId="{5EB07AEE-2516-48B1-A931-23B9195426C9}" destId="{6D640C43-7231-41C1-8C16-9B4924A43208}" srcOrd="3" destOrd="0" presId="urn:microsoft.com/office/officeart/2018/2/layout/IconVerticalSolidList"/>
    <dgm:cxn modelId="{EF8D7A4C-B53D-4620-B640-0CAB760FD6BD}" type="presParOf" srcId="{5EB07AEE-2516-48B1-A931-23B9195426C9}" destId="{AD218169-CE07-40AA-BBD6-7B1765FB1C2B}" srcOrd="4" destOrd="0" presId="urn:microsoft.com/office/officeart/2018/2/layout/IconVerticalSolidList"/>
    <dgm:cxn modelId="{32C4D765-FE87-47DB-910F-2501A739EECF}" type="presParOf" srcId="{AD218169-CE07-40AA-BBD6-7B1765FB1C2B}" destId="{72CA67F3-5C7D-47B3-9E91-F4F8446A28F1}" srcOrd="0" destOrd="0" presId="urn:microsoft.com/office/officeart/2018/2/layout/IconVerticalSolidList"/>
    <dgm:cxn modelId="{59EEA14F-E929-4E50-A040-0B819BA4DA8E}" type="presParOf" srcId="{AD218169-CE07-40AA-BBD6-7B1765FB1C2B}" destId="{7F3337AF-F9E1-4BA9-A957-1541F7E8546B}" srcOrd="1" destOrd="0" presId="urn:microsoft.com/office/officeart/2018/2/layout/IconVerticalSolidList"/>
    <dgm:cxn modelId="{F97F2616-1135-44A0-A16D-1829E2720CD8}" type="presParOf" srcId="{AD218169-CE07-40AA-BBD6-7B1765FB1C2B}" destId="{D5012A4B-8016-44D7-A3A5-F833989AFF97}" srcOrd="2" destOrd="0" presId="urn:microsoft.com/office/officeart/2018/2/layout/IconVerticalSolidList"/>
    <dgm:cxn modelId="{45C205D3-AD66-4D83-83E4-A73FDB0E4DBD}" type="presParOf" srcId="{AD218169-CE07-40AA-BBD6-7B1765FB1C2B}" destId="{55584175-55A3-45B6-A653-BF2496F155BA}" srcOrd="3" destOrd="0" presId="urn:microsoft.com/office/officeart/2018/2/layout/IconVerticalSolidList"/>
    <dgm:cxn modelId="{00A08B00-89E4-4EE7-A273-F46E9D4FA3A3}" type="presParOf" srcId="{5EB07AEE-2516-48B1-A931-23B9195426C9}" destId="{D8DD5A1B-F777-4C29-B6FF-15BB482ED28A}" srcOrd="5" destOrd="0" presId="urn:microsoft.com/office/officeart/2018/2/layout/IconVerticalSolidList"/>
    <dgm:cxn modelId="{8A160B3A-8F66-4CE5-801D-6A131DA1A5C8}" type="presParOf" srcId="{5EB07AEE-2516-48B1-A931-23B9195426C9}" destId="{7E014C07-F26D-49CB-85AE-C6E9CD0FD2B1}" srcOrd="6" destOrd="0" presId="urn:microsoft.com/office/officeart/2018/2/layout/IconVerticalSolidList"/>
    <dgm:cxn modelId="{0E57C939-79C1-4435-A53F-472A635060BE}" type="presParOf" srcId="{7E014C07-F26D-49CB-85AE-C6E9CD0FD2B1}" destId="{5CB73211-AF66-4A39-8D49-571D13ED1315}" srcOrd="0" destOrd="0" presId="urn:microsoft.com/office/officeart/2018/2/layout/IconVerticalSolidList"/>
    <dgm:cxn modelId="{B9660FB3-10A2-4158-95C7-FF9AD82819DD}" type="presParOf" srcId="{7E014C07-F26D-49CB-85AE-C6E9CD0FD2B1}" destId="{ABD65F0F-26AE-45F9-AA67-7CC3A71F6F4E}" srcOrd="1" destOrd="0" presId="urn:microsoft.com/office/officeart/2018/2/layout/IconVerticalSolidList"/>
    <dgm:cxn modelId="{60BC4A95-D67B-4BE8-962F-F606D14F1BF9}" type="presParOf" srcId="{7E014C07-F26D-49CB-85AE-C6E9CD0FD2B1}" destId="{346D80B6-5247-4D32-8F94-46CC935C38A3}" srcOrd="2" destOrd="0" presId="urn:microsoft.com/office/officeart/2018/2/layout/IconVerticalSolidList"/>
    <dgm:cxn modelId="{E0C7F1F4-2663-40A6-AACD-3F2260B8C482}" type="presParOf" srcId="{7E014C07-F26D-49CB-85AE-C6E9CD0FD2B1}" destId="{D14E6A83-594C-43B3-BAF3-D82136E831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89AEE-74B9-4609-8483-A412EA9D6B48}">
      <dsp:nvSpPr>
        <dsp:cNvPr id="0" name=""/>
        <dsp:cNvSpPr/>
      </dsp:nvSpPr>
      <dsp:spPr>
        <a:xfrm>
          <a:off x="0" y="5070"/>
          <a:ext cx="4971603" cy="244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Portugal resolveu colonizar o Brasil através de uma atividade econômica lucrativa que compensasse o empreendimento.</a:t>
          </a:r>
          <a:endParaRPr lang="en-US" sz="2900" kern="1200"/>
        </a:p>
      </dsp:txBody>
      <dsp:txXfrm>
        <a:off x="119255" y="124325"/>
        <a:ext cx="4733093" cy="2204450"/>
      </dsp:txXfrm>
    </dsp:sp>
    <dsp:sp modelId="{CBBB3BF6-782D-41AC-A817-06FC6643606B}">
      <dsp:nvSpPr>
        <dsp:cNvPr id="0" name=""/>
        <dsp:cNvSpPr/>
      </dsp:nvSpPr>
      <dsp:spPr>
        <a:xfrm>
          <a:off x="0" y="2531550"/>
          <a:ext cx="4971603" cy="244296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solução encontrada foi implantar a empresa açucareira, em certos trechos do litoral brasileiro.</a:t>
          </a:r>
          <a:endParaRPr lang="en-US" sz="2900" kern="1200"/>
        </a:p>
      </dsp:txBody>
      <dsp:txXfrm>
        <a:off x="119255" y="2650805"/>
        <a:ext cx="4733093" cy="220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38F94-0303-4942-AE37-651BFC2FBA4F}">
      <dsp:nvSpPr>
        <dsp:cNvPr id="0" name=""/>
        <dsp:cNvSpPr/>
      </dsp:nvSpPr>
      <dsp:spPr>
        <a:xfrm>
          <a:off x="2578893" y="473"/>
          <a:ext cx="3868340" cy="1847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Especializada na produção em larga escala de apenas um gênero tropical de alto valor, tendo em vista as necessidades  do mercado europeu;</a:t>
          </a:r>
        </a:p>
      </dsp:txBody>
      <dsp:txXfrm>
        <a:off x="2578893" y="231455"/>
        <a:ext cx="3175396" cy="1385889"/>
      </dsp:txXfrm>
    </dsp:sp>
    <dsp:sp modelId="{39A05985-7867-4729-954D-2A49153C9F52}">
      <dsp:nvSpPr>
        <dsp:cNvPr id="0" name=""/>
        <dsp:cNvSpPr/>
      </dsp:nvSpPr>
      <dsp:spPr>
        <a:xfrm>
          <a:off x="0" y="473"/>
          <a:ext cx="2578893" cy="18478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Monocultura</a:t>
          </a:r>
        </a:p>
      </dsp:txBody>
      <dsp:txXfrm>
        <a:off x="90205" y="90678"/>
        <a:ext cx="2398483" cy="1667442"/>
      </dsp:txXfrm>
    </dsp:sp>
    <dsp:sp modelId="{A63DCDB6-D86D-4647-A9B5-4B33D139908F}">
      <dsp:nvSpPr>
        <dsp:cNvPr id="0" name=""/>
        <dsp:cNvSpPr/>
      </dsp:nvSpPr>
      <dsp:spPr>
        <a:xfrm>
          <a:off x="2578893" y="2033111"/>
          <a:ext cx="3868340" cy="18478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651784"/>
              <a:satOff val="-27828"/>
              <a:lumOff val="-1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Utilizava o trabalho de negros escravos importados da África.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/>
            <a:t>O Engenho de açúcar, exemplo típico do grande propriedade agrícola, enquadrava-se perfeitamente dentro dos mecanismos do sistema colonial.</a:t>
          </a:r>
        </a:p>
      </dsp:txBody>
      <dsp:txXfrm>
        <a:off x="2578893" y="2264093"/>
        <a:ext cx="3175396" cy="1385889"/>
      </dsp:txXfrm>
    </dsp:sp>
    <dsp:sp modelId="{2FF40EBD-2CF0-4AF4-8D7E-0B4A874C04D6}">
      <dsp:nvSpPr>
        <dsp:cNvPr id="0" name=""/>
        <dsp:cNvSpPr/>
      </dsp:nvSpPr>
      <dsp:spPr>
        <a:xfrm>
          <a:off x="0" y="2033111"/>
          <a:ext cx="2578893" cy="1847852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Escravocrata</a:t>
          </a:r>
        </a:p>
      </dsp:txBody>
      <dsp:txXfrm>
        <a:off x="90205" y="2123316"/>
        <a:ext cx="2398483" cy="1667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15920-41BB-4541-92BA-9D02959BBC1F}">
      <dsp:nvSpPr>
        <dsp:cNvPr id="0" name=""/>
        <dsp:cNvSpPr/>
      </dsp:nvSpPr>
      <dsp:spPr>
        <a:xfrm>
          <a:off x="0" y="361761"/>
          <a:ext cx="72136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34B64-0065-464C-88A9-79108AF71F17}">
      <dsp:nvSpPr>
        <dsp:cNvPr id="0" name=""/>
        <dsp:cNvSpPr/>
      </dsp:nvSpPr>
      <dsp:spPr>
        <a:xfrm>
          <a:off x="360680" y="22281"/>
          <a:ext cx="504952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Condições geográficas favoráveis</a:t>
          </a:r>
        </a:p>
      </dsp:txBody>
      <dsp:txXfrm>
        <a:off x="393824" y="55425"/>
        <a:ext cx="4983232" cy="612672"/>
      </dsp:txXfrm>
    </dsp:sp>
    <dsp:sp modelId="{1303126E-DC50-41ED-8685-91824B4DCDE9}">
      <dsp:nvSpPr>
        <dsp:cNvPr id="0" name=""/>
        <dsp:cNvSpPr/>
      </dsp:nvSpPr>
      <dsp:spPr>
        <a:xfrm>
          <a:off x="0" y="1405041"/>
          <a:ext cx="72136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DA81-0DEA-494B-927E-C79339CA6E2A}">
      <dsp:nvSpPr>
        <dsp:cNvPr id="0" name=""/>
        <dsp:cNvSpPr/>
      </dsp:nvSpPr>
      <dsp:spPr>
        <a:xfrm>
          <a:off x="360680" y="1065561"/>
          <a:ext cx="504952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Experiência portuguesa</a:t>
          </a:r>
        </a:p>
      </dsp:txBody>
      <dsp:txXfrm>
        <a:off x="393824" y="1098705"/>
        <a:ext cx="4983232" cy="612672"/>
      </dsp:txXfrm>
    </dsp:sp>
    <dsp:sp modelId="{5305B5A6-5816-480F-AACD-AF05859B0DF8}">
      <dsp:nvSpPr>
        <dsp:cNvPr id="0" name=""/>
        <dsp:cNvSpPr/>
      </dsp:nvSpPr>
      <dsp:spPr>
        <a:xfrm>
          <a:off x="0" y="2448321"/>
          <a:ext cx="72136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29E0B-65E0-4EF0-BDAE-9FDD1D1A2429}">
      <dsp:nvSpPr>
        <dsp:cNvPr id="0" name=""/>
        <dsp:cNvSpPr/>
      </dsp:nvSpPr>
      <dsp:spPr>
        <a:xfrm>
          <a:off x="360680" y="2108841"/>
          <a:ext cx="504952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Perspectiva de enormes lucros</a:t>
          </a:r>
        </a:p>
      </dsp:txBody>
      <dsp:txXfrm>
        <a:off x="393824" y="2141985"/>
        <a:ext cx="4983232" cy="612672"/>
      </dsp:txXfrm>
    </dsp:sp>
    <dsp:sp modelId="{7A6C73E3-6F9D-4A5A-96ED-2B9390A8C723}">
      <dsp:nvSpPr>
        <dsp:cNvPr id="0" name=""/>
        <dsp:cNvSpPr/>
      </dsp:nvSpPr>
      <dsp:spPr>
        <a:xfrm>
          <a:off x="0" y="3491601"/>
          <a:ext cx="7213600" cy="579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DFCE5-9C43-49FC-8291-64CF8DDC79E0}">
      <dsp:nvSpPr>
        <dsp:cNvPr id="0" name=""/>
        <dsp:cNvSpPr/>
      </dsp:nvSpPr>
      <dsp:spPr>
        <a:xfrm>
          <a:off x="360680" y="3152121"/>
          <a:ext cx="504952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Participação financeira dos holandeses</a:t>
          </a:r>
        </a:p>
      </dsp:txBody>
      <dsp:txXfrm>
        <a:off x="393824" y="3185265"/>
        <a:ext cx="49832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754EA-112E-434E-BCA7-78D5396185B6}">
      <dsp:nvSpPr>
        <dsp:cNvPr id="0" name=""/>
        <dsp:cNvSpPr/>
      </dsp:nvSpPr>
      <dsp:spPr>
        <a:xfrm>
          <a:off x="0" y="319820"/>
          <a:ext cx="7213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66007-40E8-4366-ABF8-F4BBF98D1469}">
      <dsp:nvSpPr>
        <dsp:cNvPr id="0" name=""/>
        <dsp:cNvSpPr/>
      </dsp:nvSpPr>
      <dsp:spPr>
        <a:xfrm>
          <a:off x="360680" y="54140"/>
          <a:ext cx="50495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Casa Grande</a:t>
          </a:r>
        </a:p>
      </dsp:txBody>
      <dsp:txXfrm>
        <a:off x="386619" y="80079"/>
        <a:ext cx="4997642" cy="479482"/>
      </dsp:txXfrm>
    </dsp:sp>
    <dsp:sp modelId="{1D0510A5-3731-44E0-B23F-1576CA8B2A77}">
      <dsp:nvSpPr>
        <dsp:cNvPr id="0" name=""/>
        <dsp:cNvSpPr/>
      </dsp:nvSpPr>
      <dsp:spPr>
        <a:xfrm>
          <a:off x="0" y="1136300"/>
          <a:ext cx="7213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623814"/>
              <a:satOff val="-1262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81A28-6693-4A4B-973C-A09EE2466E74}">
      <dsp:nvSpPr>
        <dsp:cNvPr id="0" name=""/>
        <dsp:cNvSpPr/>
      </dsp:nvSpPr>
      <dsp:spPr>
        <a:xfrm>
          <a:off x="360680" y="870621"/>
          <a:ext cx="5049520" cy="531360"/>
        </a:xfrm>
        <a:prstGeom prst="roundRect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Capela</a:t>
          </a:r>
        </a:p>
      </dsp:txBody>
      <dsp:txXfrm>
        <a:off x="386619" y="896560"/>
        <a:ext cx="4997642" cy="479482"/>
      </dsp:txXfrm>
    </dsp:sp>
    <dsp:sp modelId="{6AFA93CD-586B-4C98-9B78-23007E61DE8D}">
      <dsp:nvSpPr>
        <dsp:cNvPr id="0" name=""/>
        <dsp:cNvSpPr/>
      </dsp:nvSpPr>
      <dsp:spPr>
        <a:xfrm>
          <a:off x="0" y="1952781"/>
          <a:ext cx="7213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5BBE0-F3C6-46EC-9D4E-1E28F55AAB19}">
      <dsp:nvSpPr>
        <dsp:cNvPr id="0" name=""/>
        <dsp:cNvSpPr/>
      </dsp:nvSpPr>
      <dsp:spPr>
        <a:xfrm>
          <a:off x="360680" y="1687101"/>
          <a:ext cx="5049520" cy="531360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Senzala</a:t>
          </a:r>
        </a:p>
      </dsp:txBody>
      <dsp:txXfrm>
        <a:off x="386619" y="1713040"/>
        <a:ext cx="4997642" cy="479482"/>
      </dsp:txXfrm>
    </dsp:sp>
    <dsp:sp modelId="{CAD92985-2997-40C1-B83C-82C2408CB43A}">
      <dsp:nvSpPr>
        <dsp:cNvPr id="0" name=""/>
        <dsp:cNvSpPr/>
      </dsp:nvSpPr>
      <dsp:spPr>
        <a:xfrm>
          <a:off x="0" y="2769261"/>
          <a:ext cx="7213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871442"/>
              <a:satOff val="-3786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45651-7DE6-41CB-8F44-C30E19C623FD}">
      <dsp:nvSpPr>
        <dsp:cNvPr id="0" name=""/>
        <dsp:cNvSpPr/>
      </dsp:nvSpPr>
      <dsp:spPr>
        <a:xfrm>
          <a:off x="360680" y="2503580"/>
          <a:ext cx="5049520" cy="531360"/>
        </a:xfrm>
        <a:prstGeom prst="roundRect">
          <a:avLst/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Casa do Engenho</a:t>
          </a:r>
        </a:p>
      </dsp:txBody>
      <dsp:txXfrm>
        <a:off x="386619" y="2529519"/>
        <a:ext cx="4997642" cy="479482"/>
      </dsp:txXfrm>
    </dsp:sp>
    <dsp:sp modelId="{2286EE87-0FCF-4B51-AC95-DF03610D3FFF}">
      <dsp:nvSpPr>
        <dsp:cNvPr id="0" name=""/>
        <dsp:cNvSpPr/>
      </dsp:nvSpPr>
      <dsp:spPr>
        <a:xfrm>
          <a:off x="0" y="3585741"/>
          <a:ext cx="7213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AA890-C07D-422B-8878-AA266693908A}">
      <dsp:nvSpPr>
        <dsp:cNvPr id="0" name=""/>
        <dsp:cNvSpPr/>
      </dsp:nvSpPr>
      <dsp:spPr>
        <a:xfrm>
          <a:off x="360680" y="3320061"/>
          <a:ext cx="5049520" cy="531360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casa de purgar</a:t>
          </a:r>
        </a:p>
      </dsp:txBody>
      <dsp:txXfrm>
        <a:off x="386619" y="3346000"/>
        <a:ext cx="49976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8DE9C-CDB4-41D5-9CF3-AE96B1EFE44A}">
      <dsp:nvSpPr>
        <dsp:cNvPr id="0" name=""/>
        <dsp:cNvSpPr/>
      </dsp:nvSpPr>
      <dsp:spPr>
        <a:xfrm>
          <a:off x="0" y="4860"/>
          <a:ext cx="4971603" cy="1055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2A620-6CD8-41C9-87C7-5A79FC15FD16}">
      <dsp:nvSpPr>
        <dsp:cNvPr id="0" name=""/>
        <dsp:cNvSpPr/>
      </dsp:nvSpPr>
      <dsp:spPr>
        <a:xfrm>
          <a:off x="319156" y="242249"/>
          <a:ext cx="580852" cy="580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120B-B4C5-45D9-B4D2-6FFABE031C76}">
      <dsp:nvSpPr>
        <dsp:cNvPr id="0" name=""/>
        <dsp:cNvSpPr/>
      </dsp:nvSpPr>
      <dsp:spPr>
        <a:xfrm>
          <a:off x="1219166" y="4860"/>
          <a:ext cx="3459058" cy="105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70" tIns="111770" rIns="111770" bIns="11177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 inadaptação do indio para o trabalho agricola, na medida em que este era incumbência das mulheres indigenas. Havia uma barreira cultural que o colonizador não podia romper.</a:t>
          </a:r>
        </a:p>
      </dsp:txBody>
      <dsp:txXfrm>
        <a:off x="1219166" y="4860"/>
        <a:ext cx="3459058" cy="1056095"/>
      </dsp:txXfrm>
    </dsp:sp>
    <dsp:sp modelId="{D811E5DD-FEBE-4D67-AFF5-C8127037C3B0}">
      <dsp:nvSpPr>
        <dsp:cNvPr id="0" name=""/>
        <dsp:cNvSpPr/>
      </dsp:nvSpPr>
      <dsp:spPr>
        <a:xfrm>
          <a:off x="0" y="1309448"/>
          <a:ext cx="4971603" cy="1055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7AD09-084D-4C6B-BF17-C0C5425A8C5F}">
      <dsp:nvSpPr>
        <dsp:cNvPr id="0" name=""/>
        <dsp:cNvSpPr/>
      </dsp:nvSpPr>
      <dsp:spPr>
        <a:xfrm>
          <a:off x="319156" y="1546838"/>
          <a:ext cx="580852" cy="580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A2A6-5BB3-4809-8A46-29A93E7DECBC}">
      <dsp:nvSpPr>
        <dsp:cNvPr id="0" name=""/>
        <dsp:cNvSpPr/>
      </dsp:nvSpPr>
      <dsp:spPr>
        <a:xfrm>
          <a:off x="1219166" y="1309448"/>
          <a:ext cx="3459058" cy="105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70" tIns="111770" rIns="111770" bIns="11177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Os negros eram tecnicamente mais avançados do que os indios brasileiros, que ainda estavam na idade da Pedra.</a:t>
          </a:r>
        </a:p>
      </dsp:txBody>
      <dsp:txXfrm>
        <a:off x="1219166" y="1309448"/>
        <a:ext cx="3459058" cy="1056095"/>
      </dsp:txXfrm>
    </dsp:sp>
    <dsp:sp modelId="{72CA67F3-5C7D-47B3-9E91-F4F8446A28F1}">
      <dsp:nvSpPr>
        <dsp:cNvPr id="0" name=""/>
        <dsp:cNvSpPr/>
      </dsp:nvSpPr>
      <dsp:spPr>
        <a:xfrm>
          <a:off x="0" y="2614037"/>
          <a:ext cx="4971603" cy="1055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337AF-F9E1-4BA9-A957-1541F7E8546B}">
      <dsp:nvSpPr>
        <dsp:cNvPr id="0" name=""/>
        <dsp:cNvSpPr/>
      </dsp:nvSpPr>
      <dsp:spPr>
        <a:xfrm>
          <a:off x="319156" y="2851426"/>
          <a:ext cx="580852" cy="580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84175-55A3-45B6-A653-BF2496F155BA}">
      <dsp:nvSpPr>
        <dsp:cNvPr id="0" name=""/>
        <dsp:cNvSpPr/>
      </dsp:nvSpPr>
      <dsp:spPr>
        <a:xfrm>
          <a:off x="1219166" y="2614037"/>
          <a:ext cx="3459058" cy="105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70" tIns="111770" rIns="111770" bIns="11177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Os indigenas era mais “selvagens” e hostis à escravidão, enquanto os negros revelavam temperamento  mais subserviente.</a:t>
          </a:r>
        </a:p>
      </dsp:txBody>
      <dsp:txXfrm>
        <a:off x="1219166" y="2614037"/>
        <a:ext cx="3459058" cy="1056095"/>
      </dsp:txXfrm>
    </dsp:sp>
    <dsp:sp modelId="{5CB73211-AF66-4A39-8D49-571D13ED1315}">
      <dsp:nvSpPr>
        <dsp:cNvPr id="0" name=""/>
        <dsp:cNvSpPr/>
      </dsp:nvSpPr>
      <dsp:spPr>
        <a:xfrm>
          <a:off x="0" y="3918625"/>
          <a:ext cx="4971603" cy="1055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65F0F-26AE-45F9-AA67-7CC3A71F6F4E}">
      <dsp:nvSpPr>
        <dsp:cNvPr id="0" name=""/>
        <dsp:cNvSpPr/>
      </dsp:nvSpPr>
      <dsp:spPr>
        <a:xfrm>
          <a:off x="319156" y="4156014"/>
          <a:ext cx="580852" cy="580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E6A83-594C-43B3-BAF3-D82136E831AA}">
      <dsp:nvSpPr>
        <dsp:cNvPr id="0" name=""/>
        <dsp:cNvSpPr/>
      </dsp:nvSpPr>
      <dsp:spPr>
        <a:xfrm>
          <a:off x="1219166" y="3918625"/>
          <a:ext cx="3459058" cy="1056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70" tIns="111770" rIns="111770" bIns="11177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Varios setores da igreja se opuseram à escravidão indigena, mas não combateram a escravização negra.</a:t>
          </a:r>
        </a:p>
      </dsp:txBody>
      <dsp:txXfrm>
        <a:off x="1219166" y="3918625"/>
        <a:ext cx="3459058" cy="1056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15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50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11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82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55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96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750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17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7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2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76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07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6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53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74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43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B719-315B-46AC-AEE5-9E277364548C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AAC670-0F1E-445E-8B88-BED2558F1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29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477000" cy="18288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Brasil – Economia Colonial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err="1"/>
              <a:t>Profº</a:t>
            </a:r>
            <a:r>
              <a:rPr lang="pt-BR" sz="2400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Engenho: a unidade produtora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55632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3780" r="12593" b="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424" r="26412" b="-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Mão de Obra escrava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A empresa açucareira necessitava de </a:t>
            </a:r>
            <a:r>
              <a:rPr lang="pt-BR" sz="1400" err="1"/>
              <a:t>mão-de-obra</a:t>
            </a:r>
            <a:r>
              <a:rPr lang="pt-BR" sz="1400"/>
              <a:t>, a população de Portugal era escassa.</a:t>
            </a:r>
          </a:p>
          <a:p>
            <a:pPr>
              <a:lnSpc>
                <a:spcPct val="90000"/>
              </a:lnSpc>
            </a:pPr>
            <a:r>
              <a:rPr lang="pt-BR" sz="1400"/>
              <a:t>O Colonizador insistiu em escravizar o índio, procurando aproveitá-lo, agora, na empresa açucareira. Entretanto, a escravidão do índio não era tão conveniente ao sistema colonial mercantilista. À coroa portuguesa interessava uma solução mais lucrativa, ou seja, o uso de mão de obra africana, o que alimentaria o tráfico negreiro.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A opção pelo escravo negro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05452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O lucrativo tráfico negreiro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700"/>
              <a:t>Quando Portugal decidiu implantar no Brasil a escravidão negra, o tráfico negreiro já era um grande negócio desde o inicio do século XVI. O comércio de escravos obedecia ao seguinte processo.</a:t>
            </a:r>
          </a:p>
          <a:p>
            <a:pPr>
              <a:lnSpc>
                <a:spcPct val="90000"/>
              </a:lnSpc>
            </a:pPr>
            <a:r>
              <a:rPr lang="pt-BR" sz="700"/>
              <a:t>Os traficantes capturavam os negros nas colônias portuguesas da África e, depois de transportá-los pelos mares, vendiam –nos para diversos interessados. Entre esses estavam as colônias espanholas, onde os escravos alcançavam os melhore preços devido à exploração das minas de ouro e prata.</a:t>
            </a:r>
          </a:p>
          <a:p>
            <a:pPr>
              <a:lnSpc>
                <a:spcPct val="90000"/>
              </a:lnSpc>
            </a:pPr>
            <a:r>
              <a:rPr lang="pt-BR" sz="700"/>
              <a:t>Quando a atividade açucareira começou a adquirir  importância , os traficantes  de escravos, interessados em ampliar seu negocio, voltaram-se para o Brasil. Com isso o comércio negreiro ampliou seu mercado, tornando-se um dos mais lucrativos setores do comércio Colonial.</a:t>
            </a:r>
          </a:p>
          <a:p>
            <a:pPr>
              <a:lnSpc>
                <a:spcPct val="90000"/>
              </a:lnSpc>
            </a:pPr>
            <a:r>
              <a:rPr lang="pt-BR" sz="700"/>
              <a:t>As principais regiões do Brasil que receberam escravos negros foram Bahia que receberam escravos negros foram Bahia e Pernambuco, locais onde a produção de </a:t>
            </a:r>
            <a:r>
              <a:rPr lang="pt-BR" sz="700" err="1"/>
              <a:t>açucar</a:t>
            </a:r>
            <a:r>
              <a:rPr lang="pt-BR" sz="700"/>
              <a:t> mais prosperou.</a:t>
            </a:r>
          </a:p>
          <a:p>
            <a:pPr>
              <a:lnSpc>
                <a:spcPct val="90000"/>
              </a:lnSpc>
            </a:pPr>
            <a:r>
              <a:rPr lang="pt-BR" sz="700"/>
              <a:t>O trabalho do africano foi de tal modo assimilado pela empresa açucareira que em 1711, o escravo negro foi chamado de “as mãos e os pés do senhor de engenho” em frase celebre do jesuíta italiano André João Antonil (1650 – 1716), que viveu por muito tempo na Bahia.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172" r="33939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903" r="6408" b="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Bruno\Documents\1 - Bruno -site e blogs e Escola\458976_10151582416559689_249080454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sz="1700"/>
              <a:t>1 – Responda</a:t>
            </a:r>
          </a:p>
          <a:p>
            <a:r>
              <a:rPr lang="pt-BR" sz="1700"/>
              <a:t>A – qual a solução encontrada por </a:t>
            </a:r>
            <a:r>
              <a:rPr lang="pt-BR" sz="1700" err="1"/>
              <a:t>Portugual</a:t>
            </a:r>
            <a:r>
              <a:rPr lang="pt-BR" sz="1700"/>
              <a:t> para promover a colonização do Brasil?</a:t>
            </a:r>
          </a:p>
          <a:p>
            <a:r>
              <a:rPr lang="pt-BR" sz="1700"/>
              <a:t>B – Economicamente, qual era o interesse de </a:t>
            </a:r>
            <a:r>
              <a:rPr lang="pt-BR" sz="1700" err="1"/>
              <a:t>Portugual</a:t>
            </a:r>
            <a:r>
              <a:rPr lang="pt-BR" sz="1700"/>
              <a:t> na colonização?</a:t>
            </a:r>
          </a:p>
          <a:p>
            <a:r>
              <a:rPr lang="pt-BR" sz="1700"/>
              <a:t>2 – Explique as </a:t>
            </a:r>
            <a:r>
              <a:rPr lang="pt-BR" sz="1700" err="1"/>
              <a:t>caracteristicas</a:t>
            </a:r>
            <a:r>
              <a:rPr lang="pt-BR" sz="1700"/>
              <a:t> básicas da grande propriedade </a:t>
            </a:r>
            <a:r>
              <a:rPr lang="pt-BR" sz="1700" err="1"/>
              <a:t>agricola</a:t>
            </a:r>
            <a:r>
              <a:rPr lang="pt-BR" sz="1700"/>
              <a:t> colonial.</a:t>
            </a:r>
          </a:p>
          <a:p>
            <a:r>
              <a:rPr lang="pt-BR" sz="1700"/>
              <a:t>3 – Mencione os fatores que </a:t>
            </a:r>
            <a:r>
              <a:rPr lang="pt-BR" sz="1700" err="1"/>
              <a:t>contribuiram</a:t>
            </a:r>
            <a:r>
              <a:rPr lang="pt-BR" sz="1700"/>
              <a:t> para a implantação da empresa açucareira no Brasil.</a:t>
            </a:r>
          </a:p>
          <a:p>
            <a:r>
              <a:rPr lang="pt-BR" sz="1700"/>
              <a:t>4 – Explique por que o trafico negreiro era incentivado pela </a:t>
            </a:r>
            <a:r>
              <a:rPr lang="pt-BR" sz="1700" err="1"/>
              <a:t>metropole</a:t>
            </a:r>
            <a:r>
              <a:rPr lang="pt-BR" sz="170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Pecuária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000"/>
              <a:t>A pecuária desempenhou importante papel na economia colonial. Além de abastecer  a população (carne e couro), os animais serviam de força motriz e de meio de transporte.</a:t>
            </a:r>
          </a:p>
          <a:p>
            <a:pPr>
              <a:lnSpc>
                <a:spcPct val="90000"/>
              </a:lnSpc>
            </a:pPr>
            <a:r>
              <a:rPr lang="pt-BR" sz="1000"/>
              <a:t>Há ainda um aspecto fundamental que tornava a pecuária uma atividade econômica singular, comparada as demais desenvolvidas na colônia.  As principais atividades econômicas do Brasil Colônia tinham como finalidade atender ao mercado externo, como é o caso da produção de açúcar, do tabaco e da mineração. Ao contrário dessas atividades de exportação , a pecuária era um atividade econômica local. Representava um negócio interno, e seus lucros ficavam na colônia. Assim, a pecuária não se enquadrava plenamente nas regras do sistema colonial mercantilista, sendo, por isso, pouco incentivada pela metrópole.</a:t>
            </a:r>
          </a:p>
          <a:p>
            <a:pPr>
              <a:lnSpc>
                <a:spcPct val="90000"/>
              </a:lnSpc>
            </a:pPr>
            <a:r>
              <a:rPr lang="pt-BR" sz="1000"/>
              <a:t>A pecuária colonial desenvolveu-se em duas grande áreas </a:t>
            </a:r>
            <a:r>
              <a:rPr lang="pt-BR" sz="1000" err="1"/>
              <a:t>criatóris</a:t>
            </a:r>
            <a:r>
              <a:rPr lang="pt-BR" sz="1000"/>
              <a:t>: as caatingas do Nordeste e as campinas do sul.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370" r="29542" b="-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156" r="15948" b="-2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Nordeste: pecuária pioneira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pt-BR" dirty="0"/>
              <a:t>Os sertões do Nordeste formam a área criatória mais antiga da colônia. No inicio, a pecuária tinha como finalidade fornecer carne e força motriz (mover moendas) aos engenhos de açúcar. Posteriormente, com a exploração</a:t>
            </a:r>
            <a:endParaRPr lang="pt-BR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sz="3300"/>
              <a:t>Exploração do Pau-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Primeira economia foi a arvore Pau-Brasil </a:t>
            </a:r>
            <a:r>
              <a:rPr lang="pt-BR" sz="1500" i="1"/>
              <a:t>(</a:t>
            </a:r>
            <a:r>
              <a:rPr lang="pt-BR" sz="1500" i="1" err="1"/>
              <a:t>caesalpinia</a:t>
            </a:r>
            <a:r>
              <a:rPr lang="pt-BR" sz="1500" i="1"/>
              <a:t> </a:t>
            </a:r>
            <a:r>
              <a:rPr lang="pt-BR" sz="1500" i="1" err="1"/>
              <a:t>echinata</a:t>
            </a:r>
            <a:r>
              <a:rPr lang="pt-BR" sz="1500" i="1"/>
              <a:t>) </a:t>
            </a:r>
            <a:r>
              <a:rPr lang="pt-BR" sz="1500"/>
              <a:t>árvore abundante em largas faixas da costa brasileira.</a:t>
            </a:r>
          </a:p>
          <a:p>
            <a:pPr>
              <a:lnSpc>
                <a:spcPct val="90000"/>
              </a:lnSpc>
            </a:pPr>
            <a:r>
              <a:rPr lang="pt-BR" sz="1500"/>
              <a:t>Extraia  substância corante, e os portugueses comercializavam na Europa.</a:t>
            </a:r>
          </a:p>
          <a:p>
            <a:pPr>
              <a:lnSpc>
                <a:spcPct val="90000"/>
              </a:lnSpc>
            </a:pPr>
            <a:r>
              <a:rPr lang="pt-BR" sz="1500"/>
              <a:t>Extração era um </a:t>
            </a:r>
            <a:r>
              <a:rPr lang="pt-BR" sz="1500" err="1"/>
              <a:t>monopolio</a:t>
            </a:r>
            <a:r>
              <a:rPr lang="pt-BR" sz="1500"/>
              <a:t> </a:t>
            </a:r>
            <a:r>
              <a:rPr lang="pt-BR" sz="1500" err="1"/>
              <a:t>portugues</a:t>
            </a:r>
            <a:r>
              <a:rPr lang="pt-BR" sz="1500"/>
              <a:t>, mas havia contrabando.</a:t>
            </a:r>
          </a:p>
          <a:p>
            <a:pPr>
              <a:lnSpc>
                <a:spcPct val="90000"/>
              </a:lnSpc>
            </a:pPr>
            <a:r>
              <a:rPr lang="pt-BR" sz="1500"/>
              <a:t>Primeira concessão foi dada a Fernão de Noronha 1501 que era </a:t>
            </a:r>
            <a:r>
              <a:rPr lang="pt-BR" sz="1500" err="1"/>
              <a:t>socio</a:t>
            </a:r>
            <a:r>
              <a:rPr lang="pt-BR" sz="1500"/>
              <a:t> de judeus.</a:t>
            </a:r>
          </a:p>
          <a:p>
            <a:pPr>
              <a:lnSpc>
                <a:spcPct val="90000"/>
              </a:lnSpc>
            </a:pPr>
            <a:endParaRPr lang="pt-BR" sz="1500"/>
          </a:p>
        </p:txBody>
      </p:sp>
      <p:pic>
        <p:nvPicPr>
          <p:cNvPr id="2051" name="Picture 3" descr="Uma imagem contendo texto, mapa&#10;&#10;Descrição gerada automaticamente"/>
          <p:cNvPicPr>
            <a:picLocks noChangeAspect="1" noChangeArrowheads="1"/>
          </p:cNvPicPr>
          <p:nvPr/>
        </p:nvPicPr>
        <p:blipFill rotWithShape="1">
          <a:blip r:embed="rId2" cstate="print"/>
          <a:srcRect l="6151" r="1518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053" name="Isosceles Triangle 7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/>
              <a:t>Sul: as condições ideais para a pecuária</a:t>
            </a:r>
            <a:endParaRPr lang="pt-BR" dirty="0"/>
          </a:p>
        </p:txBody>
      </p:sp>
      <p:sp>
        <p:nvSpPr>
          <p:cNvPr id="28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Nas vastas campinas do Rio Grande do Sul, a pecuária encontrou condições favoráveis ao seu desenvolvimento. Em todo o período colonial, a pecuária foi a única atividade importante dessa região, fazendo nascer uma sociedade tipicamente pastoril.</a:t>
            </a:r>
          </a:p>
          <a:p>
            <a:pPr>
              <a:lnSpc>
                <a:spcPct val="90000"/>
              </a:lnSpc>
            </a:pPr>
            <a:r>
              <a:rPr lang="pt-BR" sz="1300"/>
              <a:t>As estâncias, grandes áreas de criação, eram bem simples. Todo o trabalho era realizado pela capataz  e pelos peões, constituído, na maioria das vezes, por brancos, índios e mestiços assalariados. Em geral, o diretamente o negócio, gerenciando a realização do serviço.</a:t>
            </a:r>
          </a:p>
          <a:p>
            <a:pPr>
              <a:lnSpc>
                <a:spcPct val="90000"/>
              </a:lnSpc>
            </a:pPr>
            <a:r>
              <a:rPr lang="pt-BR" sz="1300"/>
              <a:t>No principio a atividade básica foi a produção de couro. Posteriormente, por volta de 1780, surgiu a indústria do Charque, que conduziu à evolução dos métodos de criação e abriu novas possibilidades ao comércio de carne.</a:t>
            </a:r>
          </a:p>
          <a:p>
            <a:pPr>
              <a:lnSpc>
                <a:spcPct val="90000"/>
              </a:lnSpc>
            </a:pPr>
            <a:r>
              <a:rPr lang="pt-BR" sz="1300"/>
              <a:t>Essa indústria desenvolveu-se rapidamente, impulsionada pelo crescente consumo. Suas instalações pelo crescente consumo. Suas Instalações constituíam-se  basicamente de um galpão, onde se preparava e salgava a carne, e de secadores ao ar livre.</a:t>
            </a:r>
          </a:p>
          <a:p>
            <a:pPr>
              <a:lnSpc>
                <a:spcPct val="90000"/>
              </a:lnSpc>
            </a:pPr>
            <a:r>
              <a:rPr lang="pt-BR" sz="1300"/>
              <a:t>A Indústria do leite era pouco desenvolvida, estando longe de rivalizar-se com a existente em Minas Gerais. Em compensação, o Sul, favorecido pelas baixas temperaturas, era a única região produtora e consumidora de manteiga.</a:t>
            </a:r>
          </a:p>
        </p:txBody>
      </p:sp>
      <p:sp>
        <p:nvSpPr>
          <p:cNvPr id="29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r>
              <a:rPr lang="pt-BR" dirty="0"/>
              <a:t>1 Responda</a:t>
            </a:r>
          </a:p>
          <a:p>
            <a:r>
              <a:rPr lang="pt-BR" dirty="0"/>
              <a:t>A- Por que a pecuária é considerada uma atividade econômica singular no Brasil Colônia?</a:t>
            </a:r>
          </a:p>
          <a:p>
            <a:r>
              <a:rPr lang="pt-BR" dirty="0"/>
              <a:t>B – Por que essa atividade não era incentivada pela metrópole?</a:t>
            </a:r>
          </a:p>
          <a:p>
            <a:r>
              <a:rPr lang="pt-BR" dirty="0"/>
              <a:t>2 Caracterize a pecuária:</a:t>
            </a:r>
          </a:p>
          <a:p>
            <a:r>
              <a:rPr lang="pt-BR" dirty="0"/>
              <a:t>A- nordestina</a:t>
            </a:r>
          </a:p>
          <a:p>
            <a:r>
              <a:rPr lang="pt-BR" dirty="0"/>
              <a:t>B – Sulina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53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Destruição ecológica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1B31FA-1D1E-484F-80D7-68B69AFA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Caráter predatório e nômade a atividade do pau brasil. 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Por isso essa atividade não formou núcleos povoamento, foram construídos apenas fortificações para assegurar a riqueza a Portugal, onde também servia para armazenamento do Pau-Brasil.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A  destruição do pau-brasil marca o inicio do desmatamento indiscriminado que destruiu nossas florestas, incentivado pelo crescente capitalismo.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rgbClr val="FFFFFF"/>
                </a:solidFill>
              </a:rPr>
              <a:t>Apenas 8% das florestas da mata atlântica sobrevive hoje.</a:t>
            </a:r>
          </a:p>
          <a:p>
            <a:pPr>
              <a:lnSpc>
                <a:spcPct val="90000"/>
              </a:lnSpc>
            </a:pPr>
            <a:endParaRPr lang="pt-BR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1 – Explique:</a:t>
            </a:r>
          </a:p>
          <a:p>
            <a:r>
              <a:rPr lang="pt-BR" dirty="0"/>
              <a:t>A – Os motivos que levaram Portugal a explorar e comercializar o pau-brasil;</a:t>
            </a:r>
          </a:p>
          <a:p>
            <a:r>
              <a:rPr lang="pt-BR" dirty="0"/>
              <a:t>B – O que era escambo.</a:t>
            </a:r>
          </a:p>
          <a:p>
            <a:r>
              <a:rPr lang="pt-BR" dirty="0"/>
              <a:t>2 Explique: Por que a extração do pau-brasil era predatória.</a:t>
            </a:r>
          </a:p>
          <a:p>
            <a:r>
              <a:rPr lang="pt-BR" dirty="0"/>
              <a:t>3 Comente as consequências do desmatamento indiscriminado de nossas florestas, iniciando com a extração do pau-brasil.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/>
              <a:t>O índio pergunta: Para que Cortar tanta madeira?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O índio não entendia por que os brancos, desde sua chegada ao Brasil, precisavam tirar tanta madeira das florestas.</a:t>
            </a:r>
          </a:p>
          <a:p>
            <a:pPr>
              <a:lnSpc>
                <a:spcPct val="90000"/>
              </a:lnSpc>
            </a:pPr>
            <a:r>
              <a:rPr lang="pt-BR" sz="1300"/>
              <a:t>“Seria para levá-la a algum deus?”, perguntou certa vez um índio tupinambá num dialogo ocorrido em 1558 relatado por Jean de </a:t>
            </a:r>
            <a:r>
              <a:rPr lang="pt-BR" sz="1300" err="1"/>
              <a:t>Léry</a:t>
            </a:r>
            <a:r>
              <a:rPr lang="pt-BR" sz="1300"/>
              <a:t>.</a:t>
            </a:r>
          </a:p>
          <a:p>
            <a:pPr>
              <a:lnSpc>
                <a:spcPct val="90000"/>
              </a:lnSpc>
            </a:pPr>
            <a:r>
              <a:rPr lang="pt-BR" sz="1300"/>
              <a:t>O branco explicou que a madeira seria levada para um homem do outro lado do oceano. Ele ia fazer tinta com ela para tingir muitos tecidos e depois vendê-los. O </a:t>
            </a:r>
            <a:r>
              <a:rPr lang="pt-BR" sz="1300" err="1"/>
              <a:t>indio</a:t>
            </a:r>
            <a:r>
              <a:rPr lang="pt-BR" sz="1300"/>
              <a:t>, porém, não entendeu para que vender tanto tecido e acumular tantos bens.</a:t>
            </a:r>
          </a:p>
          <a:p>
            <a:pPr>
              <a:lnSpc>
                <a:spcPct val="90000"/>
              </a:lnSpc>
            </a:pPr>
            <a:r>
              <a:rPr lang="pt-BR" sz="1300"/>
              <a:t>“Esse homem não morre?” Indagou ele novamente.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279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765" r="1" b="12479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pt-BR" dirty="0"/>
              <a:t>O Branco x </a:t>
            </a:r>
            <a:r>
              <a:rPr lang="pt-BR" dirty="0" err="1"/>
              <a:t>Indio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O branco respondeu que sim, morria, mas que acumulava bens para deixá-los aos seus descentes quando morresse.  O índio então concluiu, perplexo:</a:t>
            </a:r>
          </a:p>
          <a:p>
            <a:pPr>
              <a:lnSpc>
                <a:spcPct val="90000"/>
              </a:lnSpc>
            </a:pPr>
            <a:r>
              <a:rPr lang="pt-BR" sz="1300"/>
              <a:t>“Sois grandes loucos (...) trabalhais tanto para amontoar riquezas para vossos filhos ou para aqueles que vos sobrevivem! Não será a terra que vos nutriu suficiente para alimentá-los também? Temos pais, mães e filhos a quem amamos; mas estamos certos de que, depois de nossa morte, a terra que nos nutriu também os nutrirá, por isso descansamos sem maiores cuidados”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Empresa açucareira e Tráfico Negreiro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C15B07B-0C2A-4D9A-AA77-05343FCBD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334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 dirty="0"/>
              <a:t>Características da propriedade </a:t>
            </a:r>
            <a:r>
              <a:rPr lang="pt-BR" dirty="0" err="1"/>
              <a:t>Agricola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263546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pt-BR" dirty="0"/>
              <a:t>Por que produzir açúcar?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94013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Apresentação na tela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Facetado</vt:lpstr>
      <vt:lpstr>Brasil – Economia Colonial</vt:lpstr>
      <vt:lpstr>Exploração do Pau- Brasil</vt:lpstr>
      <vt:lpstr>Destruição ecológica</vt:lpstr>
      <vt:lpstr>Questões</vt:lpstr>
      <vt:lpstr>O índio pergunta: Para que Cortar tanta madeira?</vt:lpstr>
      <vt:lpstr>O Branco x Indio</vt:lpstr>
      <vt:lpstr>Empresa açucareira e Tráfico Negreiro</vt:lpstr>
      <vt:lpstr>Características da propriedade Agricola</vt:lpstr>
      <vt:lpstr>Por que produzir açúcar?</vt:lpstr>
      <vt:lpstr>Engenho: a unidade produtora</vt:lpstr>
      <vt:lpstr>Apresentação do PowerPoint</vt:lpstr>
      <vt:lpstr>Mão de Obra escrava</vt:lpstr>
      <vt:lpstr>A opção pelo escravo negro</vt:lpstr>
      <vt:lpstr>O lucrativo tráfico negreiro</vt:lpstr>
      <vt:lpstr>Apresentação do PowerPoint</vt:lpstr>
      <vt:lpstr>Apresentação do PowerPoint</vt:lpstr>
      <vt:lpstr>Questões</vt:lpstr>
      <vt:lpstr>Pecuária</vt:lpstr>
      <vt:lpstr>Nordeste: pecuária pioneira</vt:lpstr>
      <vt:lpstr>Sul: as condições ideais para a pecuária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– Economia Colonial</dc:title>
  <dc:creator>BRUNO FERREIRA</dc:creator>
  <cp:lastModifiedBy>BRUNO FERREIRA</cp:lastModifiedBy>
  <cp:revision>1</cp:revision>
  <dcterms:created xsi:type="dcterms:W3CDTF">2019-07-01T03:35:23Z</dcterms:created>
  <dcterms:modified xsi:type="dcterms:W3CDTF">2019-07-01T03:35:42Z</dcterms:modified>
</cp:coreProperties>
</file>