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63" r:id="rId3"/>
    <p:sldId id="257" r:id="rId4"/>
    <p:sldId id="265" r:id="rId5"/>
    <p:sldId id="266" r:id="rId6"/>
    <p:sldId id="271" r:id="rId7"/>
    <p:sldId id="267" r:id="rId8"/>
    <p:sldId id="268" r:id="rId9"/>
    <p:sldId id="269" r:id="rId10"/>
    <p:sldId id="272" r:id="rId11"/>
    <p:sldId id="273" r:id="rId12"/>
    <p:sldId id="274" r:id="rId13"/>
    <p:sldId id="270" r:id="rId14"/>
    <p:sldId id="275" r:id="rId15"/>
    <p:sldId id="277" r:id="rId16"/>
    <p:sldId id="278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E9EF"/>
    <a:srgbClr val="E74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10" Type="http://schemas.openxmlformats.org/officeDocument/2006/relationships/image" Target="../media/image50.wmf"/><Relationship Id="rId4" Type="http://schemas.openxmlformats.org/officeDocument/2006/relationships/image" Target="../media/image44.wmf"/><Relationship Id="rId9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032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616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324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203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573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134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48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4448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1684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508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90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769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8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58062ba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a58062ba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630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.png"/><Relationship Id="rId5" Type="http://schemas.openxmlformats.org/officeDocument/2006/relationships/image" Target="../media/image33.wmf"/><Relationship Id="rId10" Type="http://schemas.openxmlformats.org/officeDocument/2006/relationships/image" Target="../media/image34.wmf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2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png"/><Relationship Id="rId5" Type="http://schemas.openxmlformats.org/officeDocument/2006/relationships/image" Target="../media/image35.wmf"/><Relationship Id="rId10" Type="http://schemas.openxmlformats.org/officeDocument/2006/relationships/image" Target="../media/image36.wmf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7.png"/><Relationship Id="rId5" Type="http://schemas.openxmlformats.org/officeDocument/2006/relationships/image" Target="../media/image37.wmf"/><Relationship Id="rId10" Type="http://schemas.openxmlformats.org/officeDocument/2006/relationships/image" Target="../media/image38.wmf"/><Relationship Id="rId4" Type="http://schemas.openxmlformats.org/officeDocument/2006/relationships/oleObject" Target="../embeddings/oleObject31.bin"/><Relationship Id="rId9" Type="http://schemas.openxmlformats.org/officeDocument/2006/relationships/oleObject" Target="../embeddings/oleObject3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40.w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3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45.wmf"/><Relationship Id="rId18" Type="http://schemas.openxmlformats.org/officeDocument/2006/relationships/image" Target="../media/image46.wmf"/><Relationship Id="rId26" Type="http://schemas.openxmlformats.org/officeDocument/2006/relationships/image" Target="../media/image50.wmf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42.bin"/><Relationship Id="rId7" Type="http://schemas.openxmlformats.org/officeDocument/2006/relationships/image" Target="../media/image42.wmf"/><Relationship Id="rId12" Type="http://schemas.openxmlformats.org/officeDocument/2006/relationships/oleObject" Target="../embeddings/oleObject39.bin"/><Relationship Id="rId17" Type="http://schemas.openxmlformats.org/officeDocument/2006/relationships/oleObject" Target="../embeddings/oleObject40.bin"/><Relationship Id="rId25" Type="http://schemas.openxmlformats.org/officeDocument/2006/relationships/oleObject" Target="../embeddings/oleObject44.bin"/><Relationship Id="rId2" Type="http://schemas.openxmlformats.org/officeDocument/2006/relationships/slideLayout" Target="../slideLayouts/slideLayout1.xml"/><Relationship Id="rId16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20" Type="http://schemas.openxmlformats.org/officeDocument/2006/relationships/image" Target="../media/image47.wmf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44.wmf"/><Relationship Id="rId24" Type="http://schemas.openxmlformats.org/officeDocument/2006/relationships/image" Target="../media/image49.wmf"/><Relationship Id="rId5" Type="http://schemas.openxmlformats.org/officeDocument/2006/relationships/image" Target="../media/image41.wmf"/><Relationship Id="rId15" Type="http://schemas.openxmlformats.org/officeDocument/2006/relationships/image" Target="../media/image18.png"/><Relationship Id="rId23" Type="http://schemas.openxmlformats.org/officeDocument/2006/relationships/oleObject" Target="../embeddings/oleObject43.bin"/><Relationship Id="rId10" Type="http://schemas.openxmlformats.org/officeDocument/2006/relationships/oleObject" Target="../embeddings/oleObject38.bin"/><Relationship Id="rId19" Type="http://schemas.openxmlformats.org/officeDocument/2006/relationships/oleObject" Target="../embeddings/oleObject41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43.wmf"/><Relationship Id="rId14" Type="http://schemas.openxmlformats.org/officeDocument/2006/relationships/image" Target="../media/image17.png"/><Relationship Id="rId22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9.wmf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0.wmf"/><Relationship Id="rId7" Type="http://schemas.openxmlformats.org/officeDocument/2006/relationships/image" Target="../media/image4.wmf"/><Relationship Id="rId12" Type="http://schemas.openxmlformats.org/officeDocument/2006/relationships/image" Target="../media/image12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.wmf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wmf"/><Relationship Id="rId5" Type="http://schemas.openxmlformats.org/officeDocument/2006/relationships/image" Target="../media/image3.png"/><Relationship Id="rId15" Type="http://schemas.openxmlformats.org/officeDocument/2006/relationships/oleObject" Target="../embeddings/oleObject6.bin"/><Relationship Id="rId23" Type="http://schemas.openxmlformats.org/officeDocument/2006/relationships/image" Target="../media/image11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5.wmf"/><Relationship Id="rId14" Type="http://schemas.openxmlformats.org/officeDocument/2006/relationships/image" Target="../media/image7.wmf"/><Relationship Id="rId22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18.png"/><Relationship Id="rId10" Type="http://schemas.openxmlformats.org/officeDocument/2006/relationships/image" Target="../media/image15.w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0.w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1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18.png"/><Relationship Id="rId10" Type="http://schemas.openxmlformats.org/officeDocument/2006/relationships/image" Target="../media/image22.w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1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5" Type="http://schemas.openxmlformats.org/officeDocument/2006/relationships/image" Target="../media/image24.wmf"/><Relationship Id="rId10" Type="http://schemas.openxmlformats.org/officeDocument/2006/relationships/image" Target="../media/image25.wmf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1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7.png"/><Relationship Id="rId5" Type="http://schemas.openxmlformats.org/officeDocument/2006/relationships/image" Target="../media/image26.wmf"/><Relationship Id="rId10" Type="http://schemas.openxmlformats.org/officeDocument/2006/relationships/image" Target="../media/image27.wmf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.pn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28.wmf"/><Relationship Id="rId10" Type="http://schemas.openxmlformats.org/officeDocument/2006/relationships/image" Target="../media/image29.wmf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dontchangethislink.peardeckmagic.zone?eyJ0eXBlIjoiZ29vZ2xlLXNsaWRlcy1hZGRvbi1yZXNwb25zZS1mb290ZXIiLCJsYXN0RWRpdGVkQnkiOiIxMDg1MzI1MDg1NzcxODU0ODU4NjciLCJwcmVzZW50YXRpb25JZCI6IjFZOVJOWjdneE1hVFlfSzVERXd0WjhLM1N5ek5EbzBHMUxkNzZPTzdHWXRZIiwiY29udGVudElkIjoiY3VzdG9tLXJlc3BvbnNlLWZyZWVSZXNwb25zZS10ZXh0Iiwic2xpZGVJZCI6InAyIiwiY29udGVudEluc3RhbmNlSWQiOiIxWTlSTlo3Z3hNYVRZX0s1REV3dFo4SzNTeXpORG8wRzFMZDc2T083R1l0WS81MDE2NThmYi1mNjhlLTQyOWMtOTA4My04ZGY3ODI1ZDRjNTMifQ==pearId=magic-pear-metadata-identifier" TargetMode="Externa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.png"/><Relationship Id="rId5" Type="http://schemas.openxmlformats.org/officeDocument/2006/relationships/image" Target="../media/image31.wmf"/><Relationship Id="rId10" Type="http://schemas.openxmlformats.org/officeDocument/2006/relationships/image" Target="../media/image32.wmf"/><Relationship Id="rId4" Type="http://schemas.openxmlformats.org/officeDocument/2006/relationships/oleObject" Target="../embeddings/oleObject25.bin"/><Relationship Id="rId9" Type="http://schemas.openxmlformats.org/officeDocument/2006/relationships/oleObject" Target="../embeddings/oleObject2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31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63880" y="4436244"/>
            <a:ext cx="1106424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3000"/>
              <a:buNone/>
            </a:pPr>
            <a:r>
              <a:rPr lang="pt-BR" sz="4800" b="1" dirty="0">
                <a:solidFill>
                  <a:schemeClr val="accent5">
                    <a:lumMod val="75000"/>
                  </a:schemeClr>
                </a:solidFill>
              </a:rPr>
              <a:t>REDAÇÃO</a:t>
            </a:r>
            <a:endParaRPr sz="4800" dirty="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3000"/>
              <a:buNone/>
            </a:pPr>
            <a:r>
              <a:rPr lang="pt-BR" sz="2800" dirty="0">
                <a:solidFill>
                  <a:schemeClr val="tx1"/>
                </a:solidFill>
              </a:rPr>
              <a:t>PROPOSTAS DE REDAÇÃO – VESTIBULARES 2021/2022</a:t>
            </a:r>
            <a:endParaRPr sz="2800" dirty="0">
              <a:solidFill>
                <a:schemeClr val="tx1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000"/>
              <a:buNone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</a:rPr>
              <a:t>Professora Gabrielle Cavalin</a:t>
            </a:r>
            <a:endParaRPr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EF3EDCFF-483E-47E0-AF8D-AAEE321003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381756"/>
              </p:ext>
            </p:extLst>
          </p:nvPr>
        </p:nvGraphicFramePr>
        <p:xfrm>
          <a:off x="4838700" y="1452972"/>
          <a:ext cx="2514600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Imagem de Bitmap" r:id="rId6" imgW="2514600" imgH="2118240" progId="Paint.Picture">
                  <p:embed/>
                </p:oleObj>
              </mc:Choice>
              <mc:Fallback>
                <p:oleObj name="Imagem de Bitmap" r:id="rId6" imgW="2514600" imgH="21182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38700" y="1452972"/>
                        <a:ext cx="2514600" cy="211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6A7FAD8-D512-4F76-8454-FA927BA3CE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722536"/>
              </p:ext>
            </p:extLst>
          </p:nvPr>
        </p:nvGraphicFramePr>
        <p:xfrm>
          <a:off x="5956896" y="2666954"/>
          <a:ext cx="6088706" cy="3319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Imagem de Bitmap" r:id="rId4" imgW="6583680" imgH="3589200" progId="Paint.Picture">
                  <p:embed/>
                </p:oleObj>
              </mc:Choice>
              <mc:Fallback>
                <p:oleObj name="Imagem de Bitmap" r:id="rId4" imgW="6583680" imgH="3589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56896" y="2666954"/>
                        <a:ext cx="6088706" cy="3319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FAMERP 2022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46125" y="832500"/>
            <a:ext cx="1019910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pt-BR" sz="2300" b="1" dirty="0">
                <a:solidFill>
                  <a:srgbClr val="E74B6C"/>
                </a:solidFill>
                <a:latin typeface="Open Sans"/>
                <a:ea typeface="Open Sans"/>
                <a:cs typeface="Open Sans"/>
                <a:sym typeface="Open Sans"/>
              </a:rPr>
              <a:t>VUNESP</a:t>
            </a: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8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2EA126C-9B66-4E7E-9798-7951E80CCBDA}"/>
              </a:ext>
            </a:extLst>
          </p:cNvPr>
          <p:cNvSpPr/>
          <p:nvPr/>
        </p:nvSpPr>
        <p:spPr>
          <a:xfrm>
            <a:off x="7181909" y="5555319"/>
            <a:ext cx="3592928" cy="47018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EDF0A98E-5269-41A6-AAB3-F2E94FDDB5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588697"/>
              </p:ext>
            </p:extLst>
          </p:nvPr>
        </p:nvGraphicFramePr>
        <p:xfrm>
          <a:off x="233621" y="2148032"/>
          <a:ext cx="5746860" cy="4269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Imagem de Bitmap" r:id="rId9" imgW="6553080" imgH="4869360" progId="Paint.Picture">
                  <p:embed/>
                </p:oleObj>
              </mc:Choice>
              <mc:Fallback>
                <p:oleObj name="Imagem de Bitmap" r:id="rId9" imgW="6553080" imgH="4869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3621" y="2148032"/>
                        <a:ext cx="5746860" cy="4269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6452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BAD8CE3-BAD6-45A9-AB33-24E5CA24EE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702503"/>
              </p:ext>
            </p:extLst>
          </p:nvPr>
        </p:nvGraphicFramePr>
        <p:xfrm>
          <a:off x="5955014" y="1385402"/>
          <a:ext cx="6192851" cy="5003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Imagem de Bitmap" r:id="rId4" imgW="6629400" imgH="5356800" progId="Paint.Picture">
                  <p:embed/>
                </p:oleObj>
              </mc:Choice>
              <mc:Fallback>
                <p:oleObj name="Imagem de Bitmap" r:id="rId4" imgW="6629400" imgH="5356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55014" y="1385402"/>
                        <a:ext cx="6192851" cy="5003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SANTA CASA 2022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46125" y="832500"/>
            <a:ext cx="1019910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pt-BR" sz="2300" b="1" dirty="0">
                <a:solidFill>
                  <a:srgbClr val="E74B6C"/>
                </a:solidFill>
                <a:latin typeface="Open Sans"/>
                <a:ea typeface="Open Sans"/>
                <a:cs typeface="Open Sans"/>
                <a:sym typeface="Open Sans"/>
              </a:rPr>
              <a:t>VUNESP</a:t>
            </a: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8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2EA126C-9B66-4E7E-9798-7951E80CCBDA}"/>
              </a:ext>
            </a:extLst>
          </p:cNvPr>
          <p:cNvSpPr/>
          <p:nvPr/>
        </p:nvSpPr>
        <p:spPr>
          <a:xfrm>
            <a:off x="6359417" y="5922111"/>
            <a:ext cx="5329819" cy="47018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B863F5A-08DD-4295-AE59-65FC982641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557918"/>
              </p:ext>
            </p:extLst>
          </p:nvPr>
        </p:nvGraphicFramePr>
        <p:xfrm>
          <a:off x="65765" y="2113586"/>
          <a:ext cx="5889249" cy="335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Imagem de Bitmap" r:id="rId9" imgW="6598800" imgH="3764160" progId="Paint.Picture">
                  <p:embed/>
                </p:oleObj>
              </mc:Choice>
              <mc:Fallback>
                <p:oleObj name="Imagem de Bitmap" r:id="rId9" imgW="6598800" imgH="3764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765" y="2113586"/>
                        <a:ext cx="5889249" cy="3359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0619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0509843-8DDB-40B3-9F28-1BFAB731F8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733651"/>
              </p:ext>
            </p:extLst>
          </p:nvPr>
        </p:nvGraphicFramePr>
        <p:xfrm>
          <a:off x="6027676" y="1781122"/>
          <a:ext cx="5901393" cy="4436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Imagem de Bitmap" r:id="rId4" imgW="6537960" imgH="4915080" progId="Paint.Picture">
                  <p:embed/>
                </p:oleObj>
              </mc:Choice>
              <mc:Fallback>
                <p:oleObj name="Imagem de Bitmap" r:id="rId4" imgW="6537960" imgH="4915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27676" y="1781122"/>
                        <a:ext cx="5901393" cy="4436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EINSTEIN 2022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46125" y="832500"/>
            <a:ext cx="1019910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pt-BR" sz="2300" b="1" dirty="0">
                <a:solidFill>
                  <a:srgbClr val="E74B6C"/>
                </a:solidFill>
                <a:latin typeface="Open Sans"/>
                <a:ea typeface="Open Sans"/>
                <a:cs typeface="Open Sans"/>
                <a:sym typeface="Open Sans"/>
              </a:rPr>
              <a:t>VUNESP</a:t>
            </a: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8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2EA126C-9B66-4E7E-9798-7951E80CCBDA}"/>
              </a:ext>
            </a:extLst>
          </p:cNvPr>
          <p:cNvSpPr/>
          <p:nvPr/>
        </p:nvSpPr>
        <p:spPr>
          <a:xfrm>
            <a:off x="6465471" y="5843774"/>
            <a:ext cx="5063509" cy="37414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55698F1-75D2-463D-AD12-0866C021FC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555182"/>
              </p:ext>
            </p:extLst>
          </p:nvPr>
        </p:nvGraphicFramePr>
        <p:xfrm>
          <a:off x="114684" y="2053162"/>
          <a:ext cx="5908228" cy="3377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Imagem de Bitmap" r:id="rId9" imgW="6530400" imgH="3733920" progId="Paint.Picture">
                  <p:embed/>
                </p:oleObj>
              </mc:Choice>
              <mc:Fallback>
                <p:oleObj name="Imagem de Bitmap" r:id="rId9" imgW="6530400" imgH="3733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4684" y="2053162"/>
                        <a:ext cx="5908228" cy="3377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7667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FAMEMA 2022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46125" y="832500"/>
            <a:ext cx="1019910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pt-BR" sz="2300" b="1" dirty="0">
                <a:solidFill>
                  <a:srgbClr val="E74B6C"/>
                </a:solidFill>
                <a:latin typeface="Open Sans"/>
                <a:ea typeface="Open Sans"/>
                <a:cs typeface="Open Sans"/>
                <a:sym typeface="Open Sans"/>
              </a:rPr>
              <a:t>FGV</a:t>
            </a: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2EA126C-9B66-4E7E-9798-7951E80CCBDA}"/>
              </a:ext>
            </a:extLst>
          </p:cNvPr>
          <p:cNvSpPr/>
          <p:nvPr/>
        </p:nvSpPr>
        <p:spPr>
          <a:xfrm>
            <a:off x="7466028" y="6060134"/>
            <a:ext cx="1659117" cy="24026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028F7A6-64C7-4DA1-B6AC-FAAAEA41B9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830023"/>
              </p:ext>
            </p:extLst>
          </p:nvPr>
        </p:nvGraphicFramePr>
        <p:xfrm>
          <a:off x="4043777" y="75653"/>
          <a:ext cx="6844501" cy="4795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Imagem de Bitmap" r:id="rId7" imgW="6568560" imgH="4602600" progId="Paint.Picture">
                  <p:embed/>
                </p:oleObj>
              </mc:Choice>
              <mc:Fallback>
                <p:oleObj name="Imagem de Bitmap" r:id="rId7" imgW="6568560" imgH="4602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43777" y="75653"/>
                        <a:ext cx="6844501" cy="4795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CE5D8A1-255B-41A2-981D-263534A2BB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67996"/>
              </p:ext>
            </p:extLst>
          </p:nvPr>
        </p:nvGraphicFramePr>
        <p:xfrm>
          <a:off x="4043777" y="4870774"/>
          <a:ext cx="6591300" cy="187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Imagem de Bitmap" r:id="rId9" imgW="6591240" imgH="1874520" progId="Paint.Picture">
                  <p:embed/>
                </p:oleObj>
              </mc:Choice>
              <mc:Fallback>
                <p:oleObj name="Imagem de Bitmap" r:id="rId9" imgW="6591240" imgH="1874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43777" y="4870774"/>
                        <a:ext cx="6591300" cy="187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tângulo 11">
            <a:extLst>
              <a:ext uri="{FF2B5EF4-FFF2-40B4-BE49-F238E27FC236}">
                <a16:creationId xmlns:a16="http://schemas.microsoft.com/office/drawing/2014/main" id="{528D4F9F-BC80-461E-9B0C-7B60D891BEB3}"/>
              </a:ext>
            </a:extLst>
          </p:cNvPr>
          <p:cNvSpPr/>
          <p:nvPr/>
        </p:nvSpPr>
        <p:spPr>
          <a:xfrm>
            <a:off x="4034350" y="6420472"/>
            <a:ext cx="2592693" cy="12013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05FB9CC-EF41-49C8-BF9D-43B250B833AD}"/>
              </a:ext>
            </a:extLst>
          </p:cNvPr>
          <p:cNvSpPr/>
          <p:nvPr/>
        </p:nvSpPr>
        <p:spPr>
          <a:xfrm>
            <a:off x="4515119" y="6262569"/>
            <a:ext cx="1829122" cy="12013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722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F7E88B34-2A8D-4D42-A01A-022CA8C9CD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410116"/>
              </p:ext>
            </p:extLst>
          </p:nvPr>
        </p:nvGraphicFramePr>
        <p:xfrm>
          <a:off x="6465608" y="5654093"/>
          <a:ext cx="5622695" cy="1137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6" name="Imagem de Bitmap" r:id="rId4" imgW="6896160" imgH="1394640" progId="Paint.Picture">
                  <p:embed/>
                </p:oleObj>
              </mc:Choice>
              <mc:Fallback>
                <p:oleObj name="Imagem de Bitmap" r:id="rId4" imgW="6896160" imgH="1394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65608" y="5654093"/>
                        <a:ext cx="5622695" cy="1137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E6FAC287-4120-421E-927A-22E152CAB5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793813"/>
              </p:ext>
            </p:extLst>
          </p:nvPr>
        </p:nvGraphicFramePr>
        <p:xfrm>
          <a:off x="6415117" y="3637332"/>
          <a:ext cx="5622694" cy="2005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7" name="Imagem de Bitmap" r:id="rId6" imgW="6537960" imgH="2331720" progId="Paint.Picture">
                  <p:embed/>
                </p:oleObj>
              </mc:Choice>
              <mc:Fallback>
                <p:oleObj name="Imagem de Bitmap" r:id="rId6" imgW="6537960" imgH="2331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15117" y="3637332"/>
                        <a:ext cx="5622694" cy="2005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680110CD-F4F6-4747-906F-977895776A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787136"/>
              </p:ext>
            </p:extLst>
          </p:nvPr>
        </p:nvGraphicFramePr>
        <p:xfrm>
          <a:off x="6423127" y="1795235"/>
          <a:ext cx="5606673" cy="1846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8" name="Imagem de Bitmap" r:id="rId8" imgW="6568560" imgH="2163960" progId="Paint.Picture">
                  <p:embed/>
                </p:oleObj>
              </mc:Choice>
              <mc:Fallback>
                <p:oleObj name="Imagem de Bitmap" r:id="rId8" imgW="6568560" imgH="2163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23127" y="1795235"/>
                        <a:ext cx="5606673" cy="1846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998C770-CD53-4C76-B471-F8D85B85DF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128247"/>
              </p:ext>
            </p:extLst>
          </p:nvPr>
        </p:nvGraphicFramePr>
        <p:xfrm>
          <a:off x="526923" y="1762985"/>
          <a:ext cx="5762749" cy="15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9" name="Imagem de Bitmap" r:id="rId10" imgW="6576120" imgH="1798200" progId="Paint.Picture">
                  <p:embed/>
                </p:oleObj>
              </mc:Choice>
              <mc:Fallback>
                <p:oleObj name="Imagem de Bitmap" r:id="rId10" imgW="6576120" imgH="1798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923" y="1762985"/>
                        <a:ext cx="5762749" cy="1576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4B901124-E583-44AE-BB73-9C90BCC8FE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282839"/>
              </p:ext>
            </p:extLst>
          </p:nvPr>
        </p:nvGraphicFramePr>
        <p:xfrm>
          <a:off x="526923" y="3362349"/>
          <a:ext cx="5786037" cy="342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0" name="Imagem de Bitmap" r:id="rId12" imgW="6583680" imgH="3901320" progId="Paint.Picture">
                  <p:embed/>
                </p:oleObj>
              </mc:Choice>
              <mc:Fallback>
                <p:oleObj name="Imagem de Bitmap" r:id="rId12" imgW="6583680" imgH="3901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6923" y="3362349"/>
                        <a:ext cx="5786037" cy="3429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FGV 2022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1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2EA126C-9B66-4E7E-9798-7951E80CCBDA}"/>
              </a:ext>
            </a:extLst>
          </p:cNvPr>
          <p:cNvSpPr/>
          <p:nvPr/>
        </p:nvSpPr>
        <p:spPr>
          <a:xfrm>
            <a:off x="10586299" y="6451933"/>
            <a:ext cx="1502004" cy="15848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Google Shape;94;p14">
            <a:extLst>
              <a:ext uri="{FF2B5EF4-FFF2-40B4-BE49-F238E27FC236}">
                <a16:creationId xmlns:a16="http://schemas.microsoft.com/office/drawing/2014/main" id="{C170EC09-C1DE-446F-B0EB-4BF72197E35F}"/>
              </a:ext>
            </a:extLst>
          </p:cNvPr>
          <p:cNvSpPr txBox="1"/>
          <p:nvPr/>
        </p:nvSpPr>
        <p:spPr>
          <a:xfrm>
            <a:off x="846125" y="832500"/>
            <a:ext cx="1019910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300" b="1" dirty="0">
                <a:solidFill>
                  <a:srgbClr val="1AA5B3"/>
                </a:solidFill>
                <a:latin typeface="Open Sans"/>
                <a:ea typeface="Open Sans"/>
                <a:cs typeface="Open Sans"/>
                <a:sym typeface="Open Sans"/>
              </a:rPr>
              <a:t>Prova unificada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2D9043B-A411-4413-B5F0-08BA448F01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84355"/>
              </p:ext>
            </p:extLst>
          </p:nvPr>
        </p:nvGraphicFramePr>
        <p:xfrm>
          <a:off x="850506" y="1739959"/>
          <a:ext cx="441325" cy="17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1" name="Imagem de Bitmap" r:id="rId17" imgW="442080" imgH="175320" progId="Paint.Picture">
                  <p:embed/>
                </p:oleObj>
              </mc:Choice>
              <mc:Fallback>
                <p:oleObj name="Imagem de Bitmap" r:id="rId17" imgW="442080" imgH="175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50506" y="1739959"/>
                        <a:ext cx="441325" cy="17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DBA61FB5-957F-4FAF-9BFF-D74D793D9D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111118"/>
              </p:ext>
            </p:extLst>
          </p:nvPr>
        </p:nvGraphicFramePr>
        <p:xfrm>
          <a:off x="557643" y="3388780"/>
          <a:ext cx="449263" cy="18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Imagem de Bitmap" r:id="rId19" imgW="449640" imgH="182880" progId="Paint.Picture">
                  <p:embed/>
                </p:oleObj>
              </mc:Choice>
              <mc:Fallback>
                <p:oleObj name="Imagem de Bitmap" r:id="rId19" imgW="449640" imgH="182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57643" y="3388780"/>
                        <a:ext cx="449263" cy="182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61FC7ABB-BA23-4A13-8F49-1D1E6B8DF0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963669"/>
              </p:ext>
            </p:extLst>
          </p:nvPr>
        </p:nvGraphicFramePr>
        <p:xfrm>
          <a:off x="6465608" y="1699649"/>
          <a:ext cx="44132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3" name="Imagem de Bitmap" r:id="rId21" imgW="442080" imgH="213480" progId="Paint.Picture">
                  <p:embed/>
                </p:oleObj>
              </mc:Choice>
              <mc:Fallback>
                <p:oleObj name="Imagem de Bitmap" r:id="rId21" imgW="442080" imgH="213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465608" y="1699649"/>
                        <a:ext cx="44132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DB875D39-7075-4BA3-8CD8-4F7456B9DB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893407"/>
              </p:ext>
            </p:extLst>
          </p:nvPr>
        </p:nvGraphicFramePr>
        <p:xfrm>
          <a:off x="6415117" y="3647495"/>
          <a:ext cx="465137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Imagem de Bitmap" r:id="rId23" imgW="464760" imgH="198000" progId="Paint.Picture">
                  <p:embed/>
                </p:oleObj>
              </mc:Choice>
              <mc:Fallback>
                <p:oleObj name="Imagem de Bitmap" r:id="rId23" imgW="464760" imgH="198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415117" y="3647495"/>
                        <a:ext cx="465137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234368BB-4C0A-40D1-969C-D710E6EA9E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354934"/>
              </p:ext>
            </p:extLst>
          </p:nvPr>
        </p:nvGraphicFramePr>
        <p:xfrm>
          <a:off x="6415117" y="5553993"/>
          <a:ext cx="465137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5" name="Imagem de Bitmap" r:id="rId25" imgW="464760" imgH="198000" progId="Paint.Picture">
                  <p:embed/>
                </p:oleObj>
              </mc:Choice>
              <mc:Fallback>
                <p:oleObj name="Imagem de Bitmap" r:id="rId25" imgW="464760" imgH="198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415117" y="5553993"/>
                        <a:ext cx="465137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tângulo 20">
            <a:extLst>
              <a:ext uri="{FF2B5EF4-FFF2-40B4-BE49-F238E27FC236}">
                <a16:creationId xmlns:a16="http://schemas.microsoft.com/office/drawing/2014/main" id="{8EB30067-2618-4D5E-BDE9-02EC906648B1}"/>
              </a:ext>
            </a:extLst>
          </p:cNvPr>
          <p:cNvSpPr/>
          <p:nvPr/>
        </p:nvSpPr>
        <p:spPr>
          <a:xfrm>
            <a:off x="6430918" y="6610417"/>
            <a:ext cx="2401997" cy="15848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597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OUTROS VESTIBULARES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46125" y="832500"/>
            <a:ext cx="1019910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pt-BR" sz="2300" b="1" dirty="0">
                <a:solidFill>
                  <a:srgbClr val="E74B6C"/>
                </a:solidFill>
                <a:latin typeface="Open Sans"/>
                <a:ea typeface="Open Sans"/>
                <a:cs typeface="Open Sans"/>
                <a:sym typeface="Open Sans"/>
              </a:rPr>
              <a:t>VUNESP</a:t>
            </a: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5;p14">
            <a:extLst>
              <a:ext uri="{FF2B5EF4-FFF2-40B4-BE49-F238E27FC236}">
                <a16:creationId xmlns:a16="http://schemas.microsoft.com/office/drawing/2014/main" id="{D42EAC43-0D91-45C5-A521-047C9E24BBB2}"/>
              </a:ext>
            </a:extLst>
          </p:cNvPr>
          <p:cNvSpPr txBox="1"/>
          <p:nvPr/>
        </p:nvSpPr>
        <p:spPr>
          <a:xfrm>
            <a:off x="848412" y="1237689"/>
            <a:ext cx="11343588" cy="686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FMABC</a:t>
            </a:r>
            <a:r>
              <a:rPr lang="pt-BR" sz="2000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		</a:t>
            </a:r>
            <a:r>
              <a:rPr lang="pt-BR" sz="2000" i="1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Videogames: entre os benefícios à saúde dos jogadores e o controle do vício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USCS</a:t>
            </a:r>
            <a:r>
              <a:rPr lang="pt-BR" sz="2000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		</a:t>
            </a:r>
            <a:r>
              <a:rPr lang="pt-BR" sz="2000" i="1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Reconhecimento facial: entre o combate à criminalidade e o controle da população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FMJ</a:t>
            </a:r>
            <a:r>
              <a:rPr lang="pt-BR" sz="2000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		</a:t>
            </a:r>
            <a:r>
              <a:rPr lang="pt-BR" sz="2000" i="1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Convívio entre as pessoas na internet: entre a necessidade de lacrar e a de dialogar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SÃO CAMILO</a:t>
            </a:r>
            <a:r>
              <a:rPr lang="pt-BR" sz="2000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pt-BR" sz="2000" i="1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Herança digital: entre o direito de acesso da família e a privacidade do falecido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UNIMES</a:t>
            </a:r>
            <a:r>
              <a:rPr lang="pt-BR" sz="2000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pt-BR" sz="2000" i="1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Economia compartilhada: entre a valorização da experiência de consumo e os 			riscos à liberdade do consumidor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HUMANITAS</a:t>
            </a:r>
            <a:r>
              <a:rPr lang="pt-BR" sz="2000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pt-BR" sz="2000" i="1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A padronização do corpo feminino no esporte: entre a gordofobia e a preocupação 		com o desempenho das atletas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i="1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ANHEMBI </a:t>
            </a:r>
            <a:r>
              <a:rPr lang="pt-BR" sz="2000" i="1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	Testes de DNA para descoberta de ancestralidade: entre a valorização das origens 		e o apagamento da experiência cultural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i="1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i="1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3301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OUTROS VESTIBULARES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46125" y="832500"/>
            <a:ext cx="1019910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pt-BR" sz="2300" b="1" dirty="0">
                <a:solidFill>
                  <a:srgbClr val="E74B6C"/>
                </a:solidFill>
                <a:latin typeface="Open Sans"/>
                <a:ea typeface="Open Sans"/>
                <a:cs typeface="Open Sans"/>
                <a:sym typeface="Open Sans"/>
              </a:rPr>
              <a:t>BANCAS DIVERSAS</a:t>
            </a: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5;p14">
            <a:extLst>
              <a:ext uri="{FF2B5EF4-FFF2-40B4-BE49-F238E27FC236}">
                <a16:creationId xmlns:a16="http://schemas.microsoft.com/office/drawing/2014/main" id="{D42EAC43-0D91-45C5-A521-047C9E24BBB2}"/>
              </a:ext>
            </a:extLst>
          </p:cNvPr>
          <p:cNvSpPr txBox="1"/>
          <p:nvPr/>
        </p:nvSpPr>
        <p:spPr>
          <a:xfrm>
            <a:off x="848412" y="1237689"/>
            <a:ext cx="11343588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ITA</a:t>
            </a:r>
            <a:r>
              <a:rPr lang="pt-BR" sz="2000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		</a:t>
            </a:r>
            <a:r>
              <a:rPr lang="pt-BR" sz="2000" i="1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A influência do medo nas ações humanas</a:t>
            </a:r>
            <a:r>
              <a:rPr lang="pt-BR" sz="2000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PUC-SP</a:t>
            </a:r>
            <a:r>
              <a:rPr lang="pt-BR" sz="2000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		</a:t>
            </a:r>
            <a:r>
              <a:rPr lang="pt-BR" sz="2000" i="1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O papel da educação para salvar vidas no trânsito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i="1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buSzPts val="1400"/>
            </a:pPr>
            <a:r>
              <a:rPr lang="pt-BR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PUC-CAMP</a:t>
            </a:r>
            <a:r>
              <a:rPr lang="pt-BR" sz="2000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pt-BR" sz="2000" i="1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pt-BR" sz="2000" i="1" dirty="0" err="1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capacitismo</a:t>
            </a:r>
            <a:r>
              <a:rPr lang="pt-BR" sz="2000" i="1" dirty="0">
                <a:solidFill>
                  <a:srgbClr val="6F6D86"/>
                </a:solidFill>
                <a:latin typeface="Open Sans"/>
                <a:ea typeface="Open Sans"/>
                <a:cs typeface="Open Sans"/>
                <a:sym typeface="Open Sans"/>
              </a:rPr>
              <a:t> no mercado de trabalho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i="1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i="1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pt-BR"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000" dirty="0">
              <a:solidFill>
                <a:srgbClr val="6F6D8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2159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31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57FACB6-0292-453E-8DDA-134510D300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650109"/>
              </p:ext>
            </p:extLst>
          </p:nvPr>
        </p:nvGraphicFramePr>
        <p:xfrm>
          <a:off x="5169388" y="395213"/>
          <a:ext cx="1666413" cy="825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Imagem de Bitmap" r:id="rId6" imgW="4952880" imgH="2453760" progId="Paint.Picture">
                  <p:embed/>
                </p:oleObj>
              </mc:Choice>
              <mc:Fallback>
                <p:oleObj name="Imagem de Bitmap" r:id="rId6" imgW="4952880" imgH="2453760" progId="Paint.Pictur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9685DDAD-7341-45FB-A098-9B5E88AFD3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9388" y="395213"/>
                        <a:ext cx="1666413" cy="825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A356988-C68F-4A9F-AA7F-655EFA8F4C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425392"/>
              </p:ext>
            </p:extLst>
          </p:nvPr>
        </p:nvGraphicFramePr>
        <p:xfrm>
          <a:off x="2952164" y="1312067"/>
          <a:ext cx="1666413" cy="631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Imagem de Bitmap" r:id="rId8" imgW="3055680" imgH="1158120" progId="Paint.Picture">
                  <p:embed/>
                </p:oleObj>
              </mc:Choice>
              <mc:Fallback>
                <p:oleObj name="Imagem de Bitmap" r:id="rId8" imgW="3055680" imgH="1158120" progId="Paint.Pictur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C1763CAA-F10F-4100-9CB4-FAC96B07A3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52164" y="1312067"/>
                        <a:ext cx="1666413" cy="631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9B212645-04E9-4F90-BFD7-7EE59CA09E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93557"/>
              </p:ext>
            </p:extLst>
          </p:nvPr>
        </p:nvGraphicFramePr>
        <p:xfrm>
          <a:off x="8317659" y="3103960"/>
          <a:ext cx="15240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Imagem de Bitmap" r:id="rId10" imgW="1523880" imgH="777240" progId="Paint.Picture">
                  <p:embed/>
                </p:oleObj>
              </mc:Choice>
              <mc:Fallback>
                <p:oleObj name="Imagem de Bitmap" r:id="rId10" imgW="1523880" imgH="777240" progId="Paint.Picture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EB796983-EDDC-49E3-9E52-B6B268FB6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17659" y="3103960"/>
                        <a:ext cx="1524000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Santa Casa de São Paulo recebe inscrições do Vestibular 2022 até 4 de  outubro - InfoEscola">
            <a:extLst>
              <a:ext uri="{FF2B5EF4-FFF2-40B4-BE49-F238E27FC236}">
                <a16:creationId xmlns:a16="http://schemas.microsoft.com/office/drawing/2014/main" id="{47093DD1-DCDC-40D1-8462-4026A6CFF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3" y="4643094"/>
            <a:ext cx="2163723" cy="60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C3EF4F43-36F4-4D6E-9CCA-CCC6E84548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232942"/>
              </p:ext>
            </p:extLst>
          </p:nvPr>
        </p:nvGraphicFramePr>
        <p:xfrm>
          <a:off x="9676890" y="5118628"/>
          <a:ext cx="1697255" cy="854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Imagem de Bitmap" r:id="rId13" imgW="2026800" imgH="1020960" progId="Paint.Picture">
                  <p:embed/>
                </p:oleObj>
              </mc:Choice>
              <mc:Fallback>
                <p:oleObj name="Imagem de Bitmap" r:id="rId13" imgW="2026800" imgH="1020960" progId="Paint.Picture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99BF6C8E-0283-4954-9749-75D10662F0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676890" y="5118628"/>
                        <a:ext cx="1697255" cy="854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89B8BCA-0B47-4B5B-990D-135E26D5F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960047"/>
              </p:ext>
            </p:extLst>
          </p:nvPr>
        </p:nvGraphicFramePr>
        <p:xfrm>
          <a:off x="7570741" y="1312067"/>
          <a:ext cx="1493837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Imagem de Bitmap" r:id="rId15" imgW="1493640" imgH="563760" progId="Paint.Picture">
                  <p:embed/>
                </p:oleObj>
              </mc:Choice>
              <mc:Fallback>
                <p:oleObj name="Imagem de Bitmap" r:id="rId15" imgW="1493640" imgH="563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570741" y="1312067"/>
                        <a:ext cx="1493837" cy="56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FF2A5136-AC93-47B0-8CD9-E5BE44C9AE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359940"/>
              </p:ext>
            </p:extLst>
          </p:nvPr>
        </p:nvGraphicFramePr>
        <p:xfrm>
          <a:off x="5505789" y="2127537"/>
          <a:ext cx="1180421" cy="1130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Imagem de Bitmap" r:id="rId17" imgW="1813680" imgH="1737360" progId="Paint.Picture">
                  <p:embed/>
                </p:oleObj>
              </mc:Choice>
              <mc:Fallback>
                <p:oleObj name="Imagem de Bitmap" r:id="rId17" imgW="1813680" imgH="1737360" progId="Paint.Picture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8824FEEE-158D-49BE-BF3D-F5D51665CB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505789" y="2127537"/>
                        <a:ext cx="1180421" cy="1130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8" descr="FAMERP – Faculdade de Medicina de São José do Rio Preto">
            <a:extLst>
              <a:ext uri="{FF2B5EF4-FFF2-40B4-BE49-F238E27FC236}">
                <a16:creationId xmlns:a16="http://schemas.microsoft.com/office/drawing/2014/main" id="{555BCDF5-CE1E-489C-A15D-EB03D5D52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75" y="3965934"/>
            <a:ext cx="2420639" cy="15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DCC9ACB-B7A5-460A-9A6E-978D73021A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194378"/>
              </p:ext>
            </p:extLst>
          </p:nvPr>
        </p:nvGraphicFramePr>
        <p:xfrm>
          <a:off x="4138417" y="4946462"/>
          <a:ext cx="1102178" cy="933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Imagem de Bitmap" r:id="rId20" imgW="2728080" imgH="2309040" progId="Paint.Picture">
                  <p:embed/>
                </p:oleObj>
              </mc:Choice>
              <mc:Fallback>
                <p:oleObj name="Imagem de Bitmap" r:id="rId20" imgW="2728080" imgH="23090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138417" y="4946462"/>
                        <a:ext cx="1102178" cy="933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A20B1638-CDBE-449B-B441-1590B6A665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574722"/>
              </p:ext>
            </p:extLst>
          </p:nvPr>
        </p:nvGraphicFramePr>
        <p:xfrm>
          <a:off x="2751764" y="3328986"/>
          <a:ext cx="1937742" cy="49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Imagem de Bitmap" r:id="rId22" imgW="3931920" imgH="998280" progId="Paint.Picture">
                  <p:embed/>
                </p:oleObj>
              </mc:Choice>
              <mc:Fallback>
                <p:oleObj name="Imagem de Bitmap" r:id="rId22" imgW="3931920" imgH="998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751764" y="3328986"/>
                        <a:ext cx="1937742" cy="49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6507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ENEM 2021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46125" y="832500"/>
            <a:ext cx="101991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300" b="1" dirty="0">
                <a:solidFill>
                  <a:srgbClr val="1AA5B3"/>
                </a:solidFill>
                <a:latin typeface="Open Sans"/>
                <a:ea typeface="Open Sans"/>
                <a:cs typeface="Open Sans"/>
                <a:sym typeface="Open Sans"/>
              </a:rPr>
              <a:t>Aplicação regular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300" b="1" dirty="0">
                <a:solidFill>
                  <a:srgbClr val="1AA5B3"/>
                </a:solidFill>
                <a:latin typeface="Open Sans"/>
                <a:ea typeface="Open Sans"/>
                <a:cs typeface="Open Sans"/>
                <a:sym typeface="Open Sans"/>
              </a:rPr>
              <a:t>Aplicação digital</a:t>
            </a:r>
            <a:endParaRPr sz="2300" b="1" dirty="0">
              <a:solidFill>
                <a:srgbClr val="1AA5B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2A5F370-CD34-4869-94FF-B1C081F7BC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114965"/>
              </p:ext>
            </p:extLst>
          </p:nvPr>
        </p:nvGraphicFramePr>
        <p:xfrm>
          <a:off x="4027252" y="23574"/>
          <a:ext cx="6523037" cy="489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Imagem de Bitmap" r:id="rId7" imgW="6522840" imgH="4899600" progId="Paint.Picture">
                  <p:embed/>
                </p:oleObj>
              </mc:Choice>
              <mc:Fallback>
                <p:oleObj name="Imagem de Bitmap" r:id="rId7" imgW="6522840" imgH="4899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27252" y="23574"/>
                        <a:ext cx="6523037" cy="4899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490ADB3-1940-4D40-A518-736ECCD5BD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4379497"/>
              </p:ext>
            </p:extLst>
          </p:nvPr>
        </p:nvGraphicFramePr>
        <p:xfrm>
          <a:off x="4589156" y="3602975"/>
          <a:ext cx="2713037" cy="242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Imagem de Bitmap" r:id="rId9" imgW="2712600" imgH="2423160" progId="Paint.Picture">
                  <p:embed/>
                </p:oleObj>
              </mc:Choice>
              <mc:Fallback>
                <p:oleObj name="Imagem de Bitmap" r:id="rId9" imgW="2712600" imgH="2423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89156" y="3602975"/>
                        <a:ext cx="2713037" cy="2422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A9E260F9-5B4C-4522-8AE3-3464B18A43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326510"/>
              </p:ext>
            </p:extLst>
          </p:nvPr>
        </p:nvGraphicFramePr>
        <p:xfrm>
          <a:off x="4027252" y="5905500"/>
          <a:ext cx="64992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Imagem de Bitmap" r:id="rId11" imgW="6499800" imgH="952560" progId="Paint.Picture">
                  <p:embed/>
                </p:oleObj>
              </mc:Choice>
              <mc:Fallback>
                <p:oleObj name="Imagem de Bitmap" r:id="rId11" imgW="6499800" imgH="9525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27252" y="5905500"/>
                        <a:ext cx="6499225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tângulo 11">
            <a:extLst>
              <a:ext uri="{FF2B5EF4-FFF2-40B4-BE49-F238E27FC236}">
                <a16:creationId xmlns:a16="http://schemas.microsoft.com/office/drawing/2014/main" id="{F97D0889-13BB-4605-8159-7E95B6AFAE47}"/>
              </a:ext>
            </a:extLst>
          </p:cNvPr>
          <p:cNvSpPr/>
          <p:nvPr/>
        </p:nvSpPr>
        <p:spPr>
          <a:xfrm>
            <a:off x="4027253" y="6315959"/>
            <a:ext cx="4202347" cy="23407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ENEM 2021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46125" y="832500"/>
            <a:ext cx="1019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300" b="1" dirty="0">
                <a:solidFill>
                  <a:srgbClr val="1AA5B3"/>
                </a:solidFill>
                <a:latin typeface="Open Sans"/>
                <a:ea typeface="Open Sans"/>
                <a:cs typeface="Open Sans"/>
                <a:sym typeface="Open Sans"/>
              </a:rPr>
              <a:t>Reaplicação/PPL</a:t>
            </a:r>
            <a:endParaRPr sz="2300" b="1" dirty="0">
              <a:solidFill>
                <a:srgbClr val="1AA5B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61593A9-70C9-475D-AB5F-C3CAF2EBEB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631829"/>
              </p:ext>
            </p:extLst>
          </p:nvPr>
        </p:nvGraphicFramePr>
        <p:xfrm>
          <a:off x="3977605" y="112389"/>
          <a:ext cx="6499225" cy="544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Imagem de Bitmap" r:id="rId7" imgW="6499800" imgH="5440680" progId="Paint.Picture">
                  <p:embed/>
                </p:oleObj>
              </mc:Choice>
              <mc:Fallback>
                <p:oleObj name="Imagem de Bitmap" r:id="rId7" imgW="6499800" imgH="5440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77605" y="112389"/>
                        <a:ext cx="6499225" cy="544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853F079-84F7-4295-9945-DB05B9A730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482622"/>
              </p:ext>
            </p:extLst>
          </p:nvPr>
        </p:nvGraphicFramePr>
        <p:xfrm>
          <a:off x="3977605" y="5552752"/>
          <a:ext cx="6484937" cy="121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Imagem de Bitmap" r:id="rId9" imgW="6484680" imgH="1211760" progId="Paint.Picture">
                  <p:embed/>
                </p:oleObj>
              </mc:Choice>
              <mc:Fallback>
                <p:oleObj name="Imagem de Bitmap" r:id="rId9" imgW="6484680" imgH="1211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77605" y="5552752"/>
                        <a:ext cx="6484937" cy="1211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47547BAC-6DEB-49BD-B78B-2A392423FBC0}"/>
              </a:ext>
            </a:extLst>
          </p:cNvPr>
          <p:cNvSpPr/>
          <p:nvPr/>
        </p:nvSpPr>
        <p:spPr>
          <a:xfrm>
            <a:off x="4270342" y="6111248"/>
            <a:ext cx="4769963" cy="26366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067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FUVEST 2022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46125" y="832500"/>
            <a:ext cx="1019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300" b="1">
                <a:solidFill>
                  <a:srgbClr val="1AA5B3"/>
                </a:solidFill>
                <a:latin typeface="Open Sans"/>
                <a:ea typeface="Open Sans"/>
                <a:cs typeface="Open Sans"/>
                <a:sym typeface="Open Sans"/>
              </a:rPr>
              <a:t>2ª FASE</a:t>
            </a:r>
            <a:endParaRPr sz="2300" b="1" dirty="0">
              <a:solidFill>
                <a:srgbClr val="1AA5B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F82635E-4859-41D0-B1A4-3BBD581009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669103"/>
              </p:ext>
            </p:extLst>
          </p:nvPr>
        </p:nvGraphicFramePr>
        <p:xfrm>
          <a:off x="3859833" y="470607"/>
          <a:ext cx="6904037" cy="456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Imagem de Bitmap" r:id="rId7" imgW="6903720" imgH="4564440" progId="Paint.Picture">
                  <p:embed/>
                </p:oleObj>
              </mc:Choice>
              <mc:Fallback>
                <p:oleObj name="Imagem de Bitmap" r:id="rId7" imgW="6903720" imgH="4564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9833" y="470607"/>
                        <a:ext cx="6904037" cy="4564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11371F8-67FC-4CFB-831F-9AFFEF59EB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786188"/>
              </p:ext>
            </p:extLst>
          </p:nvPr>
        </p:nvGraphicFramePr>
        <p:xfrm>
          <a:off x="96123" y="3278172"/>
          <a:ext cx="3706561" cy="2397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Imagem de Bitmap" r:id="rId9" imgW="4442400" imgH="2872800" progId="Paint.Picture">
                  <p:embed/>
                </p:oleObj>
              </mc:Choice>
              <mc:Fallback>
                <p:oleObj name="Imagem de Bitmap" r:id="rId9" imgW="4442400" imgH="2872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6123" y="3278172"/>
                        <a:ext cx="3706561" cy="2397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C9861DE7-6B15-4682-9908-A8ED42BEA6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309101"/>
              </p:ext>
            </p:extLst>
          </p:nvPr>
        </p:nvGraphicFramePr>
        <p:xfrm>
          <a:off x="3859833" y="5058969"/>
          <a:ext cx="7018337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Imagem de Bitmap" r:id="rId11" imgW="7018200" imgH="1242000" progId="Paint.Picture">
                  <p:embed/>
                </p:oleObj>
              </mc:Choice>
              <mc:Fallback>
                <p:oleObj name="Imagem de Bitmap" r:id="rId11" imgW="7018200" imgH="1242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59833" y="5058969"/>
                        <a:ext cx="7018337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tângulo 10">
            <a:extLst>
              <a:ext uri="{FF2B5EF4-FFF2-40B4-BE49-F238E27FC236}">
                <a16:creationId xmlns:a16="http://schemas.microsoft.com/office/drawing/2014/main" id="{52EA126C-9B66-4E7E-9798-7951E80CCBDA}"/>
              </a:ext>
            </a:extLst>
          </p:cNvPr>
          <p:cNvSpPr/>
          <p:nvPr/>
        </p:nvSpPr>
        <p:spPr>
          <a:xfrm>
            <a:off x="7466028" y="6060134"/>
            <a:ext cx="1659117" cy="24026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233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A7F7F01-6834-48BB-81D5-2FDE7C1F96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997660"/>
              </p:ext>
            </p:extLst>
          </p:nvPr>
        </p:nvGraphicFramePr>
        <p:xfrm>
          <a:off x="158222" y="2268849"/>
          <a:ext cx="5753952" cy="36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Imagem de Bitmap" r:id="rId4" imgW="6751440" imgH="4320720" progId="Paint.Picture">
                  <p:embed/>
                </p:oleObj>
              </mc:Choice>
              <mc:Fallback>
                <p:oleObj name="Imagem de Bitmap" r:id="rId4" imgW="6751440" imgH="4320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222" y="2268849"/>
                        <a:ext cx="5753952" cy="3682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UNICAMP 2022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60996" y="749848"/>
            <a:ext cx="101991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300" b="1" dirty="0">
                <a:solidFill>
                  <a:srgbClr val="1AA5B3"/>
                </a:solidFill>
                <a:latin typeface="Open Sans"/>
                <a:ea typeface="Open Sans"/>
                <a:cs typeface="Open Sans"/>
                <a:sym typeface="Open Sans"/>
              </a:rPr>
              <a:t>2ª FASE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300" b="1" dirty="0">
                <a:solidFill>
                  <a:srgbClr val="1AA5B3"/>
                </a:solidFill>
                <a:latin typeface="Open Sans"/>
                <a:ea typeface="Open Sans"/>
                <a:cs typeface="Open Sans"/>
                <a:sym typeface="Open Sans"/>
              </a:rPr>
              <a:t>PROPOSTA 1: </a:t>
            </a:r>
            <a:r>
              <a:rPr lang="pt-BR" sz="2300" b="1" i="1" dirty="0">
                <a:solidFill>
                  <a:srgbClr val="E74B6C"/>
                </a:solidFill>
                <a:latin typeface="Open Sans"/>
                <a:ea typeface="Open Sans"/>
                <a:cs typeface="Open Sans"/>
                <a:sym typeface="Open Sans"/>
              </a:rPr>
              <a:t>post</a:t>
            </a:r>
            <a:endParaRPr sz="2300" b="1" i="1" dirty="0">
              <a:solidFill>
                <a:srgbClr val="E74B6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8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2EA126C-9B66-4E7E-9798-7951E80CCBDA}"/>
              </a:ext>
            </a:extLst>
          </p:cNvPr>
          <p:cNvSpPr/>
          <p:nvPr/>
        </p:nvSpPr>
        <p:spPr>
          <a:xfrm>
            <a:off x="5599523" y="3245651"/>
            <a:ext cx="263950" cy="1311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365680-28A1-48BE-B1BC-E4FB1D60A8F5}"/>
              </a:ext>
            </a:extLst>
          </p:cNvPr>
          <p:cNvSpPr/>
          <p:nvPr/>
        </p:nvSpPr>
        <p:spPr>
          <a:xfrm>
            <a:off x="197205" y="3348499"/>
            <a:ext cx="434391" cy="15803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3E85276-698C-4257-85BC-1501DBF612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148906"/>
              </p:ext>
            </p:extLst>
          </p:nvPr>
        </p:nvGraphicFramePr>
        <p:xfrm>
          <a:off x="5915941" y="2268848"/>
          <a:ext cx="6129661" cy="36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Imagem de Bitmap" r:id="rId9" imgW="6835320" imgH="4107240" progId="Paint.Picture">
                  <p:embed/>
                </p:oleObj>
              </mc:Choice>
              <mc:Fallback>
                <p:oleObj name="Imagem de Bitmap" r:id="rId9" imgW="6835320" imgH="41072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15941" y="2268848"/>
                        <a:ext cx="6129661" cy="36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tângulo 11">
            <a:extLst>
              <a:ext uri="{FF2B5EF4-FFF2-40B4-BE49-F238E27FC236}">
                <a16:creationId xmlns:a16="http://schemas.microsoft.com/office/drawing/2014/main" id="{B790FEE2-EDB7-47F4-9B3F-57CE46E9D6EA}"/>
              </a:ext>
            </a:extLst>
          </p:cNvPr>
          <p:cNvSpPr/>
          <p:nvPr/>
        </p:nvSpPr>
        <p:spPr>
          <a:xfrm>
            <a:off x="2002952" y="3479338"/>
            <a:ext cx="3890368" cy="13112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36E4F9C-4B42-462F-A47C-6C44B7FAA450}"/>
              </a:ext>
            </a:extLst>
          </p:cNvPr>
          <p:cNvSpPr/>
          <p:nvPr/>
        </p:nvSpPr>
        <p:spPr>
          <a:xfrm>
            <a:off x="163882" y="3592502"/>
            <a:ext cx="577894" cy="13112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2BAB688-D372-41E6-A965-17DB420DD989}"/>
              </a:ext>
            </a:extLst>
          </p:cNvPr>
          <p:cNvSpPr/>
          <p:nvPr/>
        </p:nvSpPr>
        <p:spPr>
          <a:xfrm>
            <a:off x="545130" y="2297958"/>
            <a:ext cx="953732" cy="13112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85823F5-DCCA-46A2-8D7A-31E6B9C77986}"/>
              </a:ext>
            </a:extLst>
          </p:cNvPr>
          <p:cNvSpPr/>
          <p:nvPr/>
        </p:nvSpPr>
        <p:spPr>
          <a:xfrm>
            <a:off x="4694548" y="2408685"/>
            <a:ext cx="829559" cy="13112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951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9103B893-B3C9-4EBF-895F-8D6A4D0AF4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939379"/>
              </p:ext>
            </p:extLst>
          </p:nvPr>
        </p:nvGraphicFramePr>
        <p:xfrm>
          <a:off x="60918" y="2167566"/>
          <a:ext cx="6015646" cy="4363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Imagem de Bitmap" r:id="rId4" imgW="6850440" imgH="4968360" progId="Paint.Picture">
                  <p:embed/>
                </p:oleObj>
              </mc:Choice>
              <mc:Fallback>
                <p:oleObj name="Imagem de Bitmap" r:id="rId4" imgW="6850440" imgH="4968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18" y="2167566"/>
                        <a:ext cx="6015646" cy="4363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UNICAMP 2022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46125" y="832500"/>
            <a:ext cx="101991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300" b="1" dirty="0">
                <a:solidFill>
                  <a:srgbClr val="1AA5B3"/>
                </a:solidFill>
                <a:latin typeface="Open Sans"/>
                <a:ea typeface="Open Sans"/>
                <a:cs typeface="Open Sans"/>
                <a:sym typeface="Open Sans"/>
              </a:rPr>
              <a:t>2ª FASE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300" b="1" dirty="0">
                <a:solidFill>
                  <a:srgbClr val="1AA5B3"/>
                </a:solidFill>
                <a:latin typeface="Open Sans"/>
                <a:ea typeface="Open Sans"/>
                <a:cs typeface="Open Sans"/>
                <a:sym typeface="Open Sans"/>
              </a:rPr>
              <a:t>PROPOSTA 2: </a:t>
            </a:r>
            <a:r>
              <a:rPr lang="pt-BR" sz="2300" b="1" i="1" dirty="0">
                <a:solidFill>
                  <a:srgbClr val="E74B6C"/>
                </a:solidFill>
                <a:latin typeface="Open Sans"/>
                <a:ea typeface="Open Sans"/>
                <a:cs typeface="Open Sans"/>
                <a:sym typeface="Open Sans"/>
              </a:rPr>
              <a:t>manifesto</a:t>
            </a:r>
            <a:endParaRPr sz="2300" b="1" i="1" dirty="0">
              <a:solidFill>
                <a:srgbClr val="E74B6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8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2EA126C-9B66-4E7E-9798-7951E80CCBDA}"/>
              </a:ext>
            </a:extLst>
          </p:cNvPr>
          <p:cNvSpPr/>
          <p:nvPr/>
        </p:nvSpPr>
        <p:spPr>
          <a:xfrm>
            <a:off x="4437227" y="3026608"/>
            <a:ext cx="1501660" cy="15551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175599AE-0B2B-480E-8E77-7C992BAAD6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785742"/>
              </p:ext>
            </p:extLst>
          </p:nvPr>
        </p:nvGraphicFramePr>
        <p:xfrm>
          <a:off x="6124835" y="2481961"/>
          <a:ext cx="6015646" cy="3651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Imagem de Bitmap" r:id="rId9" imgW="6903720" imgH="4191120" progId="Paint.Picture">
                  <p:embed/>
                </p:oleObj>
              </mc:Choice>
              <mc:Fallback>
                <p:oleObj name="Imagem de Bitmap" r:id="rId9" imgW="6903720" imgH="4191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24835" y="2481961"/>
                        <a:ext cx="6015646" cy="3651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1811D121-ACA0-4EC3-B49A-1A67F58B14F9}"/>
              </a:ext>
            </a:extLst>
          </p:cNvPr>
          <p:cNvSpPr/>
          <p:nvPr/>
        </p:nvSpPr>
        <p:spPr>
          <a:xfrm>
            <a:off x="450862" y="2163478"/>
            <a:ext cx="5625702" cy="15551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1E629A1-51E0-4D8A-8BD0-0E3356A83AFF}"/>
              </a:ext>
            </a:extLst>
          </p:cNvPr>
          <p:cNvSpPr/>
          <p:nvPr/>
        </p:nvSpPr>
        <p:spPr>
          <a:xfrm>
            <a:off x="4641821" y="2780437"/>
            <a:ext cx="1099102" cy="15551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79C5451-AD41-4A7D-B841-DA34EC45DD44}"/>
              </a:ext>
            </a:extLst>
          </p:cNvPr>
          <p:cNvSpPr/>
          <p:nvPr/>
        </p:nvSpPr>
        <p:spPr>
          <a:xfrm>
            <a:off x="1078169" y="2563149"/>
            <a:ext cx="2079809" cy="13112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CE435290-98E2-44F8-8455-75CB3D921F3E}"/>
              </a:ext>
            </a:extLst>
          </p:cNvPr>
          <p:cNvCxnSpPr/>
          <p:nvPr/>
        </p:nvCxnSpPr>
        <p:spPr>
          <a:xfrm flipH="1">
            <a:off x="1078169" y="2413262"/>
            <a:ext cx="4040586" cy="1357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316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E2E6813F-E347-40D8-8FAB-C6B71F17B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882576"/>
              </p:ext>
            </p:extLst>
          </p:nvPr>
        </p:nvGraphicFramePr>
        <p:xfrm>
          <a:off x="3162780" y="2624271"/>
          <a:ext cx="5565789" cy="4127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Imagem de Bitmap" r:id="rId4" imgW="6781680" imgH="5029200" progId="Paint.Picture">
                  <p:embed/>
                </p:oleObj>
              </mc:Choice>
              <mc:Fallback>
                <p:oleObj name="Imagem de Bitmap" r:id="rId4" imgW="6781680" imgH="5029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62780" y="2624271"/>
                        <a:ext cx="5565789" cy="4127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UNESP 2022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46125" y="832500"/>
            <a:ext cx="101991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300" b="1" dirty="0">
                <a:solidFill>
                  <a:srgbClr val="1AA5B3"/>
                </a:solidFill>
                <a:latin typeface="Open Sans"/>
                <a:ea typeface="Open Sans"/>
                <a:cs typeface="Open Sans"/>
                <a:sym typeface="Open Sans"/>
              </a:rPr>
              <a:t>2ª FASE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300" b="1" dirty="0">
                <a:solidFill>
                  <a:srgbClr val="E74B6C"/>
                </a:solidFill>
                <a:latin typeface="Open Sans"/>
                <a:ea typeface="Open Sans"/>
                <a:cs typeface="Open Sans"/>
                <a:sym typeface="Open Sans"/>
              </a:rPr>
              <a:t>VUNESP</a:t>
            </a: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8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2EA126C-9B66-4E7E-9798-7951E80CCBDA}"/>
              </a:ext>
            </a:extLst>
          </p:cNvPr>
          <p:cNvSpPr/>
          <p:nvPr/>
        </p:nvSpPr>
        <p:spPr>
          <a:xfrm>
            <a:off x="4086825" y="6411044"/>
            <a:ext cx="3662009" cy="34066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082BD0E-F2DD-4151-8228-D0EFBBFCA8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375420"/>
              </p:ext>
            </p:extLst>
          </p:nvPr>
        </p:nvGraphicFramePr>
        <p:xfrm>
          <a:off x="2192115" y="1108301"/>
          <a:ext cx="3552974" cy="1515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Imagem de Bitmap" r:id="rId9" imgW="4427280" imgH="1889640" progId="Paint.Picture">
                  <p:embed/>
                </p:oleObj>
              </mc:Choice>
              <mc:Fallback>
                <p:oleObj name="Imagem de Bitmap" r:id="rId9" imgW="4427280" imgH="1889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92115" y="1108301"/>
                        <a:ext cx="3552974" cy="1515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6B3D1A9-858E-4194-B182-7AEF443CB2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020348"/>
              </p:ext>
            </p:extLst>
          </p:nvPr>
        </p:nvGraphicFramePr>
        <p:xfrm>
          <a:off x="6481799" y="994166"/>
          <a:ext cx="3826716" cy="174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Imagem de Bitmap" r:id="rId11" imgW="4579560" imgH="2088000" progId="Paint.Picture">
                  <p:embed/>
                </p:oleObj>
              </mc:Choice>
              <mc:Fallback>
                <p:oleObj name="Imagem de Bitmap" r:id="rId11" imgW="4579560" imgH="2088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81799" y="994166"/>
                        <a:ext cx="3826716" cy="1744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7221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996BCEC-D45D-47AF-8C2B-273D0ABFED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760284"/>
              </p:ext>
            </p:extLst>
          </p:nvPr>
        </p:nvGraphicFramePr>
        <p:xfrm>
          <a:off x="6231435" y="1841896"/>
          <a:ext cx="5738834" cy="435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Imagem de Bitmap" r:id="rId4" imgW="6179760" imgH="4694040" progId="Paint.Picture">
                  <p:embed/>
                </p:oleObj>
              </mc:Choice>
              <mc:Fallback>
                <p:oleObj name="Imagem de Bitmap" r:id="rId4" imgW="6179760" imgH="46940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31435" y="1841896"/>
                        <a:ext cx="5738834" cy="4359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Google Shape;92;p14"/>
          <p:cNvSpPr txBox="1"/>
          <p:nvPr/>
        </p:nvSpPr>
        <p:spPr>
          <a:xfrm>
            <a:off x="846132" y="326825"/>
            <a:ext cx="1019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dirty="0">
                <a:solidFill>
                  <a:srgbClr val="1D458A"/>
                </a:solidFill>
                <a:latin typeface="Open Sans"/>
                <a:ea typeface="Open Sans"/>
                <a:cs typeface="Open Sans"/>
                <a:sym typeface="Open Sans"/>
              </a:rPr>
              <a:t>UNIFESP 2022</a:t>
            </a:r>
            <a:endParaRPr sz="3200" b="1" i="0" u="none" strike="noStrike" cap="none" dirty="0">
              <a:solidFill>
                <a:srgbClr val="1D458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64905" y="-36797"/>
            <a:ext cx="174307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46125" y="832500"/>
            <a:ext cx="1019910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pt-BR" sz="2300" b="1" dirty="0">
                <a:solidFill>
                  <a:srgbClr val="E74B6C"/>
                </a:solidFill>
                <a:latin typeface="Open Sans"/>
                <a:ea typeface="Open Sans"/>
                <a:cs typeface="Open Sans"/>
                <a:sym typeface="Open Sans"/>
              </a:rPr>
              <a:t>VUNESP</a:t>
            </a: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4959" y="112389"/>
            <a:ext cx="970643" cy="970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hlinkClick r:id="rId8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2EA126C-9B66-4E7E-9798-7951E80CCBDA}"/>
              </a:ext>
            </a:extLst>
          </p:cNvPr>
          <p:cNvSpPr/>
          <p:nvPr/>
        </p:nvSpPr>
        <p:spPr>
          <a:xfrm>
            <a:off x="6476214" y="5960673"/>
            <a:ext cx="5241304" cy="28929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EAB8F21-FC54-4D13-8235-697F7EA9E2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602877"/>
              </p:ext>
            </p:extLst>
          </p:nvPr>
        </p:nvGraphicFramePr>
        <p:xfrm>
          <a:off x="74827" y="2163478"/>
          <a:ext cx="6021173" cy="3637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Imagem de Bitmap" r:id="rId9" imgW="6179760" imgH="3733920" progId="Paint.Picture">
                  <p:embed/>
                </p:oleObj>
              </mc:Choice>
              <mc:Fallback>
                <p:oleObj name="Imagem de Bitmap" r:id="rId9" imgW="6179760" imgH="3733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827" y="2163478"/>
                        <a:ext cx="6021173" cy="3637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92116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242</Words>
  <Application>Microsoft Office PowerPoint</Application>
  <PresentationFormat>Widescreen</PresentationFormat>
  <Paragraphs>61</Paragraphs>
  <Slides>16</Slides>
  <Notes>16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Open Sans</vt:lpstr>
      <vt:lpstr>Calibri</vt:lpstr>
      <vt:lpstr>Arial</vt:lpstr>
      <vt:lpstr>Tema do Office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Fernanda Frank</dc:creator>
  <cp:lastModifiedBy>Gabrielle Gulgueira Cavalin</cp:lastModifiedBy>
  <cp:revision>7</cp:revision>
  <dcterms:modified xsi:type="dcterms:W3CDTF">2022-01-31T04:55:16Z</dcterms:modified>
</cp:coreProperties>
</file>