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57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086290-850F-45CF-9B99-5CCFE57BC2C0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78E3F7C-8CBD-442E-851C-D863D73B7EE8}">
      <dgm:prSet/>
      <dgm:spPr/>
      <dgm:t>
        <a:bodyPr/>
        <a:lstStyle/>
        <a:p>
          <a:r>
            <a:rPr lang="pt-BR"/>
            <a:t>1 cuillère à soupe</a:t>
          </a:r>
          <a:endParaRPr lang="en-US"/>
        </a:p>
      </dgm:t>
    </dgm:pt>
    <dgm:pt modelId="{17E150DE-7AB1-4EEC-AFA2-B3ED64A10169}" type="parTrans" cxnId="{82E3978E-C695-4958-AD2A-62EAF8505E4D}">
      <dgm:prSet/>
      <dgm:spPr/>
      <dgm:t>
        <a:bodyPr/>
        <a:lstStyle/>
        <a:p>
          <a:endParaRPr lang="en-US"/>
        </a:p>
      </dgm:t>
    </dgm:pt>
    <dgm:pt modelId="{3E531CE1-6769-4FDA-85B5-3CA1F21878A2}" type="sibTrans" cxnId="{82E3978E-C695-4958-AD2A-62EAF8505E4D}">
      <dgm:prSet/>
      <dgm:spPr/>
      <dgm:t>
        <a:bodyPr/>
        <a:lstStyle/>
        <a:p>
          <a:endParaRPr lang="en-US"/>
        </a:p>
      </dgm:t>
    </dgm:pt>
    <dgm:pt modelId="{A2A4FDB4-4661-4A96-A70A-F213D03B6860}">
      <dgm:prSet/>
      <dgm:spPr/>
      <dgm:t>
        <a:bodyPr/>
        <a:lstStyle/>
        <a:p>
          <a:r>
            <a:rPr lang="pt-BR"/>
            <a:t>1 cuillère à café</a:t>
          </a:r>
          <a:endParaRPr lang="en-US"/>
        </a:p>
      </dgm:t>
    </dgm:pt>
    <dgm:pt modelId="{8C58CEA5-FEB5-4FC2-B00D-937B5B60EEF2}" type="parTrans" cxnId="{D4F9D241-D8F3-499B-AAC1-BFEE653D589F}">
      <dgm:prSet/>
      <dgm:spPr/>
      <dgm:t>
        <a:bodyPr/>
        <a:lstStyle/>
        <a:p>
          <a:endParaRPr lang="en-US"/>
        </a:p>
      </dgm:t>
    </dgm:pt>
    <dgm:pt modelId="{8D02968A-4E0C-4067-842D-141B32DF7EC1}" type="sibTrans" cxnId="{D4F9D241-D8F3-499B-AAC1-BFEE653D589F}">
      <dgm:prSet/>
      <dgm:spPr/>
      <dgm:t>
        <a:bodyPr/>
        <a:lstStyle/>
        <a:p>
          <a:endParaRPr lang="en-US"/>
        </a:p>
      </dgm:t>
    </dgm:pt>
    <dgm:pt modelId="{D9E289B0-FF91-46BF-9BBA-294330A7CEE8}">
      <dgm:prSet/>
      <dgm:spPr/>
      <dgm:t>
        <a:bodyPr/>
        <a:lstStyle/>
        <a:p>
          <a:r>
            <a:rPr lang="pt-BR"/>
            <a:t>cuillère à dessert</a:t>
          </a:r>
          <a:endParaRPr lang="en-US"/>
        </a:p>
      </dgm:t>
    </dgm:pt>
    <dgm:pt modelId="{9EEA9D6A-E245-4489-B528-12133B32767E}" type="parTrans" cxnId="{A6F41368-545F-43F8-BE2E-D45FF26740B2}">
      <dgm:prSet/>
      <dgm:spPr/>
      <dgm:t>
        <a:bodyPr/>
        <a:lstStyle/>
        <a:p>
          <a:endParaRPr lang="en-US"/>
        </a:p>
      </dgm:t>
    </dgm:pt>
    <dgm:pt modelId="{36B5C392-2621-41FD-AECF-EE502EDCA211}" type="sibTrans" cxnId="{A6F41368-545F-43F8-BE2E-D45FF26740B2}">
      <dgm:prSet/>
      <dgm:spPr/>
      <dgm:t>
        <a:bodyPr/>
        <a:lstStyle/>
        <a:p>
          <a:endParaRPr lang="en-US"/>
        </a:p>
      </dgm:t>
    </dgm:pt>
    <dgm:pt modelId="{99406BE7-E758-4210-9820-6D3518CD9663}">
      <dgm:prSet/>
      <dgm:spPr/>
      <dgm:t>
        <a:bodyPr/>
        <a:lstStyle/>
        <a:p>
          <a:r>
            <a:rPr lang="pt-BR"/>
            <a:t>1 tasse</a:t>
          </a:r>
          <a:endParaRPr lang="en-US"/>
        </a:p>
      </dgm:t>
    </dgm:pt>
    <dgm:pt modelId="{D08C41DB-B41E-4085-8A4D-C62D689835FE}" type="parTrans" cxnId="{2E865AFE-644C-4010-BA55-25C6973EA8A9}">
      <dgm:prSet/>
      <dgm:spPr/>
      <dgm:t>
        <a:bodyPr/>
        <a:lstStyle/>
        <a:p>
          <a:endParaRPr lang="en-US"/>
        </a:p>
      </dgm:t>
    </dgm:pt>
    <dgm:pt modelId="{8A976871-6021-4137-8A8E-D83097C8F532}" type="sibTrans" cxnId="{2E865AFE-644C-4010-BA55-25C6973EA8A9}">
      <dgm:prSet/>
      <dgm:spPr/>
      <dgm:t>
        <a:bodyPr/>
        <a:lstStyle/>
        <a:p>
          <a:endParaRPr lang="en-US"/>
        </a:p>
      </dgm:t>
    </dgm:pt>
    <dgm:pt modelId="{24A2A6B7-CA7D-475C-99ED-0D57C3919C12}">
      <dgm:prSet/>
      <dgm:spPr/>
      <dgm:t>
        <a:bodyPr/>
        <a:lstStyle/>
        <a:p>
          <a:r>
            <a:rPr lang="pt-BR"/>
            <a:t>pincée</a:t>
          </a:r>
          <a:endParaRPr lang="en-US"/>
        </a:p>
      </dgm:t>
    </dgm:pt>
    <dgm:pt modelId="{07383505-A428-4D5C-ADAC-95F4C09A52DF}" type="parTrans" cxnId="{4496C72D-80F7-4A00-98A7-0B602F38F92B}">
      <dgm:prSet/>
      <dgm:spPr/>
      <dgm:t>
        <a:bodyPr/>
        <a:lstStyle/>
        <a:p>
          <a:endParaRPr lang="en-US"/>
        </a:p>
      </dgm:t>
    </dgm:pt>
    <dgm:pt modelId="{525C8A53-3401-4C22-A37C-F45EED1A45DB}" type="sibTrans" cxnId="{4496C72D-80F7-4A00-98A7-0B602F38F92B}">
      <dgm:prSet/>
      <dgm:spPr/>
      <dgm:t>
        <a:bodyPr/>
        <a:lstStyle/>
        <a:p>
          <a:endParaRPr lang="en-US"/>
        </a:p>
      </dgm:t>
    </dgm:pt>
    <dgm:pt modelId="{77719DDA-0E7D-44DC-AB07-81106153E5E6}">
      <dgm:prSet/>
      <dgm:spPr/>
      <dgm:t>
        <a:bodyPr/>
        <a:lstStyle/>
        <a:p>
          <a:r>
            <a:rPr lang="pt-BR"/>
            <a:t>étaler</a:t>
          </a:r>
          <a:endParaRPr lang="en-US"/>
        </a:p>
      </dgm:t>
    </dgm:pt>
    <dgm:pt modelId="{A35066ED-C7F0-4787-8C16-9B74ED20CD9D}" type="parTrans" cxnId="{D1008A15-4415-4B20-B844-BD85195D3A5D}">
      <dgm:prSet/>
      <dgm:spPr/>
      <dgm:t>
        <a:bodyPr/>
        <a:lstStyle/>
        <a:p>
          <a:endParaRPr lang="en-US"/>
        </a:p>
      </dgm:t>
    </dgm:pt>
    <dgm:pt modelId="{C14BCBCC-D8C1-4D01-BEAB-93552F507820}" type="sibTrans" cxnId="{D1008A15-4415-4B20-B844-BD85195D3A5D}">
      <dgm:prSet/>
      <dgm:spPr/>
      <dgm:t>
        <a:bodyPr/>
        <a:lstStyle/>
        <a:p>
          <a:endParaRPr lang="en-US"/>
        </a:p>
      </dgm:t>
    </dgm:pt>
    <dgm:pt modelId="{5A85CD99-5653-4420-B193-A17637FD491F}">
      <dgm:prSet/>
      <dgm:spPr/>
      <dgm:t>
        <a:bodyPr/>
        <a:lstStyle/>
        <a:p>
          <a:r>
            <a:rPr lang="pt-BR"/>
            <a:t>mixer</a:t>
          </a:r>
          <a:endParaRPr lang="en-US"/>
        </a:p>
      </dgm:t>
    </dgm:pt>
    <dgm:pt modelId="{638E358D-30F4-46DF-8D6A-172B5CCE8162}" type="parTrans" cxnId="{0F67A080-E77D-48CD-93EB-58BC7E175686}">
      <dgm:prSet/>
      <dgm:spPr/>
      <dgm:t>
        <a:bodyPr/>
        <a:lstStyle/>
        <a:p>
          <a:endParaRPr lang="en-US"/>
        </a:p>
      </dgm:t>
    </dgm:pt>
    <dgm:pt modelId="{E3DBB3DC-998F-420B-83EB-4A4225AAF234}" type="sibTrans" cxnId="{0F67A080-E77D-48CD-93EB-58BC7E175686}">
      <dgm:prSet/>
      <dgm:spPr/>
      <dgm:t>
        <a:bodyPr/>
        <a:lstStyle/>
        <a:p>
          <a:endParaRPr lang="en-US"/>
        </a:p>
      </dgm:t>
    </dgm:pt>
    <dgm:pt modelId="{13924F03-9749-4BA7-8425-E92F7962D55D}">
      <dgm:prSet/>
      <dgm:spPr/>
      <dgm:t>
        <a:bodyPr/>
        <a:lstStyle/>
        <a:p>
          <a:r>
            <a:rPr lang="pt-BR"/>
            <a:t>melanger</a:t>
          </a:r>
          <a:endParaRPr lang="en-US"/>
        </a:p>
      </dgm:t>
    </dgm:pt>
    <dgm:pt modelId="{1DA0A48A-D07D-4A62-B3A1-1EDF27AFDA16}" type="parTrans" cxnId="{7E361479-3ACC-4BEA-A146-655AAA96B497}">
      <dgm:prSet/>
      <dgm:spPr/>
      <dgm:t>
        <a:bodyPr/>
        <a:lstStyle/>
        <a:p>
          <a:endParaRPr lang="en-US"/>
        </a:p>
      </dgm:t>
    </dgm:pt>
    <dgm:pt modelId="{0A9A7356-FD20-47A7-BB6D-C3851FA54325}" type="sibTrans" cxnId="{7E361479-3ACC-4BEA-A146-655AAA96B497}">
      <dgm:prSet/>
      <dgm:spPr/>
      <dgm:t>
        <a:bodyPr/>
        <a:lstStyle/>
        <a:p>
          <a:endParaRPr lang="en-US"/>
        </a:p>
      </dgm:t>
    </dgm:pt>
    <dgm:pt modelId="{043A60D7-9F1D-4E32-A0FC-785D97B47F3C}">
      <dgm:prSet/>
      <dgm:spPr/>
      <dgm:t>
        <a:bodyPr/>
        <a:lstStyle/>
        <a:p>
          <a:r>
            <a:rPr lang="pt-BR"/>
            <a:t>refroidir</a:t>
          </a:r>
          <a:endParaRPr lang="en-US"/>
        </a:p>
      </dgm:t>
    </dgm:pt>
    <dgm:pt modelId="{DAD0A720-4C1B-4247-9475-819A5B931D41}" type="parTrans" cxnId="{2E7C986E-A6E9-42E0-B30A-CCE6396FE191}">
      <dgm:prSet/>
      <dgm:spPr/>
      <dgm:t>
        <a:bodyPr/>
        <a:lstStyle/>
        <a:p>
          <a:endParaRPr lang="en-US"/>
        </a:p>
      </dgm:t>
    </dgm:pt>
    <dgm:pt modelId="{CB123061-9A13-49D8-BE78-0776C811D30E}" type="sibTrans" cxnId="{2E7C986E-A6E9-42E0-B30A-CCE6396FE191}">
      <dgm:prSet/>
      <dgm:spPr/>
      <dgm:t>
        <a:bodyPr/>
        <a:lstStyle/>
        <a:p>
          <a:endParaRPr lang="en-US"/>
        </a:p>
      </dgm:t>
    </dgm:pt>
    <dgm:pt modelId="{3C5CDBEB-CF39-4ADF-A3E9-61F728CD75FD}">
      <dgm:prSet/>
      <dgm:spPr/>
      <dgm:t>
        <a:bodyPr/>
        <a:lstStyle/>
        <a:p>
          <a:r>
            <a:rPr lang="pt-BR"/>
            <a:t>chauffer</a:t>
          </a:r>
          <a:endParaRPr lang="en-US"/>
        </a:p>
      </dgm:t>
    </dgm:pt>
    <dgm:pt modelId="{A978AB2D-5607-4FC6-82CA-84A637DCFD74}" type="parTrans" cxnId="{ACE8463C-D583-4CD3-A8E9-17207FC6131A}">
      <dgm:prSet/>
      <dgm:spPr/>
      <dgm:t>
        <a:bodyPr/>
        <a:lstStyle/>
        <a:p>
          <a:endParaRPr lang="en-US"/>
        </a:p>
      </dgm:t>
    </dgm:pt>
    <dgm:pt modelId="{475A6299-5D52-49C9-8B3A-81DA8286313B}" type="sibTrans" cxnId="{ACE8463C-D583-4CD3-A8E9-17207FC6131A}">
      <dgm:prSet/>
      <dgm:spPr/>
      <dgm:t>
        <a:bodyPr/>
        <a:lstStyle/>
        <a:p>
          <a:endParaRPr lang="en-US"/>
        </a:p>
      </dgm:t>
    </dgm:pt>
    <dgm:pt modelId="{7B5464FB-DB0C-4AE3-9EF1-467CF7886C58}">
      <dgm:prSet/>
      <dgm:spPr/>
      <dgm:t>
        <a:bodyPr/>
        <a:lstStyle/>
        <a:p>
          <a:r>
            <a:rPr lang="pt-BR"/>
            <a:t>enfourner</a:t>
          </a:r>
          <a:endParaRPr lang="en-US"/>
        </a:p>
      </dgm:t>
    </dgm:pt>
    <dgm:pt modelId="{131453DD-2721-4196-A15B-5A0881926F6B}" type="parTrans" cxnId="{382A125B-16A0-4ECF-BD39-9B9A318A2572}">
      <dgm:prSet/>
      <dgm:spPr/>
      <dgm:t>
        <a:bodyPr/>
        <a:lstStyle/>
        <a:p>
          <a:endParaRPr lang="en-US"/>
        </a:p>
      </dgm:t>
    </dgm:pt>
    <dgm:pt modelId="{6C23B886-FBB0-4A1E-BDAA-E4173504FB35}" type="sibTrans" cxnId="{382A125B-16A0-4ECF-BD39-9B9A318A2572}">
      <dgm:prSet/>
      <dgm:spPr/>
      <dgm:t>
        <a:bodyPr/>
        <a:lstStyle/>
        <a:p>
          <a:endParaRPr lang="en-US"/>
        </a:p>
      </dgm:t>
    </dgm:pt>
    <dgm:pt modelId="{593CEAAB-77F6-4200-ADC4-F1331803C76A}">
      <dgm:prSet/>
      <dgm:spPr/>
      <dgm:t>
        <a:bodyPr/>
        <a:lstStyle/>
        <a:p>
          <a:r>
            <a:rPr lang="pt-BR"/>
            <a:t>grames, kilos, etc.</a:t>
          </a:r>
          <a:endParaRPr lang="en-US"/>
        </a:p>
      </dgm:t>
    </dgm:pt>
    <dgm:pt modelId="{DDB779A8-37B4-4263-B6C7-377ED3852A2B}" type="parTrans" cxnId="{7E2B2283-C26F-498B-AEB6-3424A8D75B05}">
      <dgm:prSet/>
      <dgm:spPr/>
      <dgm:t>
        <a:bodyPr/>
        <a:lstStyle/>
        <a:p>
          <a:endParaRPr lang="en-US"/>
        </a:p>
      </dgm:t>
    </dgm:pt>
    <dgm:pt modelId="{9A7EADF6-F2E6-4E9C-904D-A8B78F2AD830}" type="sibTrans" cxnId="{7E2B2283-C26F-498B-AEB6-3424A8D75B05}">
      <dgm:prSet/>
      <dgm:spPr/>
      <dgm:t>
        <a:bodyPr/>
        <a:lstStyle/>
        <a:p>
          <a:endParaRPr lang="en-US"/>
        </a:p>
      </dgm:t>
    </dgm:pt>
    <dgm:pt modelId="{EAFC978A-A36F-47FE-90EE-416BC5360082}" type="pres">
      <dgm:prSet presAssocID="{2E086290-850F-45CF-9B99-5CCFE57BC2C0}" presName="diagram" presStyleCnt="0">
        <dgm:presLayoutVars>
          <dgm:dir/>
          <dgm:resizeHandles val="exact"/>
        </dgm:presLayoutVars>
      </dgm:prSet>
      <dgm:spPr/>
    </dgm:pt>
    <dgm:pt modelId="{5BEEA626-CE23-4A3F-AA5A-74A51B857C9E}" type="pres">
      <dgm:prSet presAssocID="{878E3F7C-8CBD-442E-851C-D863D73B7EE8}" presName="node" presStyleLbl="node1" presStyleIdx="0" presStyleCnt="12">
        <dgm:presLayoutVars>
          <dgm:bulletEnabled val="1"/>
        </dgm:presLayoutVars>
      </dgm:prSet>
      <dgm:spPr/>
    </dgm:pt>
    <dgm:pt modelId="{35F2E266-7DC4-465F-860A-0347FFBE851C}" type="pres">
      <dgm:prSet presAssocID="{3E531CE1-6769-4FDA-85B5-3CA1F21878A2}" presName="sibTrans" presStyleCnt="0"/>
      <dgm:spPr/>
    </dgm:pt>
    <dgm:pt modelId="{C4B3F7EC-E0AC-4FCC-851E-44C3DF3BE036}" type="pres">
      <dgm:prSet presAssocID="{A2A4FDB4-4661-4A96-A70A-F213D03B6860}" presName="node" presStyleLbl="node1" presStyleIdx="1" presStyleCnt="12">
        <dgm:presLayoutVars>
          <dgm:bulletEnabled val="1"/>
        </dgm:presLayoutVars>
      </dgm:prSet>
      <dgm:spPr/>
    </dgm:pt>
    <dgm:pt modelId="{A3C68942-472A-4048-BF7E-0A378E1C533F}" type="pres">
      <dgm:prSet presAssocID="{8D02968A-4E0C-4067-842D-141B32DF7EC1}" presName="sibTrans" presStyleCnt="0"/>
      <dgm:spPr/>
    </dgm:pt>
    <dgm:pt modelId="{5C297BD1-D788-4724-A088-122E78882305}" type="pres">
      <dgm:prSet presAssocID="{D9E289B0-FF91-46BF-9BBA-294330A7CEE8}" presName="node" presStyleLbl="node1" presStyleIdx="2" presStyleCnt="12">
        <dgm:presLayoutVars>
          <dgm:bulletEnabled val="1"/>
        </dgm:presLayoutVars>
      </dgm:prSet>
      <dgm:spPr/>
    </dgm:pt>
    <dgm:pt modelId="{DE1121A0-A5AD-4439-ABC0-DBEC0867D4E1}" type="pres">
      <dgm:prSet presAssocID="{36B5C392-2621-41FD-AECF-EE502EDCA211}" presName="sibTrans" presStyleCnt="0"/>
      <dgm:spPr/>
    </dgm:pt>
    <dgm:pt modelId="{12504C15-2952-4FC1-8DF3-62360AA4AA4D}" type="pres">
      <dgm:prSet presAssocID="{99406BE7-E758-4210-9820-6D3518CD9663}" presName="node" presStyleLbl="node1" presStyleIdx="3" presStyleCnt="12">
        <dgm:presLayoutVars>
          <dgm:bulletEnabled val="1"/>
        </dgm:presLayoutVars>
      </dgm:prSet>
      <dgm:spPr/>
    </dgm:pt>
    <dgm:pt modelId="{0196F27E-3888-4CDB-8BC1-5D5744F8AA4B}" type="pres">
      <dgm:prSet presAssocID="{8A976871-6021-4137-8A8E-D83097C8F532}" presName="sibTrans" presStyleCnt="0"/>
      <dgm:spPr/>
    </dgm:pt>
    <dgm:pt modelId="{FB92C026-271D-4BB9-8A14-24559B1C19A8}" type="pres">
      <dgm:prSet presAssocID="{24A2A6B7-CA7D-475C-99ED-0D57C3919C12}" presName="node" presStyleLbl="node1" presStyleIdx="4" presStyleCnt="12">
        <dgm:presLayoutVars>
          <dgm:bulletEnabled val="1"/>
        </dgm:presLayoutVars>
      </dgm:prSet>
      <dgm:spPr/>
    </dgm:pt>
    <dgm:pt modelId="{68CBF5F8-9601-4766-8F39-8A433CEE58D6}" type="pres">
      <dgm:prSet presAssocID="{525C8A53-3401-4C22-A37C-F45EED1A45DB}" presName="sibTrans" presStyleCnt="0"/>
      <dgm:spPr/>
    </dgm:pt>
    <dgm:pt modelId="{9E754805-16E2-4504-8B99-2FF456AB13AA}" type="pres">
      <dgm:prSet presAssocID="{77719DDA-0E7D-44DC-AB07-81106153E5E6}" presName="node" presStyleLbl="node1" presStyleIdx="5" presStyleCnt="12">
        <dgm:presLayoutVars>
          <dgm:bulletEnabled val="1"/>
        </dgm:presLayoutVars>
      </dgm:prSet>
      <dgm:spPr/>
    </dgm:pt>
    <dgm:pt modelId="{332D5F28-8AC7-43FE-8BB6-4367A8FEF00C}" type="pres">
      <dgm:prSet presAssocID="{C14BCBCC-D8C1-4D01-BEAB-93552F507820}" presName="sibTrans" presStyleCnt="0"/>
      <dgm:spPr/>
    </dgm:pt>
    <dgm:pt modelId="{220D1D25-F60C-43A0-8E2D-EE1D779E41AC}" type="pres">
      <dgm:prSet presAssocID="{5A85CD99-5653-4420-B193-A17637FD491F}" presName="node" presStyleLbl="node1" presStyleIdx="6" presStyleCnt="12">
        <dgm:presLayoutVars>
          <dgm:bulletEnabled val="1"/>
        </dgm:presLayoutVars>
      </dgm:prSet>
      <dgm:spPr/>
    </dgm:pt>
    <dgm:pt modelId="{9E09CC1F-F29F-44F2-BFE8-6057D280E6D8}" type="pres">
      <dgm:prSet presAssocID="{E3DBB3DC-998F-420B-83EB-4A4225AAF234}" presName="sibTrans" presStyleCnt="0"/>
      <dgm:spPr/>
    </dgm:pt>
    <dgm:pt modelId="{9DC4BBE4-B640-4ADC-BC0C-3934CE26F159}" type="pres">
      <dgm:prSet presAssocID="{13924F03-9749-4BA7-8425-E92F7962D55D}" presName="node" presStyleLbl="node1" presStyleIdx="7" presStyleCnt="12">
        <dgm:presLayoutVars>
          <dgm:bulletEnabled val="1"/>
        </dgm:presLayoutVars>
      </dgm:prSet>
      <dgm:spPr/>
    </dgm:pt>
    <dgm:pt modelId="{83137BF1-9497-4A56-B686-3580D5BB7563}" type="pres">
      <dgm:prSet presAssocID="{0A9A7356-FD20-47A7-BB6D-C3851FA54325}" presName="sibTrans" presStyleCnt="0"/>
      <dgm:spPr/>
    </dgm:pt>
    <dgm:pt modelId="{F2616B51-347D-41B9-B806-C11E8892E7EA}" type="pres">
      <dgm:prSet presAssocID="{043A60D7-9F1D-4E32-A0FC-785D97B47F3C}" presName="node" presStyleLbl="node1" presStyleIdx="8" presStyleCnt="12">
        <dgm:presLayoutVars>
          <dgm:bulletEnabled val="1"/>
        </dgm:presLayoutVars>
      </dgm:prSet>
      <dgm:spPr/>
    </dgm:pt>
    <dgm:pt modelId="{CDB7D2FB-61B8-42DC-9319-0D07D524A904}" type="pres">
      <dgm:prSet presAssocID="{CB123061-9A13-49D8-BE78-0776C811D30E}" presName="sibTrans" presStyleCnt="0"/>
      <dgm:spPr/>
    </dgm:pt>
    <dgm:pt modelId="{55620506-DC90-4C64-BB71-D8DE4187363C}" type="pres">
      <dgm:prSet presAssocID="{3C5CDBEB-CF39-4ADF-A3E9-61F728CD75FD}" presName="node" presStyleLbl="node1" presStyleIdx="9" presStyleCnt="12">
        <dgm:presLayoutVars>
          <dgm:bulletEnabled val="1"/>
        </dgm:presLayoutVars>
      </dgm:prSet>
      <dgm:spPr/>
    </dgm:pt>
    <dgm:pt modelId="{0C32871C-8D50-442C-9881-16299BDBBB51}" type="pres">
      <dgm:prSet presAssocID="{475A6299-5D52-49C9-8B3A-81DA8286313B}" presName="sibTrans" presStyleCnt="0"/>
      <dgm:spPr/>
    </dgm:pt>
    <dgm:pt modelId="{E7A42F6E-3911-448B-8DCF-0047BDF62A21}" type="pres">
      <dgm:prSet presAssocID="{7B5464FB-DB0C-4AE3-9EF1-467CF7886C58}" presName="node" presStyleLbl="node1" presStyleIdx="10" presStyleCnt="12">
        <dgm:presLayoutVars>
          <dgm:bulletEnabled val="1"/>
        </dgm:presLayoutVars>
      </dgm:prSet>
      <dgm:spPr/>
    </dgm:pt>
    <dgm:pt modelId="{FF050D8E-B90D-46FF-B8AC-1C75E94043E0}" type="pres">
      <dgm:prSet presAssocID="{6C23B886-FBB0-4A1E-BDAA-E4173504FB35}" presName="sibTrans" presStyleCnt="0"/>
      <dgm:spPr/>
    </dgm:pt>
    <dgm:pt modelId="{B75E0C60-AA2A-4468-8212-8201E03846A3}" type="pres">
      <dgm:prSet presAssocID="{593CEAAB-77F6-4200-ADC4-F1331803C76A}" presName="node" presStyleLbl="node1" presStyleIdx="11" presStyleCnt="12">
        <dgm:presLayoutVars>
          <dgm:bulletEnabled val="1"/>
        </dgm:presLayoutVars>
      </dgm:prSet>
      <dgm:spPr/>
    </dgm:pt>
  </dgm:ptLst>
  <dgm:cxnLst>
    <dgm:cxn modelId="{8C8F7009-2723-4706-96E4-42D4636C4070}" type="presOf" srcId="{99406BE7-E758-4210-9820-6D3518CD9663}" destId="{12504C15-2952-4FC1-8DF3-62360AA4AA4D}" srcOrd="0" destOrd="0" presId="urn:microsoft.com/office/officeart/2005/8/layout/default"/>
    <dgm:cxn modelId="{D1008A15-4415-4B20-B844-BD85195D3A5D}" srcId="{2E086290-850F-45CF-9B99-5CCFE57BC2C0}" destId="{77719DDA-0E7D-44DC-AB07-81106153E5E6}" srcOrd="5" destOrd="0" parTransId="{A35066ED-C7F0-4787-8C16-9B74ED20CD9D}" sibTransId="{C14BCBCC-D8C1-4D01-BEAB-93552F507820}"/>
    <dgm:cxn modelId="{4496C72D-80F7-4A00-98A7-0B602F38F92B}" srcId="{2E086290-850F-45CF-9B99-5CCFE57BC2C0}" destId="{24A2A6B7-CA7D-475C-99ED-0D57C3919C12}" srcOrd="4" destOrd="0" parTransId="{07383505-A428-4D5C-ADAC-95F4C09A52DF}" sibTransId="{525C8A53-3401-4C22-A37C-F45EED1A45DB}"/>
    <dgm:cxn modelId="{475A0635-0EFC-4002-A911-FD2376B4EB57}" type="presOf" srcId="{878E3F7C-8CBD-442E-851C-D863D73B7EE8}" destId="{5BEEA626-CE23-4A3F-AA5A-74A51B857C9E}" srcOrd="0" destOrd="0" presId="urn:microsoft.com/office/officeart/2005/8/layout/default"/>
    <dgm:cxn modelId="{06E7B63A-2ABE-4636-AAF0-829367A94110}" type="presOf" srcId="{7B5464FB-DB0C-4AE3-9EF1-467CF7886C58}" destId="{E7A42F6E-3911-448B-8DCF-0047BDF62A21}" srcOrd="0" destOrd="0" presId="urn:microsoft.com/office/officeart/2005/8/layout/default"/>
    <dgm:cxn modelId="{ACE8463C-D583-4CD3-A8E9-17207FC6131A}" srcId="{2E086290-850F-45CF-9B99-5CCFE57BC2C0}" destId="{3C5CDBEB-CF39-4ADF-A3E9-61F728CD75FD}" srcOrd="9" destOrd="0" parTransId="{A978AB2D-5607-4FC6-82CA-84A637DCFD74}" sibTransId="{475A6299-5D52-49C9-8B3A-81DA8286313B}"/>
    <dgm:cxn modelId="{6E27DB3F-BFFE-4C8D-A5FA-41848FA59E6A}" type="presOf" srcId="{593CEAAB-77F6-4200-ADC4-F1331803C76A}" destId="{B75E0C60-AA2A-4468-8212-8201E03846A3}" srcOrd="0" destOrd="0" presId="urn:microsoft.com/office/officeart/2005/8/layout/default"/>
    <dgm:cxn modelId="{382A125B-16A0-4ECF-BD39-9B9A318A2572}" srcId="{2E086290-850F-45CF-9B99-5CCFE57BC2C0}" destId="{7B5464FB-DB0C-4AE3-9EF1-467CF7886C58}" srcOrd="10" destOrd="0" parTransId="{131453DD-2721-4196-A15B-5A0881926F6B}" sibTransId="{6C23B886-FBB0-4A1E-BDAA-E4173504FB35}"/>
    <dgm:cxn modelId="{D4F9D241-D8F3-499B-AAC1-BFEE653D589F}" srcId="{2E086290-850F-45CF-9B99-5CCFE57BC2C0}" destId="{A2A4FDB4-4661-4A96-A70A-F213D03B6860}" srcOrd="1" destOrd="0" parTransId="{8C58CEA5-FEB5-4FC2-B00D-937B5B60EEF2}" sibTransId="{8D02968A-4E0C-4067-842D-141B32DF7EC1}"/>
    <dgm:cxn modelId="{A6F41368-545F-43F8-BE2E-D45FF26740B2}" srcId="{2E086290-850F-45CF-9B99-5CCFE57BC2C0}" destId="{D9E289B0-FF91-46BF-9BBA-294330A7CEE8}" srcOrd="2" destOrd="0" parTransId="{9EEA9D6A-E245-4489-B528-12133B32767E}" sibTransId="{36B5C392-2621-41FD-AECF-EE502EDCA211}"/>
    <dgm:cxn modelId="{2E7C986E-A6E9-42E0-B30A-CCE6396FE191}" srcId="{2E086290-850F-45CF-9B99-5CCFE57BC2C0}" destId="{043A60D7-9F1D-4E32-A0FC-785D97B47F3C}" srcOrd="8" destOrd="0" parTransId="{DAD0A720-4C1B-4247-9475-819A5B931D41}" sibTransId="{CB123061-9A13-49D8-BE78-0776C811D30E}"/>
    <dgm:cxn modelId="{C8A0CE71-0C28-4430-8DD9-44DA85130A5D}" type="presOf" srcId="{2E086290-850F-45CF-9B99-5CCFE57BC2C0}" destId="{EAFC978A-A36F-47FE-90EE-416BC5360082}" srcOrd="0" destOrd="0" presId="urn:microsoft.com/office/officeart/2005/8/layout/default"/>
    <dgm:cxn modelId="{CA771956-8984-4836-8CCF-CEDFECE50048}" type="presOf" srcId="{043A60D7-9F1D-4E32-A0FC-785D97B47F3C}" destId="{F2616B51-347D-41B9-B806-C11E8892E7EA}" srcOrd="0" destOrd="0" presId="urn:microsoft.com/office/officeart/2005/8/layout/default"/>
    <dgm:cxn modelId="{7E361479-3ACC-4BEA-A146-655AAA96B497}" srcId="{2E086290-850F-45CF-9B99-5CCFE57BC2C0}" destId="{13924F03-9749-4BA7-8425-E92F7962D55D}" srcOrd="7" destOrd="0" parTransId="{1DA0A48A-D07D-4A62-B3A1-1EDF27AFDA16}" sibTransId="{0A9A7356-FD20-47A7-BB6D-C3851FA54325}"/>
    <dgm:cxn modelId="{F371D37A-6762-4BBC-9B7A-8CE5A35FE3C7}" type="presOf" srcId="{5A85CD99-5653-4420-B193-A17637FD491F}" destId="{220D1D25-F60C-43A0-8E2D-EE1D779E41AC}" srcOrd="0" destOrd="0" presId="urn:microsoft.com/office/officeart/2005/8/layout/default"/>
    <dgm:cxn modelId="{0F67A080-E77D-48CD-93EB-58BC7E175686}" srcId="{2E086290-850F-45CF-9B99-5CCFE57BC2C0}" destId="{5A85CD99-5653-4420-B193-A17637FD491F}" srcOrd="6" destOrd="0" parTransId="{638E358D-30F4-46DF-8D6A-172B5CCE8162}" sibTransId="{E3DBB3DC-998F-420B-83EB-4A4225AAF234}"/>
    <dgm:cxn modelId="{7E2B2283-C26F-498B-AEB6-3424A8D75B05}" srcId="{2E086290-850F-45CF-9B99-5CCFE57BC2C0}" destId="{593CEAAB-77F6-4200-ADC4-F1331803C76A}" srcOrd="11" destOrd="0" parTransId="{DDB779A8-37B4-4263-B6C7-377ED3852A2B}" sibTransId="{9A7EADF6-F2E6-4E9C-904D-A8B78F2AD830}"/>
    <dgm:cxn modelId="{82E3978E-C695-4958-AD2A-62EAF8505E4D}" srcId="{2E086290-850F-45CF-9B99-5CCFE57BC2C0}" destId="{878E3F7C-8CBD-442E-851C-D863D73B7EE8}" srcOrd="0" destOrd="0" parTransId="{17E150DE-7AB1-4EEC-AFA2-B3ED64A10169}" sibTransId="{3E531CE1-6769-4FDA-85B5-3CA1F21878A2}"/>
    <dgm:cxn modelId="{3EECDB9B-6832-48D5-9F7F-A525BF816B6A}" type="presOf" srcId="{D9E289B0-FF91-46BF-9BBA-294330A7CEE8}" destId="{5C297BD1-D788-4724-A088-122E78882305}" srcOrd="0" destOrd="0" presId="urn:microsoft.com/office/officeart/2005/8/layout/default"/>
    <dgm:cxn modelId="{A1319BB1-46AA-4F1F-8F16-CF0F946468E3}" type="presOf" srcId="{24A2A6B7-CA7D-475C-99ED-0D57C3919C12}" destId="{FB92C026-271D-4BB9-8A14-24559B1C19A8}" srcOrd="0" destOrd="0" presId="urn:microsoft.com/office/officeart/2005/8/layout/default"/>
    <dgm:cxn modelId="{955D78B2-5826-4118-8265-EF278FAF092E}" type="presOf" srcId="{77719DDA-0E7D-44DC-AB07-81106153E5E6}" destId="{9E754805-16E2-4504-8B99-2FF456AB13AA}" srcOrd="0" destOrd="0" presId="urn:microsoft.com/office/officeart/2005/8/layout/default"/>
    <dgm:cxn modelId="{429A05D8-C52E-4249-AD88-3596365DB771}" type="presOf" srcId="{A2A4FDB4-4661-4A96-A70A-F213D03B6860}" destId="{C4B3F7EC-E0AC-4FCC-851E-44C3DF3BE036}" srcOrd="0" destOrd="0" presId="urn:microsoft.com/office/officeart/2005/8/layout/default"/>
    <dgm:cxn modelId="{78DCE6F4-C469-46D1-9E30-1E089EE4DFFA}" type="presOf" srcId="{3C5CDBEB-CF39-4ADF-A3E9-61F728CD75FD}" destId="{55620506-DC90-4C64-BB71-D8DE4187363C}" srcOrd="0" destOrd="0" presId="urn:microsoft.com/office/officeart/2005/8/layout/default"/>
    <dgm:cxn modelId="{2E865AFE-644C-4010-BA55-25C6973EA8A9}" srcId="{2E086290-850F-45CF-9B99-5CCFE57BC2C0}" destId="{99406BE7-E758-4210-9820-6D3518CD9663}" srcOrd="3" destOrd="0" parTransId="{D08C41DB-B41E-4085-8A4D-C62D689835FE}" sibTransId="{8A976871-6021-4137-8A8E-D83097C8F532}"/>
    <dgm:cxn modelId="{BB5D4AFF-500C-4DED-8378-08A2DA3D6AAF}" type="presOf" srcId="{13924F03-9749-4BA7-8425-E92F7962D55D}" destId="{9DC4BBE4-B640-4ADC-BC0C-3934CE26F159}" srcOrd="0" destOrd="0" presId="urn:microsoft.com/office/officeart/2005/8/layout/default"/>
    <dgm:cxn modelId="{410A8564-39DD-46A8-8F22-5E8E08E764A7}" type="presParOf" srcId="{EAFC978A-A36F-47FE-90EE-416BC5360082}" destId="{5BEEA626-CE23-4A3F-AA5A-74A51B857C9E}" srcOrd="0" destOrd="0" presId="urn:microsoft.com/office/officeart/2005/8/layout/default"/>
    <dgm:cxn modelId="{5FC77BFB-1A30-4552-8ADF-916DEC29E5FE}" type="presParOf" srcId="{EAFC978A-A36F-47FE-90EE-416BC5360082}" destId="{35F2E266-7DC4-465F-860A-0347FFBE851C}" srcOrd="1" destOrd="0" presId="urn:microsoft.com/office/officeart/2005/8/layout/default"/>
    <dgm:cxn modelId="{1C1BC495-DC77-4884-B063-5558DC36B2EE}" type="presParOf" srcId="{EAFC978A-A36F-47FE-90EE-416BC5360082}" destId="{C4B3F7EC-E0AC-4FCC-851E-44C3DF3BE036}" srcOrd="2" destOrd="0" presId="urn:microsoft.com/office/officeart/2005/8/layout/default"/>
    <dgm:cxn modelId="{DB93B586-92F7-441B-A8B4-76139DBBDBEA}" type="presParOf" srcId="{EAFC978A-A36F-47FE-90EE-416BC5360082}" destId="{A3C68942-472A-4048-BF7E-0A378E1C533F}" srcOrd="3" destOrd="0" presId="urn:microsoft.com/office/officeart/2005/8/layout/default"/>
    <dgm:cxn modelId="{6FD2D255-8F28-47D6-9F5B-541AD4A408D1}" type="presParOf" srcId="{EAFC978A-A36F-47FE-90EE-416BC5360082}" destId="{5C297BD1-D788-4724-A088-122E78882305}" srcOrd="4" destOrd="0" presId="urn:microsoft.com/office/officeart/2005/8/layout/default"/>
    <dgm:cxn modelId="{15AE56DE-DC31-4E1F-AA43-BB34E5B64397}" type="presParOf" srcId="{EAFC978A-A36F-47FE-90EE-416BC5360082}" destId="{DE1121A0-A5AD-4439-ABC0-DBEC0867D4E1}" srcOrd="5" destOrd="0" presId="urn:microsoft.com/office/officeart/2005/8/layout/default"/>
    <dgm:cxn modelId="{7234717F-4B9A-4692-B1DF-C63717910338}" type="presParOf" srcId="{EAFC978A-A36F-47FE-90EE-416BC5360082}" destId="{12504C15-2952-4FC1-8DF3-62360AA4AA4D}" srcOrd="6" destOrd="0" presId="urn:microsoft.com/office/officeart/2005/8/layout/default"/>
    <dgm:cxn modelId="{48747D9F-D5B6-42C7-8932-C2575E2FBE49}" type="presParOf" srcId="{EAFC978A-A36F-47FE-90EE-416BC5360082}" destId="{0196F27E-3888-4CDB-8BC1-5D5744F8AA4B}" srcOrd="7" destOrd="0" presId="urn:microsoft.com/office/officeart/2005/8/layout/default"/>
    <dgm:cxn modelId="{FF9D6DDD-7E66-452D-8EC3-C2DB0BB31D4A}" type="presParOf" srcId="{EAFC978A-A36F-47FE-90EE-416BC5360082}" destId="{FB92C026-271D-4BB9-8A14-24559B1C19A8}" srcOrd="8" destOrd="0" presId="urn:microsoft.com/office/officeart/2005/8/layout/default"/>
    <dgm:cxn modelId="{68D0B61C-806E-4B67-87FF-28BD4282F8AA}" type="presParOf" srcId="{EAFC978A-A36F-47FE-90EE-416BC5360082}" destId="{68CBF5F8-9601-4766-8F39-8A433CEE58D6}" srcOrd="9" destOrd="0" presId="urn:microsoft.com/office/officeart/2005/8/layout/default"/>
    <dgm:cxn modelId="{7F8006A3-7F2B-4430-8E82-9393EE2363EE}" type="presParOf" srcId="{EAFC978A-A36F-47FE-90EE-416BC5360082}" destId="{9E754805-16E2-4504-8B99-2FF456AB13AA}" srcOrd="10" destOrd="0" presId="urn:microsoft.com/office/officeart/2005/8/layout/default"/>
    <dgm:cxn modelId="{45EA6EE4-3610-4E2D-8BBB-3D4F83506F22}" type="presParOf" srcId="{EAFC978A-A36F-47FE-90EE-416BC5360082}" destId="{332D5F28-8AC7-43FE-8BB6-4367A8FEF00C}" srcOrd="11" destOrd="0" presId="urn:microsoft.com/office/officeart/2005/8/layout/default"/>
    <dgm:cxn modelId="{44ADCFF6-DBC1-4351-9D09-74309A11C1BE}" type="presParOf" srcId="{EAFC978A-A36F-47FE-90EE-416BC5360082}" destId="{220D1D25-F60C-43A0-8E2D-EE1D779E41AC}" srcOrd="12" destOrd="0" presId="urn:microsoft.com/office/officeart/2005/8/layout/default"/>
    <dgm:cxn modelId="{83D502A1-0DAB-452D-8158-F6B2744C27B8}" type="presParOf" srcId="{EAFC978A-A36F-47FE-90EE-416BC5360082}" destId="{9E09CC1F-F29F-44F2-BFE8-6057D280E6D8}" srcOrd="13" destOrd="0" presId="urn:microsoft.com/office/officeart/2005/8/layout/default"/>
    <dgm:cxn modelId="{7BB22C99-4227-4CEC-A03E-3E63CA9B51CA}" type="presParOf" srcId="{EAFC978A-A36F-47FE-90EE-416BC5360082}" destId="{9DC4BBE4-B640-4ADC-BC0C-3934CE26F159}" srcOrd="14" destOrd="0" presId="urn:microsoft.com/office/officeart/2005/8/layout/default"/>
    <dgm:cxn modelId="{78C499BE-EA31-4B4B-B4B6-BFEF3A3E51D9}" type="presParOf" srcId="{EAFC978A-A36F-47FE-90EE-416BC5360082}" destId="{83137BF1-9497-4A56-B686-3580D5BB7563}" srcOrd="15" destOrd="0" presId="urn:microsoft.com/office/officeart/2005/8/layout/default"/>
    <dgm:cxn modelId="{31FD5AAA-576F-421B-8510-3018A2497622}" type="presParOf" srcId="{EAFC978A-A36F-47FE-90EE-416BC5360082}" destId="{F2616B51-347D-41B9-B806-C11E8892E7EA}" srcOrd="16" destOrd="0" presId="urn:microsoft.com/office/officeart/2005/8/layout/default"/>
    <dgm:cxn modelId="{6DDAB990-0D0C-4A93-930B-1449F43C79AB}" type="presParOf" srcId="{EAFC978A-A36F-47FE-90EE-416BC5360082}" destId="{CDB7D2FB-61B8-42DC-9319-0D07D524A904}" srcOrd="17" destOrd="0" presId="urn:microsoft.com/office/officeart/2005/8/layout/default"/>
    <dgm:cxn modelId="{FCDAFE61-9ECC-40B3-A221-69E51C5E9436}" type="presParOf" srcId="{EAFC978A-A36F-47FE-90EE-416BC5360082}" destId="{55620506-DC90-4C64-BB71-D8DE4187363C}" srcOrd="18" destOrd="0" presId="urn:microsoft.com/office/officeart/2005/8/layout/default"/>
    <dgm:cxn modelId="{789DA9AE-5FA9-49C8-95AF-94D31922A9AE}" type="presParOf" srcId="{EAFC978A-A36F-47FE-90EE-416BC5360082}" destId="{0C32871C-8D50-442C-9881-16299BDBBB51}" srcOrd="19" destOrd="0" presId="urn:microsoft.com/office/officeart/2005/8/layout/default"/>
    <dgm:cxn modelId="{9719531F-34DA-4E5E-84C0-049F5507CBE7}" type="presParOf" srcId="{EAFC978A-A36F-47FE-90EE-416BC5360082}" destId="{E7A42F6E-3911-448B-8DCF-0047BDF62A21}" srcOrd="20" destOrd="0" presId="urn:microsoft.com/office/officeart/2005/8/layout/default"/>
    <dgm:cxn modelId="{DFEACE97-3578-407A-8A76-2DCC14A54F12}" type="presParOf" srcId="{EAFC978A-A36F-47FE-90EE-416BC5360082}" destId="{FF050D8E-B90D-46FF-B8AC-1C75E94043E0}" srcOrd="21" destOrd="0" presId="urn:microsoft.com/office/officeart/2005/8/layout/default"/>
    <dgm:cxn modelId="{C15DADB6-CCB9-451D-A76F-A46AC5025192}" type="presParOf" srcId="{EAFC978A-A36F-47FE-90EE-416BC5360082}" destId="{B75E0C60-AA2A-4468-8212-8201E03846A3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EA626-CE23-4A3F-AA5A-74A51B857C9E}">
      <dsp:nvSpPr>
        <dsp:cNvPr id="0" name=""/>
        <dsp:cNvSpPr/>
      </dsp:nvSpPr>
      <dsp:spPr>
        <a:xfrm>
          <a:off x="443447" y="2150"/>
          <a:ext cx="2173518" cy="13041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1 cuillère à soupe</a:t>
          </a:r>
          <a:endParaRPr lang="en-US" sz="3600" kern="1200"/>
        </a:p>
      </dsp:txBody>
      <dsp:txXfrm>
        <a:off x="443447" y="2150"/>
        <a:ext cx="2173518" cy="1304111"/>
      </dsp:txXfrm>
    </dsp:sp>
    <dsp:sp modelId="{C4B3F7EC-E0AC-4FCC-851E-44C3DF3BE036}">
      <dsp:nvSpPr>
        <dsp:cNvPr id="0" name=""/>
        <dsp:cNvSpPr/>
      </dsp:nvSpPr>
      <dsp:spPr>
        <a:xfrm>
          <a:off x="2834318" y="2150"/>
          <a:ext cx="2173518" cy="13041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1 cuillère à café</a:t>
          </a:r>
          <a:endParaRPr lang="en-US" sz="3600" kern="1200"/>
        </a:p>
      </dsp:txBody>
      <dsp:txXfrm>
        <a:off x="2834318" y="2150"/>
        <a:ext cx="2173518" cy="1304111"/>
      </dsp:txXfrm>
    </dsp:sp>
    <dsp:sp modelId="{5C297BD1-D788-4724-A088-122E78882305}">
      <dsp:nvSpPr>
        <dsp:cNvPr id="0" name=""/>
        <dsp:cNvSpPr/>
      </dsp:nvSpPr>
      <dsp:spPr>
        <a:xfrm>
          <a:off x="5225188" y="2150"/>
          <a:ext cx="2173518" cy="13041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cuillère à dessert</a:t>
          </a:r>
          <a:endParaRPr lang="en-US" sz="3600" kern="1200"/>
        </a:p>
      </dsp:txBody>
      <dsp:txXfrm>
        <a:off x="5225188" y="2150"/>
        <a:ext cx="2173518" cy="1304111"/>
      </dsp:txXfrm>
    </dsp:sp>
    <dsp:sp modelId="{12504C15-2952-4FC1-8DF3-62360AA4AA4D}">
      <dsp:nvSpPr>
        <dsp:cNvPr id="0" name=""/>
        <dsp:cNvSpPr/>
      </dsp:nvSpPr>
      <dsp:spPr>
        <a:xfrm>
          <a:off x="7616058" y="2150"/>
          <a:ext cx="2173518" cy="130411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1 tasse</a:t>
          </a:r>
          <a:endParaRPr lang="en-US" sz="3600" kern="1200"/>
        </a:p>
      </dsp:txBody>
      <dsp:txXfrm>
        <a:off x="7616058" y="2150"/>
        <a:ext cx="2173518" cy="1304111"/>
      </dsp:txXfrm>
    </dsp:sp>
    <dsp:sp modelId="{FB92C026-271D-4BB9-8A14-24559B1C19A8}">
      <dsp:nvSpPr>
        <dsp:cNvPr id="0" name=""/>
        <dsp:cNvSpPr/>
      </dsp:nvSpPr>
      <dsp:spPr>
        <a:xfrm>
          <a:off x="443447" y="1523613"/>
          <a:ext cx="2173518" cy="130411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pincée</a:t>
          </a:r>
          <a:endParaRPr lang="en-US" sz="3600" kern="1200"/>
        </a:p>
      </dsp:txBody>
      <dsp:txXfrm>
        <a:off x="443447" y="1523613"/>
        <a:ext cx="2173518" cy="1304111"/>
      </dsp:txXfrm>
    </dsp:sp>
    <dsp:sp modelId="{9E754805-16E2-4504-8B99-2FF456AB13AA}">
      <dsp:nvSpPr>
        <dsp:cNvPr id="0" name=""/>
        <dsp:cNvSpPr/>
      </dsp:nvSpPr>
      <dsp:spPr>
        <a:xfrm>
          <a:off x="2834318" y="1523613"/>
          <a:ext cx="2173518" cy="13041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étaler</a:t>
          </a:r>
          <a:endParaRPr lang="en-US" sz="3600" kern="1200"/>
        </a:p>
      </dsp:txBody>
      <dsp:txXfrm>
        <a:off x="2834318" y="1523613"/>
        <a:ext cx="2173518" cy="1304111"/>
      </dsp:txXfrm>
    </dsp:sp>
    <dsp:sp modelId="{220D1D25-F60C-43A0-8E2D-EE1D779E41AC}">
      <dsp:nvSpPr>
        <dsp:cNvPr id="0" name=""/>
        <dsp:cNvSpPr/>
      </dsp:nvSpPr>
      <dsp:spPr>
        <a:xfrm>
          <a:off x="5225188" y="1523613"/>
          <a:ext cx="2173518" cy="13041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mixer</a:t>
          </a:r>
          <a:endParaRPr lang="en-US" sz="3600" kern="1200"/>
        </a:p>
      </dsp:txBody>
      <dsp:txXfrm>
        <a:off x="5225188" y="1523613"/>
        <a:ext cx="2173518" cy="1304111"/>
      </dsp:txXfrm>
    </dsp:sp>
    <dsp:sp modelId="{9DC4BBE4-B640-4ADC-BC0C-3934CE26F159}">
      <dsp:nvSpPr>
        <dsp:cNvPr id="0" name=""/>
        <dsp:cNvSpPr/>
      </dsp:nvSpPr>
      <dsp:spPr>
        <a:xfrm>
          <a:off x="7616058" y="1523613"/>
          <a:ext cx="2173518" cy="13041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melanger</a:t>
          </a:r>
          <a:endParaRPr lang="en-US" sz="3600" kern="1200"/>
        </a:p>
      </dsp:txBody>
      <dsp:txXfrm>
        <a:off x="7616058" y="1523613"/>
        <a:ext cx="2173518" cy="1304111"/>
      </dsp:txXfrm>
    </dsp:sp>
    <dsp:sp modelId="{F2616B51-347D-41B9-B806-C11E8892E7EA}">
      <dsp:nvSpPr>
        <dsp:cNvPr id="0" name=""/>
        <dsp:cNvSpPr/>
      </dsp:nvSpPr>
      <dsp:spPr>
        <a:xfrm>
          <a:off x="443447" y="3045076"/>
          <a:ext cx="2173518" cy="130411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refroidir</a:t>
          </a:r>
          <a:endParaRPr lang="en-US" sz="3600" kern="1200"/>
        </a:p>
      </dsp:txBody>
      <dsp:txXfrm>
        <a:off x="443447" y="3045076"/>
        <a:ext cx="2173518" cy="1304111"/>
      </dsp:txXfrm>
    </dsp:sp>
    <dsp:sp modelId="{55620506-DC90-4C64-BB71-D8DE4187363C}">
      <dsp:nvSpPr>
        <dsp:cNvPr id="0" name=""/>
        <dsp:cNvSpPr/>
      </dsp:nvSpPr>
      <dsp:spPr>
        <a:xfrm>
          <a:off x="2834318" y="3045076"/>
          <a:ext cx="2173518" cy="130411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chauffer</a:t>
          </a:r>
          <a:endParaRPr lang="en-US" sz="3600" kern="1200"/>
        </a:p>
      </dsp:txBody>
      <dsp:txXfrm>
        <a:off x="2834318" y="3045076"/>
        <a:ext cx="2173518" cy="1304111"/>
      </dsp:txXfrm>
    </dsp:sp>
    <dsp:sp modelId="{E7A42F6E-3911-448B-8DCF-0047BDF62A21}">
      <dsp:nvSpPr>
        <dsp:cNvPr id="0" name=""/>
        <dsp:cNvSpPr/>
      </dsp:nvSpPr>
      <dsp:spPr>
        <a:xfrm>
          <a:off x="5225188" y="3045076"/>
          <a:ext cx="2173518" cy="13041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enfourner</a:t>
          </a:r>
          <a:endParaRPr lang="en-US" sz="3600" kern="1200"/>
        </a:p>
      </dsp:txBody>
      <dsp:txXfrm>
        <a:off x="5225188" y="3045076"/>
        <a:ext cx="2173518" cy="1304111"/>
      </dsp:txXfrm>
    </dsp:sp>
    <dsp:sp modelId="{B75E0C60-AA2A-4468-8212-8201E03846A3}">
      <dsp:nvSpPr>
        <dsp:cNvPr id="0" name=""/>
        <dsp:cNvSpPr/>
      </dsp:nvSpPr>
      <dsp:spPr>
        <a:xfrm>
          <a:off x="7616058" y="3045076"/>
          <a:ext cx="2173518" cy="13041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grames, kilos, etc.</a:t>
          </a:r>
          <a:endParaRPr lang="en-US" sz="3600" kern="1200"/>
        </a:p>
      </dsp:txBody>
      <dsp:txXfrm>
        <a:off x="7616058" y="3045076"/>
        <a:ext cx="2173518" cy="1304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A8384-F39F-4B76-AE54-AAFE1A8A0FE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9A3E4-F42B-4F24-A281-AC6A908EC4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70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8E2B-EE85-4D80-9BE4-061034C86AA8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D68D-9481-462F-B896-8132E3E51B53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CB64B-D061-434E-9996-E28D744FF591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A9BF-F709-401C-ADC6-E6E40CA672FD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D64B-9110-4A59-ADDC-502BB27ED873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4F877-8C78-46EE-AD85-EE90B6DD9F04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6046-26D4-4B6D-B4B6-4712D737653D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5C6DC-F1F9-4591-8553-4EBFC732F95F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ECD2A-6C5E-4EB2-9777-DBB3B9442491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B894-4F07-4D61-A21C-645C3F5A2E9B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6FF8-9C40-4B45-8247-A13D9CEAF1ED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51B6-3405-4691-9C82-AEB2157C5469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37939-5780-451C-A1DA-38E6C209E06A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CD07-933F-4D0A-B4FC-852E606C6B79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FBB2-8D9F-47EC-97ED-230097EA5C82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F328-CFC2-4355-8EAC-638903356DF5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5334-D146-4269-B675-9A27453EAE06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878F262-DB5B-4D3B-88FF-5DC1D43BE238}" type="datetime1">
              <a:rPr lang="en-US" smtClean="0"/>
              <a:t>11/16/2019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xhere.com/id/photo/583916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mamantambouille.fr/pommes-au-four-garnies-de-flocons-davoine-et-sarrasi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dieteticien.eu/?Les_clafoutis___Clafoutis_aux_Ceris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alixia1313.canalblog.com/archives/2010/02/09/16708546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tribunadoceara.uol.com.br/blogs/investe-ce/tag/fogao-de-embutir-esmeralda-max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saborescomhistoria.wordpress.com/2011/04/12/biscoitos-de-aguardent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aquinacozinha.com/biscoito-decorado-com-glace-real-brincadeira-de-crianca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xhere.com/fr/photo/886347" TargetMode="External"/><Relationship Id="rId7" Type="http://schemas.openxmlformats.org/officeDocument/2006/relationships/hyperlink" Target="https://fr.wikipedia.org/wiki/Jus_de_pomm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g"/><Relationship Id="rId5" Type="http://schemas.openxmlformats.org/officeDocument/2006/relationships/hyperlink" Target="https://pxhere.com/fr/photo/601539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indiancookingmanual.com/2017/06/sweet-and-salted-biscuit/" TargetMode="External"/><Relationship Id="rId7" Type="http://schemas.openxmlformats.org/officeDocument/2006/relationships/hyperlink" Target="https://pxhere.com/fr/photo/1381448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g"/><Relationship Id="rId5" Type="http://schemas.openxmlformats.org/officeDocument/2006/relationships/hyperlink" Target="https://voyagegourmand.fr/blog/2015/07/26/gateau-magique-vanille/" TargetMode="External"/><Relationship Id="rId4" Type="http://schemas.openxmlformats.org/officeDocument/2006/relationships/image" Target="../media/image6.jpg"/><Relationship Id="rId9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vi.wikipedia.org/wiki/Tarte_Tatin" TargetMode="External"/><Relationship Id="rId7" Type="http://schemas.openxmlformats.org/officeDocument/2006/relationships/hyperlink" Target="https://fr.wikipedia.org/wiki/Soupe_suanla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hyperlink" Target="http://geraldineencuisine.blogspot.fr/2010/05/salade-de-ble.html" TargetMode="External"/><Relationship Id="rId4" Type="http://schemas.openxmlformats.org/officeDocument/2006/relationships/image" Target="../media/image9.JPG"/><Relationship Id="rId9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://www.flickr.com/photos/kotomi-jewelry/8076842861/" TargetMode="External"/><Relationship Id="rId7" Type="http://schemas.openxmlformats.org/officeDocument/2006/relationships/hyperlink" Target="http://fotosppf.blogspot.com/2009/01/peixe-frito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hyperlink" Target="https://pixnio.com/food-and-drink/barbecue-grilling-food/food-meat-dinner-delicious-meal-lunch-dish-beef-restaurant" TargetMode="External"/><Relationship Id="rId4" Type="http://schemas.openxmlformats.org/officeDocument/2006/relationships/image" Target="../media/image12.jpg"/><Relationship Id="rId9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geraldineencuisine.blogspot.com/2013/06/pates-la-sauce-cremeuse-sans-lactose.html" TargetMode="External"/><Relationship Id="rId7" Type="http://schemas.openxmlformats.org/officeDocument/2006/relationships/hyperlink" Target="http://angsarap.net/2012/06/07/minestrone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hyperlink" Target="https://commons.wikimedia.org/wiki/File:Foie_gras_IMGP2356.jpg" TargetMode="Externa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15.jpg"/><Relationship Id="rId9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lagulaesvicionopecado-inma.blogspot.com/2012/08/1-tarta-fondant.html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flickr.com/photos/vialbost/7112884591/" TargetMode="Externa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F3ACE-4833-4C21-9D80-E3DECBD7D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84692-F7AA-45FF-82D0-917E20E70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5DB56C7-BDA4-4657-A488-4D88BFF2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4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DAD59F-FA74-431D-A40A-1BA6D7BD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/>
              <a:t>Cours de Français – Niveau Intermédiaire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 descr="Uma imagem contendo prato, comida, branco, mesa&#10;&#10;Descrição gerada automaticamente">
            <a:extLst>
              <a:ext uri="{FF2B5EF4-FFF2-40B4-BE49-F238E27FC236}">
                <a16:creationId xmlns:a16="http://schemas.microsoft.com/office/drawing/2014/main" id="{3F266E89-845E-4073-89AF-4FA38543CC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61" r="11000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5D0984-E1AA-4E9B-82A8-3D6DDBC9B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Biscuits suédois aux flocons d'avoine</a:t>
            </a:r>
          </a:p>
          <a:p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13455B-5736-48BB-AC36-02933D1C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Aula 19</a:t>
            </a:r>
          </a:p>
        </p:txBody>
      </p:sp>
    </p:spTree>
    <p:extLst>
      <p:ext uri="{BB962C8B-B14F-4D97-AF65-F5344CB8AC3E}">
        <p14:creationId xmlns:p14="http://schemas.microsoft.com/office/powerpoint/2010/main" val="70603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5CB4A9-E728-49F6-9857-B36861829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 </a:t>
            </a:r>
            <a:r>
              <a:rPr lang="fr-FR" b="1" cap="all" dirty="0"/>
              <a:t>INGRÉDIENTS</a:t>
            </a:r>
          </a:p>
          <a:p>
            <a:r>
              <a:rPr lang="fr-FR" dirty="0"/>
              <a:t>100 g de flocons d’avoine</a:t>
            </a:r>
          </a:p>
          <a:p>
            <a:r>
              <a:rPr lang="fr-FR" dirty="0"/>
              <a:t>35 g de farine</a:t>
            </a:r>
          </a:p>
          <a:p>
            <a:r>
              <a:rPr lang="fr-FR" dirty="0"/>
              <a:t>100 g de sucre</a:t>
            </a:r>
          </a:p>
          <a:p>
            <a:r>
              <a:rPr lang="fr-FR" dirty="0"/>
              <a:t>80 g de beurre fondu</a:t>
            </a:r>
          </a:p>
          <a:p>
            <a:r>
              <a:rPr lang="fr-FR" dirty="0"/>
              <a:t>1/2 </a:t>
            </a:r>
            <a:r>
              <a:rPr lang="fr-FR" dirty="0" err="1"/>
              <a:t>oeuf</a:t>
            </a:r>
            <a:endParaRPr lang="fr-FR" dirty="0"/>
          </a:p>
          <a:p>
            <a:r>
              <a:rPr lang="fr-FR" dirty="0"/>
              <a:t>1 c. à café d’extrait de vanille liquide</a:t>
            </a:r>
          </a:p>
          <a:p>
            <a:r>
              <a:rPr lang="fr-FR" dirty="0"/>
              <a:t>1 c. à soupe de miel</a:t>
            </a:r>
          </a:p>
          <a:p>
            <a:r>
              <a:rPr lang="fr-FR" dirty="0"/>
              <a:t>1 c. à café de levure chimique</a:t>
            </a:r>
          </a:p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D527B-96DC-4E2E-967A-444500E1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39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6130003-5222-4875-8738-1217755C7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Cours de Français – Niveau Intermédiaire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3E388DCC-9257-412E-811D-30F74D4C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ço Reservado para Conteúdo 7" descr="Uma imagem contendo comida, segurando, comido, homem&#10;&#10;Descrição gerada automaticamente">
            <a:extLst>
              <a:ext uri="{FF2B5EF4-FFF2-40B4-BE49-F238E27FC236}">
                <a16:creationId xmlns:a16="http://schemas.microsoft.com/office/drawing/2014/main" id="{BB4B3C73-73A9-4A05-895C-832074C84A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31172" y="2325932"/>
            <a:ext cx="4187222" cy="314041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5CB4A9-E728-49F6-9857-B36861829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Mixez les flocons d’avoine.</a:t>
            </a:r>
          </a:p>
          <a:p>
            <a:r>
              <a:rPr lang="en-US" sz="24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Mélangez-les avec le sucre et la farine dans un saladier.</a:t>
            </a:r>
          </a:p>
          <a:p>
            <a:endParaRPr lang="en-US" sz="240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D527B-96DC-4E2E-967A-444500E1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rgbClr val="EDEDED"/>
                    </a:gs>
                    <a:gs pos="0">
                      <a:srgbClr val="9E9E9E"/>
                    </a:gs>
                    <a:gs pos="100000">
                      <a:srgbClr val="FFFFFF"/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Aula 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60683C8-925E-4370-8C16-444552EB2C8E}"/>
              </a:ext>
            </a:extLst>
          </p:cNvPr>
          <p:cNvSpPr txBox="1"/>
          <p:nvPr/>
        </p:nvSpPr>
        <p:spPr>
          <a:xfrm>
            <a:off x="2947232" y="5266293"/>
            <a:ext cx="237116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s://mamantambouille.fr/pommes-au-four-garnies-de-flocons-davoine-et-sarrasi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9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/>
              <a:t>Cours de Français – Niveau Intermédiaire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 descr="Uma imagem contendo no interior, comida, cheio, tigela&#10;&#10;Descrição gerada automaticamente">
            <a:extLst>
              <a:ext uri="{FF2B5EF4-FFF2-40B4-BE49-F238E27FC236}">
                <a16:creationId xmlns:a16="http://schemas.microsoft.com/office/drawing/2014/main" id="{0A521470-AE2C-41A7-BEE5-234057EB68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3875" b="2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5CB4A9-E728-49F6-9857-B36861829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  <a:p>
            <a:endParaRPr lang="en-US"/>
          </a:p>
          <a:p>
            <a:r>
              <a:rPr lang="en-US"/>
              <a:t>Ajoutez le beurre fondu, l'oeuf, la vanille, le miel et la levure, en mélangeant bien.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D527B-96DC-4E2E-967A-444500E1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Aula 19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95BF040-5511-4EC8-AAAA-36288AE3ED96}"/>
              </a:ext>
            </a:extLst>
          </p:cNvPr>
          <p:cNvSpPr txBox="1"/>
          <p:nvPr/>
        </p:nvSpPr>
        <p:spPr>
          <a:xfrm>
            <a:off x="2809374" y="5324115"/>
            <a:ext cx="250902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s://dieteticien.eu/?Les_clafoutis___Clafoutis_aux_Ceri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32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/>
              <a:t>Cours de Français – Niveau Intermédiaire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ço Reservado para Conteúdo 7" descr="Uma imagem contendo mesa, comida, no interior, xícara&#10;&#10;Descrição gerada automaticamente">
            <a:extLst>
              <a:ext uri="{FF2B5EF4-FFF2-40B4-BE49-F238E27FC236}">
                <a16:creationId xmlns:a16="http://schemas.microsoft.com/office/drawing/2014/main" id="{E873A3FD-8A64-43E3-929F-F143161C24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02" r="10714" b="-3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55B83EE-C65A-4021-9844-956AAF0E5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Laissez reposer 2 heures au frais.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D527B-96DC-4E2E-967A-444500E1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Aula 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3041CB6-B6DE-41BD-9663-281BD856797E}"/>
              </a:ext>
            </a:extLst>
          </p:cNvPr>
          <p:cNvSpPr txBox="1"/>
          <p:nvPr/>
        </p:nvSpPr>
        <p:spPr>
          <a:xfrm>
            <a:off x="2801359" y="5324115"/>
            <a:ext cx="251703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://alixia1313.canalblog.com/archives/2010/02/09/16708546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4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/>
              <a:t>Cours de Français – Niveau Intermédiaire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ço Reservado para Conteúdo 7" descr="Uma imagem contendo armário, aparelho, no interior, cozinha&#10;&#10;Descrição gerada automaticamente">
            <a:extLst>
              <a:ext uri="{FF2B5EF4-FFF2-40B4-BE49-F238E27FC236}">
                <a16:creationId xmlns:a16="http://schemas.microsoft.com/office/drawing/2014/main" id="{A00D4C69-BEB5-48E3-9451-780F80D21E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8774" r="-1" b="1239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AC11EB4-8BBC-444A-BEFE-410B5D712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Préchauffez</a:t>
            </a:r>
            <a:r>
              <a:rPr lang="en-US" dirty="0"/>
              <a:t> le four à 200°C.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D527B-96DC-4E2E-967A-444500E1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Aula 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7DB43AF-5B9A-48F2-AACA-89C157C1D437}"/>
              </a:ext>
            </a:extLst>
          </p:cNvPr>
          <p:cNvSpPr txBox="1"/>
          <p:nvPr/>
        </p:nvSpPr>
        <p:spPr>
          <a:xfrm>
            <a:off x="2809374" y="5324115"/>
            <a:ext cx="250902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://tribunadoceara.uol.com.br/blogs/investe-ce/tag/fogao-de-embutir-esmeralda-max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9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/>
              <a:t>Cours de Français – Niveau Intermédiaire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ço Reservado para Conteúdo 7" descr="Uma imagem contendo comida, banana, mesa, pão&#10;&#10;Descrição gerada automaticamente">
            <a:extLst>
              <a:ext uri="{FF2B5EF4-FFF2-40B4-BE49-F238E27FC236}">
                <a16:creationId xmlns:a16="http://schemas.microsoft.com/office/drawing/2014/main" id="{5987B9A0-8CBD-494E-AB31-5FEC49E8E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51" r="4" b="4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2CA7E39-2C12-4681-BEBA-C19B0505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Formez des petits tas de pâte sur une plaque de four recouverte de papier cuisson, en les espaçant bien.</a:t>
            </a:r>
          </a:p>
          <a:p>
            <a:r>
              <a:rPr lang="en-US"/>
              <a:t>Enfournez pendant 7 à 10 minutes.</a:t>
            </a:r>
          </a:p>
          <a:p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D527B-96DC-4E2E-967A-444500E1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Aula 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AD848D-D346-4DCB-BE1D-2C94E4F5FB76}"/>
              </a:ext>
            </a:extLst>
          </p:cNvPr>
          <p:cNvSpPr txBox="1"/>
          <p:nvPr/>
        </p:nvSpPr>
        <p:spPr>
          <a:xfrm>
            <a:off x="2815786" y="5324115"/>
            <a:ext cx="250260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s://saborescomhistoria.wordpress.com/2011/04/12/biscoitos-de-aguardent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97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/>
              <a:t>Cours de Français – Niveau Intermédiaire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ço Reservado para Conteúdo 7" descr="Uma imagem contendo xícara, mesa, no interior, café&#10;&#10;Descrição gerada automaticamente">
            <a:extLst>
              <a:ext uri="{FF2B5EF4-FFF2-40B4-BE49-F238E27FC236}">
                <a16:creationId xmlns:a16="http://schemas.microsoft.com/office/drawing/2014/main" id="{3D53D67B-071D-46BA-A805-2B163895B5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480" r="-1" b="3680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EB6DC6D-B820-46F0-9353-9A26E9819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Laissez les biscuits refroidir avant de les décoller et conserver dans une boîte hermétique.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D527B-96DC-4E2E-967A-444500E1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  <a:ea typeface="+mn-ea"/>
                <a:cs typeface="+mn-cs"/>
              </a:rPr>
              <a:t>Aula 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866AF9-7BCD-41B9-ADF8-643268298E24}"/>
              </a:ext>
            </a:extLst>
          </p:cNvPr>
          <p:cNvSpPr txBox="1"/>
          <p:nvPr/>
        </p:nvSpPr>
        <p:spPr>
          <a:xfrm>
            <a:off x="2801359" y="5324115"/>
            <a:ext cx="251703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://www.aquinacozinha.com/biscoito-decorado-com-glace-real-brincadeira-de-crian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6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5CB4A9-E728-49F6-9857-B36861829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BR" dirty="0" err="1"/>
              <a:t>recette</a:t>
            </a:r>
            <a:r>
              <a:rPr lang="pt-BR" dirty="0"/>
              <a:t>, </a:t>
            </a:r>
            <a:r>
              <a:rPr lang="pt-BR" dirty="0" err="1"/>
              <a:t>gastronomie</a:t>
            </a:r>
            <a:r>
              <a:rPr lang="pt-BR" dirty="0"/>
              <a:t>, etc.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D527B-96DC-4E2E-967A-444500E1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03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E407FB1-6B5E-492E-8BD1-B5EB4DDE0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Xícara de café ao lado de xícara&#10;&#10;Descrição gerada automaticamente">
            <a:extLst>
              <a:ext uri="{FF2B5EF4-FFF2-40B4-BE49-F238E27FC236}">
                <a16:creationId xmlns:a16="http://schemas.microsoft.com/office/drawing/2014/main" id="{909DD7C7-18AB-44C4-BBB0-89177DACAB8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365" b="11365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3EA3495-1B96-49FF-BF58-DE98D219A0CC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boisson</a:t>
            </a:r>
            <a:r>
              <a:rPr lang="pt-BR" dirty="0"/>
              <a:t> </a:t>
            </a:r>
            <a:r>
              <a:rPr lang="pt-BR" dirty="0" err="1"/>
              <a:t>chaude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E2D06EF-44D3-4CD9-BE98-D0857F7C0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Xícara com líquido verde&#10;&#10;Descrição gerada automaticamente">
            <a:extLst>
              <a:ext uri="{FF2B5EF4-FFF2-40B4-BE49-F238E27FC236}">
                <a16:creationId xmlns:a16="http://schemas.microsoft.com/office/drawing/2014/main" id="{26592A07-620F-49E6-835A-6EA89C540017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30" b="15330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4278EAEF-FC3A-4A82-B76A-C4FAD7AE30C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cooktail</a:t>
            </a:r>
            <a:r>
              <a:rPr lang="pt-BR" dirty="0"/>
              <a:t> </a:t>
            </a:r>
            <a:r>
              <a:rPr lang="pt-BR" dirty="0" err="1"/>
              <a:t>alcolisé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813CD62-827F-48A0-AD62-8A13537B06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" name="Espaço Reservado para Imagem 18" descr="Laranjas em tigela de vidro com bebida dentro&#10;&#10;Descrição gerada automaticamente">
            <a:extLst>
              <a:ext uri="{FF2B5EF4-FFF2-40B4-BE49-F238E27FC236}">
                <a16:creationId xmlns:a16="http://schemas.microsoft.com/office/drawing/2014/main" id="{70CE3BB0-4E67-4B7C-9B64-A41A74EA634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6D457A4-661B-406A-AAD2-682436BE363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jus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ABECAA3-D979-4467-AAD5-12F4C8DD0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FB9F0C0-51E5-4BBD-BEDC-6E48722CFA34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wikipedia.org/wiki/Jus_de_pomm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53699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E304651-F743-4108-88D2-D054E3DDC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Prato com sanduíche e batata frita&#10;&#10;Descrição gerada automaticamente">
            <a:extLst>
              <a:ext uri="{FF2B5EF4-FFF2-40B4-BE49-F238E27FC236}">
                <a16:creationId xmlns:a16="http://schemas.microsoft.com/office/drawing/2014/main" id="{63CBE0CC-EEDC-49C0-86E4-006F2C3B2C1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924" b="3924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629933E9-AABA-4798-906C-E1E7BEC6A092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/>
              <a:t>biscuit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2AA50E7-C306-4EB6-88D9-C596B03F8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Mão segurando prato com pedaço de bolo&#10;&#10;Descrição gerada automaticamente">
            <a:extLst>
              <a:ext uri="{FF2B5EF4-FFF2-40B4-BE49-F238E27FC236}">
                <a16:creationId xmlns:a16="http://schemas.microsoft.com/office/drawing/2014/main" id="{7F0431B0-FD05-41D4-A2F9-164AEDB7BE3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997" b="10997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982F052E-B6D4-45BB-AC53-86582A14C32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gâteau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D0E706F-6DAE-45E2-8C90-68E10CE92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Uma imagem contendo comida, mesa, sobremesa, xícara&#10;&#10;Descrição gerada automaticamente">
            <a:extLst>
              <a:ext uri="{FF2B5EF4-FFF2-40B4-BE49-F238E27FC236}">
                <a16:creationId xmlns:a16="http://schemas.microsoft.com/office/drawing/2014/main" id="{7A1173BA-6FA0-4414-ABE5-E77EF4B4F5A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0763" b="10763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29C71661-BBFD-4529-B747-E59B23E9BBB1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glace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DC0AF26-852B-4F28-A4CD-37A18BFB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09548BD-0863-47BC-904F-1DDA552B7606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indiancookingmanual.com/2017/06/sweet-and-salted-biscuit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A62191B-46CE-489C-9A4D-FF4805A7D2E7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voyagegourmand.fr/blog/2015/07/26/gateau-magique-vanille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70991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160918A-3D96-4992-BCEA-7DA53A476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Pedaço de pizza&#10;&#10;Descrição gerada automaticamente">
            <a:extLst>
              <a:ext uri="{FF2B5EF4-FFF2-40B4-BE49-F238E27FC236}">
                <a16:creationId xmlns:a16="http://schemas.microsoft.com/office/drawing/2014/main" id="{45B57C98-AD03-41C7-B1A2-F49F5944E15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930" b="18930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63F112BF-D200-4EDF-B802-456ECC437249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/>
              <a:t>tarte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80B5DFA-D912-4C71-A8A0-ABDCA8BB5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Prato de salada em cima da mesa&#10;&#10;Descrição gerada automaticamente">
            <a:extLst>
              <a:ext uri="{FF2B5EF4-FFF2-40B4-BE49-F238E27FC236}">
                <a16:creationId xmlns:a16="http://schemas.microsoft.com/office/drawing/2014/main" id="{D9CACB86-D973-46C5-ADD1-1566AFC2CFC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844" b="10844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53C35E33-3907-4D4E-B44F-72106AE57B9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salade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B8680C9-97BE-40FE-9A87-4ABE3C36F1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Tigela com sopa e colher dentro&#10;&#10;Descrição gerada automaticamente">
            <a:extLst>
              <a:ext uri="{FF2B5EF4-FFF2-40B4-BE49-F238E27FC236}">
                <a16:creationId xmlns:a16="http://schemas.microsoft.com/office/drawing/2014/main" id="{24444673-778D-47A6-8C26-C08C306BCC6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95520D70-303C-4F4B-BDAF-59A857AECCA5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soupe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2600432-E8B0-441A-822B-0E1EE190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84B999-C616-40AE-8818-31D50BFA4CB8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vi.wikipedia.org/wiki/Tarte_Tatin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D33E218-CBAC-4C3D-9D4E-EB9AE8910DF4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geraldineencuisine.blogspot.fr/2010/05/salade-de-ble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6944224-448B-4E0B-B1E3-1931711B5185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wikipedia.org/wiki/Soupe_suanla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055929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3C9C90E-57B2-4825-B0D4-850234F9E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Uma imagem contendo animal, invertebrado, comida, no interior&#10;&#10;Descrição gerada automaticamente">
            <a:extLst>
              <a:ext uri="{FF2B5EF4-FFF2-40B4-BE49-F238E27FC236}">
                <a16:creationId xmlns:a16="http://schemas.microsoft.com/office/drawing/2014/main" id="{6648D6C1-7492-4D65-8450-F40B4692FA1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335" b="11335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5428F5B-DA0A-4F97-AEF9-86D88E98F2FE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fruits</a:t>
            </a:r>
            <a:r>
              <a:rPr lang="pt-BR" dirty="0"/>
              <a:t> de </a:t>
            </a:r>
            <a:r>
              <a:rPr lang="pt-BR" dirty="0" err="1"/>
              <a:t>mer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D0AB884-0F99-46D8-AD14-841FB23E6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Pedaço de carne em prato branco&#10;&#10;Descrição gerada automaticamente">
            <a:extLst>
              <a:ext uri="{FF2B5EF4-FFF2-40B4-BE49-F238E27FC236}">
                <a16:creationId xmlns:a16="http://schemas.microsoft.com/office/drawing/2014/main" id="{F5CDFFE2-188E-4728-A74B-863BA89ABC27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003" b="11003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9401D5C-24D2-4302-A719-B6D99C1A0DA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/>
              <a:t>viande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36E2F3E-3BA7-4A13-A8BE-8C8A9287CF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Prato de comida&#10;&#10;Descrição gerada automaticamente">
            <a:extLst>
              <a:ext uri="{FF2B5EF4-FFF2-40B4-BE49-F238E27FC236}">
                <a16:creationId xmlns:a16="http://schemas.microsoft.com/office/drawing/2014/main" id="{D693ADE2-9003-4D4F-815D-EDC1E61B3472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058" b="15058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55BCE79-6361-458E-9045-D8F226879F92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poisson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C71C0E-453A-427E-89FA-BEAE6A43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8098A9C-BE25-434F-8BC7-9527DC79A528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flickr.com/photos/kotomi-jewelry/8076842861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2C2EE87-6ED2-45F8-82CD-45C9A34E4EB5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fotosppf.blogspot.com/2009/01/peixe-frito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528239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71E4D91-D381-47C9-8A78-209D2877C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Uma imagem contendo comida, no interior, mesa, massa&#10;&#10;Descrição gerada automaticamente">
            <a:extLst>
              <a:ext uri="{FF2B5EF4-FFF2-40B4-BE49-F238E27FC236}">
                <a16:creationId xmlns:a16="http://schemas.microsoft.com/office/drawing/2014/main" id="{8CDAE9CA-C2E2-4320-9749-B72CA6D33EE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952" b="10952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EBB16AFA-D694-4EB3-8628-92214268312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pâtes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8D0ADD5-1813-495B-A838-B223DDCBD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Prato branco com comida&#10;&#10;Descrição gerada automaticamente">
            <a:extLst>
              <a:ext uri="{FF2B5EF4-FFF2-40B4-BE49-F238E27FC236}">
                <a16:creationId xmlns:a16="http://schemas.microsoft.com/office/drawing/2014/main" id="{74C5D4FA-37B7-4D05-8700-C53B94532F2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647" b="10647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A570B94-7CDD-4D34-A5C7-A62FB6BD598B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foie</a:t>
            </a:r>
            <a:r>
              <a:rPr lang="pt-BR" dirty="0"/>
              <a:t> </a:t>
            </a:r>
            <a:r>
              <a:rPr lang="pt-BR" dirty="0" err="1"/>
              <a:t>gras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B6CCD78-73C3-4F44-8A16-03BDFAF45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Prato com sopa&#10;&#10;Descrição gerada automaticamente">
            <a:extLst>
              <a:ext uri="{FF2B5EF4-FFF2-40B4-BE49-F238E27FC236}">
                <a16:creationId xmlns:a16="http://schemas.microsoft.com/office/drawing/2014/main" id="{DC2882FA-AACD-48A7-8AE9-D61DA9F3E65B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61E10AC-368E-441D-9735-FF22E76082AE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minestrone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EBB5B2-F422-49DF-A791-D47350E7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6D2AC8-6D3E-4786-A925-980C5DFF7060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geraldineencuisine.blogspot.com/2013/06/pates-la-sauce-cremeuse-sans-lactose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BFAB64E-54FF-4311-84DC-926247F5BD8E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commons.wikimedia.org/wiki/File:Foie_gras_IMGP2356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8438DDA-8B59-491A-983F-A971061AC8D8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angsarap.net/2012/06/07/minestrone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10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015979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12FE20A-82B6-458F-9256-FAB1AA266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Bolo de aniversário&#10;&#10;Descrição gerada automaticamente">
            <a:extLst>
              <a:ext uri="{FF2B5EF4-FFF2-40B4-BE49-F238E27FC236}">
                <a16:creationId xmlns:a16="http://schemas.microsoft.com/office/drawing/2014/main" id="{EA21F88E-AF07-47DA-A885-733243272B3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480" b="21480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A5AAA20-C78A-4303-BE6E-44694F50AD2D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fondant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3353108-BA70-4B33-A979-35C50646E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Copo com creme branco e vermelho&#10;&#10;Descrição gerada automaticamente">
            <a:extLst>
              <a:ext uri="{FF2B5EF4-FFF2-40B4-BE49-F238E27FC236}">
                <a16:creationId xmlns:a16="http://schemas.microsoft.com/office/drawing/2014/main" id="{F4DD55F9-D83A-44BE-BD38-0D3F1F5B7317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939" b="10939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56FA5624-A65D-4816-BC6E-BB8CA0AC543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yaourt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15BBF11-51A6-41B4-9CCC-5A66ABA14B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A8E8F284-68DF-4842-9184-ABCF5DE9AF37}"/>
              </a:ext>
            </a:extLst>
          </p:cNvPr>
          <p:cNvSpPr>
            <a:spLocks noGrp="1"/>
          </p:cNvSpPr>
          <p:nvPr>
            <p:ph type="pic" idx="22"/>
          </p:nvPr>
        </p:nvSpPr>
        <p:spPr/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B52D773-B983-4FC9-912F-7239C16956DB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52ABAC-61A9-4CFF-9F1B-BDBBF6FD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Aula 19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5D3955B-D130-4865-9069-54664FCD15F7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lagulaesvicionopecado-inma.blogspot.com/2012/08/1-tarta-fondant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nc-nd/3.0/"/>
              </a:rPr>
              <a:t>CC BY-NC-ND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8844542-C214-4C53-9B28-A2A6DDE85BF6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www.flickr.com/photos/vialbost/7112884591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7" tooltip="https://creativecommons.org/licenses/by/3.0/"/>
              </a:rPr>
              <a:t>CC BY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4671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E121-60EA-465D-BFC6-2910FE3E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600">
                <a:solidFill>
                  <a:schemeClr val="tx1"/>
                </a:solidFill>
              </a:rPr>
              <a:t>Cours de Français – Niveau Intermédiaire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04E23B-EA49-4A2A-913E-B3E949A2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Aula 19</a:t>
            </a:r>
          </a:p>
        </p:txBody>
      </p:sp>
      <p:graphicFrame>
        <p:nvGraphicFramePr>
          <p:cNvPr id="16" name="Espaço Reservado para Conteúdo 13">
            <a:extLst>
              <a:ext uri="{FF2B5EF4-FFF2-40B4-BE49-F238E27FC236}">
                <a16:creationId xmlns:a16="http://schemas.microsoft.com/office/drawing/2014/main" id="{7915C740-CF55-444B-AB3B-1AA7BA7894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085785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9043093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526</Words>
  <Application>Microsoft Office PowerPoint</Application>
  <PresentationFormat>Widescreen</PresentationFormat>
  <Paragraphs>114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Profundidade</vt:lpstr>
      <vt:lpstr>Cours de Français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de Français</dc:title>
  <dc:creator>Noemia Cecilia Santos</dc:creator>
  <cp:lastModifiedBy>Noemia Cecilia Santos</cp:lastModifiedBy>
  <cp:revision>3</cp:revision>
  <dcterms:created xsi:type="dcterms:W3CDTF">2019-11-17T17:31:34Z</dcterms:created>
  <dcterms:modified xsi:type="dcterms:W3CDTF">2019-11-17T17:45:42Z</dcterms:modified>
</cp:coreProperties>
</file>