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503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26E0D-1C02-4BD3-91E0-B5917E46E1B3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083B2-40FA-40CA-917D-948F1CDF10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9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Muito obrigado pelo tempo de vocês;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Esse momento é para vocês, não pra mim;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6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Raiz do produto;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Temporal (começo, meio e fim);</a:t>
            </a:r>
          </a:p>
          <a:p>
            <a:endParaRPr lang="pt-BR" dirty="0"/>
          </a:p>
          <a:p>
            <a:r>
              <a:rPr lang="pt-BR" dirty="0"/>
              <a:t>Atemporal (repositório “vivo”);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pt-BR" noProof="0" smtClean="0"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0237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9ABCF-143C-450A-B999-F7776FBA3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1D0EDE-E074-46AB-A80E-CD11C81F2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6FA7F1-0979-4BF5-93EF-1BB2FBC1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E2F1-75C4-42C1-AF40-C13F8A53E767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7DF331-8E62-4262-A52E-309B426C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B14A21-F8DE-46F9-BC59-230A28F8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037F-C4A3-413F-91DB-C01ACF82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37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ABAE9-BE5A-4B97-AB88-C4491D08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EB179E-5980-4832-8A3A-5388762C7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F6E3F5-D1D7-49E9-B2A1-DD369557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E2F1-75C4-42C1-AF40-C13F8A53E767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0409D9-0783-49F2-8DA6-154AADD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C85571-A2B2-4797-93A2-6F106883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037F-C4A3-413F-91DB-C01ACF82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1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9896F3-B369-450E-87EB-58F50F3C2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562D5F-0B43-4034-B199-24C2171B3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53FCAD-10C4-4C89-9A16-D9501AC6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E2F1-75C4-42C1-AF40-C13F8A53E767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AB7E42-8378-47F1-A2D6-F6014550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4EE7BF-D2D1-4D33-8B2D-3BBE6AA1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037F-C4A3-413F-91DB-C01ACF82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02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9BAB6-9060-4EE8-B6C2-DCBD399EA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585863-CF44-4E9C-8A62-C631ABD1A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0EDF9E-BB49-4E86-95AD-587838A8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E2F1-75C4-42C1-AF40-C13F8A53E767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4649DE-8EDC-4219-92E0-392B5A61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1C7CD0-06D6-4372-A7BB-7C95CAD0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037F-C4A3-413F-91DB-C01ACF82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25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CAAE8-011F-48BC-B7DB-ABA0AF946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E1015D-A56C-4C7E-AB6D-2D9BD1E8F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E0FA97-96A2-4E3A-8735-C11B5984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E2F1-75C4-42C1-AF40-C13F8A53E767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DC64A4-3052-48E0-BF4B-B0AC51E8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2C4E32-FE28-4BDE-9838-503F98C5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037F-C4A3-413F-91DB-C01ACF82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48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A2B9D-1D39-49E2-831F-6BC656F7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E19E13-BA38-42A7-916F-B36210B93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63D6C1-8FB1-4D49-86AA-B96AF864B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912DE0-01C6-47B7-B670-CF7264AB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E2F1-75C4-42C1-AF40-C13F8A53E767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A23D38-C2D1-4AF2-B8B6-13031D04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B2E041-29BF-4225-8C62-FF291FFB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037F-C4A3-413F-91DB-C01ACF82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42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78A64-F34B-4563-9AA6-66A088BD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05A6E2-14D4-47A5-A426-E5403E032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EBB3CB-A062-4EF4-B0E3-5E94C620E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529A36-A66A-4C82-BD74-4D287245A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355B09E-99C6-47E0-8016-B035FFC58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C72A2EC-6A3B-4D32-81A1-03AA68CD0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E2F1-75C4-42C1-AF40-C13F8A53E767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D28808-4EF9-4D23-853A-9DEF02FCE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F5AE286-351A-4787-B2A8-80FC7372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037F-C4A3-413F-91DB-C01ACF82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84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A78A1-0B40-48D8-9F9B-255A77A0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4F43831-B524-4C6D-B7D6-21FD2BF3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E2F1-75C4-42C1-AF40-C13F8A53E767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2B2FB90-DFD5-4B2D-9FA1-2319A5EBD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3D2AEE-7E07-46FC-B390-70BF4692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037F-C4A3-413F-91DB-C01ACF82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76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87FEA1-C271-45B1-A94F-CA21F303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E2F1-75C4-42C1-AF40-C13F8A53E767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3D7DD51-A33F-439B-9283-A2D6085BE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582370-BB75-4855-8035-B3523A68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037F-C4A3-413F-91DB-C01ACF82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12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7C8DB-A950-41B9-8F8A-CED49518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53FF2B-35DD-49B1-BC9D-744F2E9C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8AE863-DB28-45F6-8B4B-290469A49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95B860-11B8-4779-8314-6266AD0A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E2F1-75C4-42C1-AF40-C13F8A53E767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F73203-0ABF-4983-8307-AFE0607B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64041E-DCFC-4B79-8241-4E18D080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037F-C4A3-413F-91DB-C01ACF82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2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75DEB-2FBD-49C2-A45D-4C31BBDF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CB40507-A0B6-4738-9A84-B3E48FEBE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D600F4-4545-4D65-A33D-175198776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D6DF92-0332-40C7-A8FC-7ED3FABF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E2F1-75C4-42C1-AF40-C13F8A53E767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0153FB-2FEB-4098-B97B-3BA0B799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28CC5F-FDA6-43CB-9AE5-AF43C834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037F-C4A3-413F-91DB-C01ACF82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93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7109EED-F8B2-41EA-BCB8-63EA64AA5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0D5867-6CE1-4EC4-8CE8-440BF060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14CEBE-48A0-4164-83E0-B79A76341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7E2F1-75C4-42C1-AF40-C13F8A53E767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88808A-2B15-43A1-B2C1-6D2CD2242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4107FC-150B-4C2D-B5ED-85DAF17F3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5037F-C4A3-413F-91DB-C01ACF82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30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s://forms.gle/EG4GgSjS5SeBLEyA6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teach.es/videos/short-tales/a-bad-dinner.html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storyplace.org/activity/baby-gorilla-goes-shopping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agendaweb.org/exercises/grammar/alphabet/vowels-audio-quiz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Recursos humanos slide 1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35B7EF-7CC5-4F53-8D23-34277C7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1</a:t>
            </a:fld>
            <a:endParaRPr lang="pt-BR" noProof="0" dirty="0"/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23C8BC1A-AABE-CC4D-B0DB-3087F971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3800" y="2339541"/>
            <a:ext cx="3240000" cy="3240000"/>
          </a:xfrm>
          <a:prstGeom prst="rect">
            <a:avLst/>
          </a:prstGeom>
        </p:spPr>
      </p:pic>
      <p:sp>
        <p:nvSpPr>
          <p:cNvPr id="11" name="Caixa de texto 1">
            <a:extLst>
              <a:ext uri="{FF2B5EF4-FFF2-40B4-BE49-F238E27FC236}">
                <a16:creationId xmlns:a16="http://schemas.microsoft.com/office/drawing/2014/main" id="{1377C9C3-4635-134C-BF5B-CA5C03907148}"/>
              </a:ext>
            </a:extLst>
          </p:cNvPr>
          <p:cNvSpPr txBox="1"/>
          <p:nvPr/>
        </p:nvSpPr>
        <p:spPr>
          <a:xfrm>
            <a:off x="1183820" y="738390"/>
            <a:ext cx="524214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COMUNIDADE DA GRINGA</a:t>
            </a:r>
          </a:p>
        </p:txBody>
      </p:sp>
      <p:cxnSp>
        <p:nvCxnSpPr>
          <p:cNvPr id="12" name="Conector Reto 3">
            <a:extLst>
              <a:ext uri="{FF2B5EF4-FFF2-40B4-BE49-F238E27FC236}">
                <a16:creationId xmlns:a16="http://schemas.microsoft.com/office/drawing/2014/main" id="{6C8DE5B7-6A4E-EE43-B364-8E754BCC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EB65DC3-DF92-514F-9483-877DC81F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F872A8-8DCC-9447-8BA1-43E7B532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+mj-lt"/>
            </a:endParaRPr>
          </a:p>
        </p:txBody>
      </p:sp>
      <p:pic>
        <p:nvPicPr>
          <p:cNvPr id="15" name="Imagem 4">
            <a:extLst>
              <a:ext uri="{FF2B5EF4-FFF2-40B4-BE49-F238E27FC236}">
                <a16:creationId xmlns:a16="http://schemas.microsoft.com/office/drawing/2014/main" id="{74A6C387-A769-A441-9707-7D2F41FA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76000" y="2339541"/>
            <a:ext cx="3240000" cy="3240000"/>
          </a:xfrm>
          <a:prstGeom prst="rect">
            <a:avLst/>
          </a:prstGeom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D50EAF14-72CD-104A-9152-1723462D26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200" y="2339541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Reto 109">
            <a:extLst>
              <a:ext uri="{FF2B5EF4-FFF2-40B4-BE49-F238E27FC236}">
                <a16:creationId xmlns:a16="http://schemas.microsoft.com/office/drawing/2014/main" id="{81FAD119-56A9-4FCD-B3EE-431BAAC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36993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C2D5791-BECF-44B7-9A0A-99BD8166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5197" y="635251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B822798-F27D-4E22-82E5-F13A7B65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2</a:t>
            </a:fld>
            <a:endParaRPr lang="pt-BR" noProof="0" dirty="0"/>
          </a:p>
        </p:txBody>
      </p:sp>
      <p:sp>
        <p:nvSpPr>
          <p:cNvPr id="22" name="Caixa de texto 1">
            <a:extLst>
              <a:ext uri="{FF2B5EF4-FFF2-40B4-BE49-F238E27FC236}">
                <a16:creationId xmlns:a16="http://schemas.microsoft.com/office/drawing/2014/main" id="{D1543E17-60F7-7740-9F22-DEDF2F0EC303}"/>
              </a:ext>
            </a:extLst>
          </p:cNvPr>
          <p:cNvSpPr txBox="1"/>
          <p:nvPr/>
        </p:nvSpPr>
        <p:spPr>
          <a:xfrm>
            <a:off x="1441646" y="620592"/>
            <a:ext cx="59830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24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Beginner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</a:t>
            </a:r>
            <a:r>
              <a:rPr lang="pt-BR" sz="24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Useful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words – Aula 28 – 17.05.2021</a:t>
            </a: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F35C84D3-DFA0-3940-B625-D59252F840D4}"/>
              </a:ext>
            </a:extLst>
          </p:cNvPr>
          <p:cNvSpPr/>
          <p:nvPr/>
        </p:nvSpPr>
        <p:spPr>
          <a:xfrm>
            <a:off x="1609249" y="1735870"/>
            <a:ext cx="6521620" cy="461664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Watch new lesson.</a:t>
            </a:r>
          </a:p>
          <a:p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https://forms.gle/EG4GgSjS5SeBLEyA6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- Modulo 01 -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28 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https://agendaweb.org/exercises/grammar/alphabet/vowels-audio-quiz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some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vowel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sounds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https://www.storyplace.org/activity/baby-gorilla-goes-shopping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write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vocab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https://eduteach.es/videos/short-tales/a-bad-dinner.html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W</a:t>
            </a:r>
            <a:r>
              <a:rPr lang="pt-BR" sz="1500">
                <a:latin typeface="Calibri" panose="020F0502020204030204" pitchFamily="34" charset="0"/>
                <a:cs typeface="Calibri" panose="020F0502020204030204" pitchFamily="34" charset="0"/>
              </a:rPr>
              <a:t>atch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vídeo a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couple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times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understand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Watch Super why Prime, Netflix or YouTube.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Revise vocabulary from the week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A1F6F3A9-3403-5941-96C6-D4BF1C62C3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752" y="4508668"/>
            <a:ext cx="434546" cy="434546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8191F094-80F0-CC48-8780-12CCE31A1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752" y="1642716"/>
            <a:ext cx="434546" cy="434546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9E950A30-571E-FD4B-9B73-D622A27509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051" y="5286575"/>
            <a:ext cx="434546" cy="434546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B217F079-DA52-3B45-8820-5A9EE98719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5991803"/>
            <a:ext cx="434546" cy="43454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E53BAF97-91BF-4746-A1FE-8F988354BA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752" y="3777123"/>
            <a:ext cx="434546" cy="434546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650CDB7D-D1BF-F54A-8483-475BA814B1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6752" y="2327726"/>
            <a:ext cx="434546" cy="434546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00E996CF-2C7C-514F-9D7D-269B37586B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752" y="3071895"/>
            <a:ext cx="434546" cy="434546"/>
          </a:xfrm>
          <a:prstGeom prst="rect">
            <a:avLst/>
          </a:prstGeom>
        </p:spPr>
      </p:pic>
      <p:pic>
        <p:nvPicPr>
          <p:cNvPr id="31" name="Imagem 7" descr="Yellow and blue symbols">
            <a:extLst>
              <a:ext uri="{FF2B5EF4-FFF2-40B4-BE49-F238E27FC236}">
                <a16:creationId xmlns:a16="http://schemas.microsoft.com/office/drawing/2014/main" id="{47A6378F-96DE-8443-8086-11954FE8DDB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201600" y="2077262"/>
            <a:ext cx="2700000" cy="2066276"/>
          </a:xfrm>
          <a:prstGeom prst="rect">
            <a:avLst/>
          </a:prstGeom>
        </p:spPr>
      </p:pic>
      <p:sp>
        <p:nvSpPr>
          <p:cNvPr id="15" name="Oval 123">
            <a:extLst>
              <a:ext uri="{FF2B5EF4-FFF2-40B4-BE49-F238E27FC236}">
                <a16:creationId xmlns:a16="http://schemas.microsoft.com/office/drawing/2014/main" id="{0635FCE4-785A-9644-90D7-74DE7010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7928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3803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150</Words>
  <Application>Microsoft Office PowerPoint</Application>
  <PresentationFormat>Widescreen</PresentationFormat>
  <Paragraphs>29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Recursos humanos slide 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humanos slide 1</dc:title>
  <dc:creator>Mariana Couto</dc:creator>
  <cp:lastModifiedBy>Mariana Couto</cp:lastModifiedBy>
  <cp:revision>2</cp:revision>
  <dcterms:created xsi:type="dcterms:W3CDTF">2021-05-17T20:06:41Z</dcterms:created>
  <dcterms:modified xsi:type="dcterms:W3CDTF">2021-09-13T16:50:48Z</dcterms:modified>
</cp:coreProperties>
</file>