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18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3699240-2CC6-49BA-B6B4-5FB26DA92C95}" type="datetimeFigureOut">
              <a:rPr lang="pt-BR" smtClean="0"/>
              <a:t>02/11/2019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EA01209-6EA6-4AEB-B3E6-CC91EACDB51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382348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09800" y="4464028"/>
            <a:ext cx="9144000" cy="1641490"/>
          </a:xfrm>
        </p:spPr>
        <p:txBody>
          <a:bodyPr wrap="none" anchor="t">
            <a:normAutofit/>
          </a:bodyPr>
          <a:lstStyle>
            <a:lvl1pPr algn="r">
              <a:defRPr sz="9600" b="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09799" y="3694375"/>
            <a:ext cx="9144000" cy="754025"/>
          </a:xfrm>
        </p:spPr>
        <p:txBody>
          <a:bodyPr anchor="b">
            <a:normAutofit/>
          </a:bodyPr>
          <a:lstStyle>
            <a:lvl1pPr marL="0" indent="0" algn="r">
              <a:buNone/>
              <a:defRPr sz="32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552AE5-DA5D-4EAA-9FDD-6B5D8D34F80A}" type="datetime1">
              <a:rPr lang="en-US" smtClean="0"/>
              <a:t>11/2/2019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int. 17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oto Panorâmica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367160"/>
            <a:ext cx="10515600" cy="81935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39788" y="987425"/>
            <a:ext cx="10515600" cy="337973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5186516"/>
            <a:ext cx="10514012" cy="682472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7836F4-975F-4C27-B562-C06D139E5EB5}" type="datetime1">
              <a:rPr lang="en-US" smtClean="0"/>
              <a:t>11/2/2019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int. 17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e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353434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4489399"/>
            <a:ext cx="10514012" cy="1501826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08F1DC-09A8-4741-B8DD-DEC37068B622}" type="datetime1">
              <a:rPr lang="en-US" smtClean="0"/>
              <a:t>11/2/2019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int. 17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çã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365125"/>
            <a:ext cx="9302752" cy="2992904"/>
          </a:xfrm>
        </p:spPr>
        <p:txBody>
          <a:bodyPr anchor="ctr"/>
          <a:lstStyle>
            <a:lvl1pPr>
              <a:defRPr sz="44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8200" y="4501729"/>
            <a:ext cx="10512424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813022-4F29-44B1-B691-7FA790ABF754}" type="datetime1">
              <a:rPr lang="en-US" smtClean="0"/>
              <a:t>11/2/2019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int. 17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111044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ão de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2326967"/>
            <a:ext cx="10515600" cy="2511835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4850581"/>
            <a:ext cx="10514012" cy="1140644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351BF-B114-4AAB-9D46-A3089B4DA072}" type="datetime1">
              <a:rPr lang="en-US" smtClean="0"/>
              <a:t>11/2/2019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int. 17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n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337282" y="188595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356798" y="257175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87994" y="1885950"/>
            <a:ext cx="2936241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pt-BR"/>
              <a:t>Clique para editar os estilos de texto Mestres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77441" y="257175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29035" y="1885950"/>
            <a:ext cx="2932113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2400" b="0" dirty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pt-BR"/>
              <a:t>Clique para editar os estilos de texto Mestres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29035" y="257175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E39F07-386A-4D42-ACBF-B1B7E0551E86}" type="datetime1">
              <a:rPr lang="en-US" smtClean="0"/>
              <a:t>11/2/2019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int. 17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nas de Imag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332085" y="4297503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2085" y="2256354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332085" y="4873765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997" y="4297503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68996" y="2256354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67644" y="4873764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04322" y="4297503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04321" y="2256354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04197" y="4873762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0937CF-C1E7-4BE3-9E40-4E77A7E46A2D}" type="datetime1">
              <a:rPr lang="en-US" smtClean="0"/>
              <a:t>11/2/2019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int. 17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778FA-ED5D-4BDD-B91A-670BD3876F9C}" type="datetime1">
              <a:rPr lang="en-US" smtClean="0"/>
              <a:t>11/2/2019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int. 17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FC708-1551-4CCE-AC7B-DE40FFCFD060}" type="datetime1">
              <a:rPr lang="en-US" smtClean="0"/>
              <a:t>11/2/2019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int. 17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7270E3-A6F7-4FBD-A464-B664E864AA33}" type="datetime1">
              <a:rPr lang="en-US" smtClean="0"/>
              <a:t>11/2/2019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int. 17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854532" y="4464028"/>
            <a:ext cx="9144000" cy="1641490"/>
          </a:xfrm>
        </p:spPr>
        <p:txBody>
          <a:bodyPr wrap="none" anchor="t">
            <a:normAutofit/>
          </a:bodyPr>
          <a:lstStyle>
            <a:lvl1pPr algn="l">
              <a:defRPr sz="9600" b="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7000"/>
                        <a:lumOff val="53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854532" y="3693674"/>
            <a:ext cx="9144000" cy="754025"/>
          </a:xfrm>
        </p:spPr>
        <p:txBody>
          <a:bodyPr anchor="b">
            <a:normAutofit/>
          </a:bodyPr>
          <a:lstStyle>
            <a:lvl1pPr marL="0" indent="0" algn="l">
              <a:buNone/>
              <a:defRPr sz="32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F1B47-CA48-4285-9119-A181BE33F644}" type="datetime1">
              <a:rPr lang="en-US" smtClean="0"/>
              <a:t>11/2/2019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int. 17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20000" y="1825625"/>
            <a:ext cx="5025216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19840" y="1825625"/>
            <a:ext cx="503396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FB3A6-9063-4D8B-8B6B-1519C8D8FD84}" type="datetime1">
              <a:rPr lang="en-US" smtClean="0"/>
              <a:t>11/2/2019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int. 17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0000" y="1681163"/>
            <a:ext cx="5025216" cy="823912"/>
          </a:xfrm>
        </p:spPr>
        <p:txBody>
          <a:bodyPr anchor="b"/>
          <a:lstStyle>
            <a:lvl1pPr marL="0" indent="0">
              <a:buNone/>
              <a:defRPr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20000" y="2505075"/>
            <a:ext cx="5025216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19840" y="1681163"/>
            <a:ext cx="5035548" cy="823912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pt-BR"/>
              <a:t>Clique para editar os estilos de texto Mestres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19840" y="2505075"/>
            <a:ext cx="503554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D6ED77-95D1-4593-887D-F883EB3B8DC5}" type="datetime1">
              <a:rPr lang="en-US" smtClean="0"/>
              <a:t>11/2/2019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int. 17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4685FE-0D62-4F93-A788-0FF22EDD18EF}" type="datetime1">
              <a:rPr lang="en-US" smtClean="0"/>
              <a:t>11/2/2019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int. 17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338879-DCEC-4D5A-A491-DE86E90AEBA8}" type="datetime1">
              <a:rPr lang="en-US" smtClean="0"/>
              <a:t>11/2/2019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int. 17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0000" y="2057400"/>
            <a:ext cx="3652025" cy="3811588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248F5B-203A-4F90-A30C-96485DFE7D85}" type="datetime1">
              <a:rPr lang="en-US" smtClean="0"/>
              <a:t>11/2/2019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int. 17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0000" y="2057400"/>
            <a:ext cx="3652025" cy="3811588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ABAB8E-1C7A-442E-A4F1-9F33118275D4}" type="datetime1">
              <a:rPr lang="en-US" smtClean="0"/>
              <a:t>11/2/2019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int. 17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0000" y="1825625"/>
            <a:ext cx="102338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fld id="{F80D21A9-716E-4074-BD68-336207CCB37A}" type="datetime1">
              <a:rPr lang="en-US" smtClean="0"/>
              <a:t>11/2/2019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r>
              <a:rPr lang="en-US"/>
              <a:t>int. 17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fld id="{6D22F896-40B5-4ADD-8801-0D06FADFA09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b="0" kern="1200">
          <a:gradFill flip="none" rotWithShape="1">
            <a:gsLst>
              <a:gs pos="28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  <a:tileRect/>
          </a:gra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hyperlink" Target="https://creativecommons.org/licenses/by-sa/3.0/" TargetMode="External"/><Relationship Id="rId3" Type="http://schemas.openxmlformats.org/officeDocument/2006/relationships/hyperlink" Target="https://fr.wikipedia.org/wiki/Fichier:Louvre_Museum_Wikimedia_Commons.jpg" TargetMode="External"/><Relationship Id="rId7" Type="http://schemas.openxmlformats.org/officeDocument/2006/relationships/hyperlink" Target="https://commons.wikimedia.org/wiki/File:Pharmacie,_Place_du_G%C3%A9n%C3%A9ral-Patton,_Paris_2013.jpg" TargetMode="External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5.jpg"/><Relationship Id="rId5" Type="http://schemas.openxmlformats.org/officeDocument/2006/relationships/hyperlink" Target="https://en.wikipedia.org/wiki/P%C3%A2tisserie" TargetMode="External"/><Relationship Id="rId4" Type="http://schemas.openxmlformats.org/officeDocument/2006/relationships/image" Target="../media/image24.JP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hyperlink" Target="https://creativecommons.org/licenses/by-sa/3.0/" TargetMode="External"/><Relationship Id="rId3" Type="http://schemas.openxmlformats.org/officeDocument/2006/relationships/hyperlink" Target="https://commons.wikimedia.org/wiki/File:%C3%89tale_de_poissons.jpg" TargetMode="External"/><Relationship Id="rId7" Type="http://schemas.openxmlformats.org/officeDocument/2006/relationships/hyperlink" Target="http://en.wiktionary.org/wiki/restaurante" TargetMode="External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8.jpg"/><Relationship Id="rId5" Type="http://schemas.openxmlformats.org/officeDocument/2006/relationships/hyperlink" Target="https://commons.wikimedia.org/wiki/File:La_Poste_2,_avenue_de_la_Grande-Arm%C3%A9e,_Paris_26_August_2013.jpg" TargetMode="External"/><Relationship Id="rId4" Type="http://schemas.openxmlformats.org/officeDocument/2006/relationships/image" Target="../media/image27.jp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hyperlink" Target="https://creativecommons.org/licenses/by/3.0/" TargetMode="External"/><Relationship Id="rId3" Type="http://schemas.openxmlformats.org/officeDocument/2006/relationships/hyperlink" Target="http://crushfrandagiselesite.blogspot.com/2016/02/salon-de-coiffure-design.html" TargetMode="External"/><Relationship Id="rId7" Type="http://schemas.openxmlformats.org/officeDocument/2006/relationships/hyperlink" Target="https://fr.m.wikipedia.org/wiki/Fichier:Universite_de_Paris_Faculte_de_droit_DSC_1945w.jpg" TargetMode="External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1.jpg"/><Relationship Id="rId5" Type="http://schemas.openxmlformats.org/officeDocument/2006/relationships/hyperlink" Target="https://www.flickr.com/photos/chat_44/16404334346/" TargetMode="External"/><Relationship Id="rId10" Type="http://schemas.openxmlformats.org/officeDocument/2006/relationships/hyperlink" Target="https://creativecommons.org/licenses/by-sa/3.0/" TargetMode="External"/><Relationship Id="rId4" Type="http://schemas.openxmlformats.org/officeDocument/2006/relationships/image" Target="../media/image30.jpg"/><Relationship Id="rId9" Type="http://schemas.openxmlformats.org/officeDocument/2006/relationships/hyperlink" Target="https://creativecommons.org/licenses/by-nc-nd/3.0/" TargetMode="Externa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hyperlink" Target="https://creativecommons.org/licenses/by-sa/3.0/" TargetMode="External"/><Relationship Id="rId3" Type="http://schemas.openxmlformats.org/officeDocument/2006/relationships/hyperlink" Target="https://www.pexels.com/photo/white-mercedes-benz-car-on-white-snow-covered-ground-at-daytime-215529/" TargetMode="External"/><Relationship Id="rId7" Type="http://schemas.openxmlformats.org/officeDocument/2006/relationships/hyperlink" Target="https://en.wikipedia.org/wiki/Porto_Metro" TargetMode="External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4.jpg"/><Relationship Id="rId5" Type="http://schemas.openxmlformats.org/officeDocument/2006/relationships/hyperlink" Target="http://www.diariodigitalcolombiano.com/taxista-en-las-vegas-devuelve-300-000-dolares/" TargetMode="External"/><Relationship Id="rId4" Type="http://schemas.openxmlformats.org/officeDocument/2006/relationships/image" Target="../media/image33.jp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hyperlink" Target="https://creativecommons.org/licenses/by-sa/3.0/" TargetMode="External"/><Relationship Id="rId3" Type="http://schemas.openxmlformats.org/officeDocument/2006/relationships/hyperlink" Target="http://pt.m.wikipedia.org/wiki/Ficheiro:Caminh%C3%A3o_MBB.jpg" TargetMode="External"/><Relationship Id="rId7" Type="http://schemas.openxmlformats.org/officeDocument/2006/relationships/hyperlink" Target="https://fr.wikipedia.org/wiki/Camping-car" TargetMode="External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7.jpg"/><Relationship Id="rId5" Type="http://schemas.openxmlformats.org/officeDocument/2006/relationships/hyperlink" Target="https://en.wikipedia.org/wiki/Zimmerberg_bus_line" TargetMode="External"/><Relationship Id="rId4" Type="http://schemas.openxmlformats.org/officeDocument/2006/relationships/image" Target="../media/image36.JP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hyperlink" Target="https://creativecommons.org/licenses/by-sa/3.0/" TargetMode="External"/><Relationship Id="rId3" Type="http://schemas.openxmlformats.org/officeDocument/2006/relationships/hyperlink" Target="https://pt.wikipedia.org/wiki/SuperVia" TargetMode="External"/><Relationship Id="rId7" Type="http://schemas.openxmlformats.org/officeDocument/2006/relationships/hyperlink" Target="https://pt.wikipedia.org/wiki/Avi%C3%A3o" TargetMode="External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40.jpg"/><Relationship Id="rId5" Type="http://schemas.openxmlformats.org/officeDocument/2006/relationships/hyperlink" Target="https://anden-27.blogspot.com/2017/09/volando-helicoptero-sobre-Iguazu.html" TargetMode="External"/><Relationship Id="rId4" Type="http://schemas.openxmlformats.org/officeDocument/2006/relationships/image" Target="../media/image39.jpg"/><Relationship Id="rId9" Type="http://schemas.openxmlformats.org/officeDocument/2006/relationships/hyperlink" Target="https://creativecommons.org/licenses/by/3.0/" TargetMode="Externa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hyperlink" Target="https://creativecommons.org/licenses/by-sa/3.0/" TargetMode="External"/><Relationship Id="rId3" Type="http://schemas.openxmlformats.org/officeDocument/2006/relationships/hyperlink" Target="https://fr.wikipedia.org/wiki/Fichier:Bateau_pirate,_Yasmina_Tunisie,_juin_2013.jpg" TargetMode="External"/><Relationship Id="rId7" Type="http://schemas.openxmlformats.org/officeDocument/2006/relationships/hyperlink" Target="https://pixnio.com/es/vehiculos/motocicletas/bici-moto-motocicleta-deporte-vehiculo-estacionado-blanco-naranja-ktm" TargetMode="External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43.jpg"/><Relationship Id="rId5" Type="http://schemas.openxmlformats.org/officeDocument/2006/relationships/hyperlink" Target="https://es.wikipedia.org/wiki/Archivo:Bicicleta_en_la_Calle_Regina,_M%C3%A9xico_D.F.,_M%C3%A9xico,_2013-10-16,_DD_160.JPG" TargetMode="External"/><Relationship Id="rId4" Type="http://schemas.openxmlformats.org/officeDocument/2006/relationships/image" Target="../media/image42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hyperlink" Target="https://creativecommons.org/licenses/by-sa/3.0/" TargetMode="External"/><Relationship Id="rId3" Type="http://schemas.openxmlformats.org/officeDocument/2006/relationships/hyperlink" Target="https://pixabay.com/fr/banque-argent-finances-988164/" TargetMode="External"/><Relationship Id="rId7" Type="http://schemas.openxmlformats.org/officeDocument/2006/relationships/hyperlink" Target="https://es.m.wikipedia.org/wiki/Archivo:Biblioteca_Casa_de_Col%C3%B3n_Nacho_Gonz%C3%A1lez.JPG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4.JPG"/><Relationship Id="rId5" Type="http://schemas.openxmlformats.org/officeDocument/2006/relationships/hyperlink" Target="https://fr.m.wikipedia.org/wiki/Fichier:Bar-P1030319.jpg" TargetMode="External"/><Relationship Id="rId4" Type="http://schemas.openxmlformats.org/officeDocument/2006/relationships/image" Target="../media/image3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hyperlink" Target="https://creativecommons.org/licenses/by-nc/3.0/" TargetMode="External"/><Relationship Id="rId3" Type="http://schemas.openxmlformats.org/officeDocument/2006/relationships/hyperlink" Target="http://www.ramojoalheiro.com.br/conteudo/artigos-e-noticias/designer-fabrizio-giannone-lanca-loja-nos-estados-unidos-categoria,1,347.html" TargetMode="External"/><Relationship Id="rId7" Type="http://schemas.openxmlformats.org/officeDocument/2006/relationships/hyperlink" Target="https://fr.vikidia.org/wiki/Boulangerie" TargetMode="External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7.jpg"/><Relationship Id="rId5" Type="http://schemas.openxmlformats.org/officeDocument/2006/relationships/hyperlink" Target="https://commons.wikimedia.org/wiki/File:Boutique_boucherie_%C3%A0_Boucheries_Andr%C3%A9_(Rillieux-la-Pape).JPG" TargetMode="External"/><Relationship Id="rId4" Type="http://schemas.openxmlformats.org/officeDocument/2006/relationships/image" Target="../media/image6.JPG"/><Relationship Id="rId9" Type="http://schemas.openxmlformats.org/officeDocument/2006/relationships/hyperlink" Target="https://creativecommons.org/licenses/by-sa/3.0/" TargetMode="Externa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hyperlink" Target="https://creativecommons.org/licenses/by-nc-sa/3.0/" TargetMode="External"/><Relationship Id="rId3" Type="http://schemas.openxmlformats.org/officeDocument/2006/relationships/hyperlink" Target="http://flickr.com/photos/tumbersault/5788406895" TargetMode="External"/><Relationship Id="rId7" Type="http://schemas.openxmlformats.org/officeDocument/2006/relationships/hyperlink" Target="https://amorimcappellette.com.br/design-de-interiores-corporativo/" TargetMode="External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0.jpg"/><Relationship Id="rId5" Type="http://schemas.openxmlformats.org/officeDocument/2006/relationships/hyperlink" Target="https://www.wired.it/play/cultura/2017/03/01/cinema-due-euro-mercoledi/" TargetMode="External"/><Relationship Id="rId4" Type="http://schemas.openxmlformats.org/officeDocument/2006/relationships/image" Target="../media/image9.jpg"/><Relationship Id="rId9" Type="http://schemas.openxmlformats.org/officeDocument/2006/relationships/hyperlink" Target="https://creativecommons.org/licenses/by-nc-nd/3.0/" TargetMode="Externa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hyperlink" Target="https://creativecommons.org/licenses/by-sa/3.0/" TargetMode="External"/><Relationship Id="rId3" Type="http://schemas.openxmlformats.org/officeDocument/2006/relationships/hyperlink" Target="http://commons.wikimedia.org/wiki/File:Colegio_Jos%C3%A9_Luis_Poullet,_El_Puerto_de_Santa_Mar%C3%ADa.jpg" TargetMode="External"/><Relationship Id="rId7" Type="http://schemas.openxmlformats.org/officeDocument/2006/relationships/hyperlink" Target="http://www.guiadacidade.pt/pt/art/jardim-de-infancia-de-luxo-na-outurela-3005-11" TargetMode="External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3.jpg"/><Relationship Id="rId5" Type="http://schemas.openxmlformats.org/officeDocument/2006/relationships/hyperlink" Target="https://www.flickr.com/photos/25998107@N03/4460903690" TargetMode="External"/><Relationship Id="rId4" Type="http://schemas.openxmlformats.org/officeDocument/2006/relationships/image" Target="../media/image12.jpg"/><Relationship Id="rId9" Type="http://schemas.openxmlformats.org/officeDocument/2006/relationships/hyperlink" Target="https://creativecommons.org/licenses/by-nc-sa/3.0/" TargetMode="Externa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hyperlink" Target="https://creativecommons.org/licenses/by-sa/3.0/" TargetMode="External"/><Relationship Id="rId3" Type="http://schemas.openxmlformats.org/officeDocument/2006/relationships/hyperlink" Target="https://commons.wikimedia.org/wiki/File:L%27Epicerie_Fine,_Rue_Cler,_Paris_24_May_2014.jpg" TargetMode="External"/><Relationship Id="rId7" Type="http://schemas.openxmlformats.org/officeDocument/2006/relationships/hyperlink" Target="https://fr.wikipedia.org/wiki/Fichier:Gare_Rouen_RD_-_Quais.jpg" TargetMode="External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6.jpg"/><Relationship Id="rId5" Type="http://schemas.openxmlformats.org/officeDocument/2006/relationships/hyperlink" Target="https://es.wikipedia.org/wiki/Florista" TargetMode="External"/><Relationship Id="rId4" Type="http://schemas.openxmlformats.org/officeDocument/2006/relationships/image" Target="../media/image15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hyperlink" Target="https://creativecommons.org/licenses/by-sa/3.0/" TargetMode="External"/><Relationship Id="rId3" Type="http://schemas.openxmlformats.org/officeDocument/2006/relationships/hyperlink" Target="https://ja.wikipedia.org/wiki/%E3%83%95%E3%82%A1%E3%82%A4%E3%83%AB:Japanese_Red_Cross_Nagoya_Daini_hospital.JPG" TargetMode="External"/><Relationship Id="rId7" Type="http://schemas.openxmlformats.org/officeDocument/2006/relationships/hyperlink" Target="https://fr.wikipedia.org/wiki/Fichier:Jardin_des_Tuileries_P1060174.JPG" TargetMode="External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9.JPG"/><Relationship Id="rId5" Type="http://schemas.openxmlformats.org/officeDocument/2006/relationships/hyperlink" Target="https://fr.wikipedia.org/wiki/Fichier:Hotel_du_Louvre.jpg" TargetMode="External"/><Relationship Id="rId4" Type="http://schemas.openxmlformats.org/officeDocument/2006/relationships/image" Target="../media/image18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hyperlink" Target="https://creativecommons.org/licenses/by-sa/3.0/" TargetMode="External"/><Relationship Id="rId3" Type="http://schemas.openxmlformats.org/officeDocument/2006/relationships/hyperlink" Target="https://pt.wikipedia.org/wiki/Livraria_Cultura" TargetMode="External"/><Relationship Id="rId7" Type="http://schemas.openxmlformats.org/officeDocument/2006/relationships/hyperlink" Target="https://fr.wikipedia.org/wiki/H%C3%B4tel_de_ville_du_5e_arrondissement_de_Paris" TargetMode="External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2.JPG"/><Relationship Id="rId5" Type="http://schemas.openxmlformats.org/officeDocument/2006/relationships/hyperlink" Target="https://de.wikipedia.org/wiki/Lyc%C3%A9e_Fran%C3%A7ais_de_Vienne" TargetMode="External"/><Relationship Id="rId4" Type="http://schemas.openxmlformats.org/officeDocument/2006/relationships/image" Target="../media/image2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BBF5692-F98E-4B3C-AC62-D162DF35B6F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BR" dirty="0" err="1"/>
              <a:t>Cours</a:t>
            </a:r>
            <a:r>
              <a:rPr lang="pt-BR" dirty="0"/>
              <a:t> de </a:t>
            </a:r>
            <a:r>
              <a:rPr lang="pt-BR" dirty="0" err="1"/>
              <a:t>Français</a:t>
            </a:r>
            <a:endParaRPr lang="pt-BR" dirty="0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5DA4D44B-7128-4870-9D48-2BD60796BB9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pt-BR" dirty="0" err="1"/>
              <a:t>Niveau</a:t>
            </a:r>
            <a:r>
              <a:rPr lang="pt-BR" dirty="0"/>
              <a:t> </a:t>
            </a:r>
            <a:r>
              <a:rPr lang="pt-BR" dirty="0" err="1"/>
              <a:t>Intermédiaire</a:t>
            </a:r>
            <a:endParaRPr lang="pt-BR" dirty="0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03378C4A-9EED-4B4D-9490-E2B9E16C57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int. 17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124580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135CAD0-A8FE-47DA-9C45-6276E616B4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pt-BR" dirty="0" err="1"/>
              <a:t>Cours</a:t>
            </a:r>
            <a:r>
              <a:rPr lang="pt-BR" dirty="0"/>
              <a:t> de </a:t>
            </a:r>
            <a:r>
              <a:rPr lang="pt-BR" dirty="0" err="1"/>
              <a:t>Français</a:t>
            </a:r>
            <a:r>
              <a:rPr lang="pt-BR" dirty="0"/>
              <a:t> – </a:t>
            </a:r>
            <a:r>
              <a:rPr lang="pt-BR" dirty="0" err="1"/>
              <a:t>Niveau</a:t>
            </a:r>
            <a:r>
              <a:rPr lang="pt-BR" dirty="0"/>
              <a:t> </a:t>
            </a:r>
            <a:r>
              <a:rPr lang="pt-BR"/>
              <a:t>Intermédiaire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9DA8AAB2-3160-4E3B-8059-4B26E2A8164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14" name="Espaço Reservado para Imagem 13" descr="Uma imagem contendo edifício, estrada, ao ar livre, relógio&#10;&#10;Descrição gerada automaticamente">
            <a:extLst>
              <a:ext uri="{FF2B5EF4-FFF2-40B4-BE49-F238E27FC236}">
                <a16:creationId xmlns:a16="http://schemas.microsoft.com/office/drawing/2014/main" id="{AE7A77E3-27FC-4F77-94D1-1C082E00358C}"/>
              </a:ext>
            </a:extLst>
          </p:cNvPr>
          <p:cNvPicPr>
            <a:picLocks noGrp="1" noChangeAspect="1"/>
          </p:cNvPicPr>
          <p:nvPr>
            <p:ph type="pic" idx="15"/>
          </p:nvPr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9470" r="9470"/>
          <a:stretch>
            <a:fillRect/>
          </a:stretch>
        </p:blipFill>
        <p:spPr/>
      </p:pic>
      <p:sp>
        <p:nvSpPr>
          <p:cNvPr id="9" name="Espaço Reservado para Texto 8">
            <a:extLst>
              <a:ext uri="{FF2B5EF4-FFF2-40B4-BE49-F238E27FC236}">
                <a16:creationId xmlns:a16="http://schemas.microsoft.com/office/drawing/2014/main" id="{4BD9FDF7-B0C1-4789-8B6F-EA22222694D6}"/>
              </a:ext>
            </a:extLst>
          </p:cNvPr>
          <p:cNvSpPr>
            <a:spLocks noGrp="1"/>
          </p:cNvSpPr>
          <p:nvPr>
            <p:ph type="body" sz="half" idx="18"/>
          </p:nvPr>
        </p:nvSpPr>
        <p:spPr/>
        <p:txBody>
          <a:bodyPr/>
          <a:lstStyle/>
          <a:p>
            <a:pPr algn="ctr"/>
            <a:r>
              <a:rPr lang="pt-BR" dirty="0" err="1"/>
              <a:t>musée</a:t>
            </a:r>
            <a:endParaRPr lang="pt-BR" dirty="0"/>
          </a:p>
        </p:txBody>
      </p:sp>
      <p:sp>
        <p:nvSpPr>
          <p:cNvPr id="6" name="Espaço Reservado para Texto 5">
            <a:extLst>
              <a:ext uri="{FF2B5EF4-FFF2-40B4-BE49-F238E27FC236}">
                <a16:creationId xmlns:a16="http://schemas.microsoft.com/office/drawing/2014/main" id="{2C611DB5-98FE-4039-9673-74115F67C64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17" name="Espaço Reservado para Imagem 16" descr="Comida dentro de uma loja&#10;&#10;Descrição gerada automaticamente">
            <a:extLst>
              <a:ext uri="{FF2B5EF4-FFF2-40B4-BE49-F238E27FC236}">
                <a16:creationId xmlns:a16="http://schemas.microsoft.com/office/drawing/2014/main" id="{0247722F-4AC0-4B52-9E27-010E3A5C263D}"/>
              </a:ext>
            </a:extLst>
          </p:cNvPr>
          <p:cNvPicPr>
            <a:picLocks noGrp="1" noChangeAspect="1"/>
          </p:cNvPicPr>
          <p:nvPr>
            <p:ph type="pic" idx="21"/>
          </p:nvPr>
        </p:nvPicPr>
        <p:blipFill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rcRect t="15330" b="15330"/>
          <a:stretch>
            <a:fillRect/>
          </a:stretch>
        </p:blipFill>
        <p:spPr/>
      </p:pic>
      <p:sp>
        <p:nvSpPr>
          <p:cNvPr id="10" name="Espaço Reservado para Texto 9">
            <a:extLst>
              <a:ext uri="{FF2B5EF4-FFF2-40B4-BE49-F238E27FC236}">
                <a16:creationId xmlns:a16="http://schemas.microsoft.com/office/drawing/2014/main" id="{8E00B701-7F32-4A0D-BBAD-B83D9A44E0D1}"/>
              </a:ext>
            </a:extLst>
          </p:cNvPr>
          <p:cNvSpPr>
            <a:spLocks noGrp="1"/>
          </p:cNvSpPr>
          <p:nvPr>
            <p:ph type="body" sz="half" idx="19"/>
          </p:nvPr>
        </p:nvSpPr>
        <p:spPr/>
        <p:txBody>
          <a:bodyPr/>
          <a:lstStyle/>
          <a:p>
            <a:pPr algn="ctr"/>
            <a:r>
              <a:rPr lang="pt-BR" dirty="0"/>
              <a:t>pâtisserie</a:t>
            </a:r>
          </a:p>
        </p:txBody>
      </p:sp>
      <p:sp>
        <p:nvSpPr>
          <p:cNvPr id="7" name="Espaço Reservado para Texto 6">
            <a:extLst>
              <a:ext uri="{FF2B5EF4-FFF2-40B4-BE49-F238E27FC236}">
                <a16:creationId xmlns:a16="http://schemas.microsoft.com/office/drawing/2014/main" id="{579B082E-546C-429C-BFEF-D91EBABAC6F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20" name="Espaço Reservado para Imagem 19" descr="Loja de esquina&#10;&#10;Descrição gerada automaticamente">
            <a:extLst>
              <a:ext uri="{FF2B5EF4-FFF2-40B4-BE49-F238E27FC236}">
                <a16:creationId xmlns:a16="http://schemas.microsoft.com/office/drawing/2014/main" id="{DD42FA90-B1D6-4290-AE12-06DB1C687311}"/>
              </a:ext>
            </a:extLst>
          </p:cNvPr>
          <p:cNvPicPr>
            <a:picLocks noGrp="1" noChangeAspect="1"/>
          </p:cNvPicPr>
          <p:nvPr>
            <p:ph type="pic" idx="22"/>
          </p:nvPr>
        </p:nvPicPr>
        <p:blipFill>
          <a:blip r:embed="rId6">
            <a:extLst>
              <a:ext uri="{837473B0-CC2E-450A-ABE3-18F120FF3D39}">
                <a1611:picAttrSrcUrl xmlns:a1611="http://schemas.microsoft.com/office/drawing/2016/11/main" r:id="rId7"/>
              </a:ext>
            </a:extLst>
          </a:blip>
          <a:srcRect t="11178" b="11178"/>
          <a:stretch>
            <a:fillRect/>
          </a:stretch>
        </p:blipFill>
        <p:spPr/>
      </p:pic>
      <p:sp>
        <p:nvSpPr>
          <p:cNvPr id="11" name="Espaço Reservado para Texto 10">
            <a:extLst>
              <a:ext uri="{FF2B5EF4-FFF2-40B4-BE49-F238E27FC236}">
                <a16:creationId xmlns:a16="http://schemas.microsoft.com/office/drawing/2014/main" id="{B1883E2C-FE5A-4972-8939-F51FD23EDDA7}"/>
              </a:ext>
            </a:extLst>
          </p:cNvPr>
          <p:cNvSpPr>
            <a:spLocks noGrp="1"/>
          </p:cNvSpPr>
          <p:nvPr>
            <p:ph type="body" sz="half" idx="20"/>
          </p:nvPr>
        </p:nvSpPr>
        <p:spPr/>
        <p:txBody>
          <a:bodyPr/>
          <a:lstStyle/>
          <a:p>
            <a:pPr algn="ctr"/>
            <a:r>
              <a:rPr lang="pt-BR" dirty="0" err="1"/>
              <a:t>pharmacie</a:t>
            </a:r>
            <a:endParaRPr lang="pt-BR" dirty="0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4806A958-0DFB-4989-8B93-920F99C0E8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int. 17</a:t>
            </a:r>
            <a:endParaRPr lang="en-US" dirty="0"/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58E48592-E6AD-4EB8-86C4-6C689B87DE07}"/>
              </a:ext>
            </a:extLst>
          </p:cNvPr>
          <p:cNvSpPr txBox="1"/>
          <p:nvPr/>
        </p:nvSpPr>
        <p:spPr>
          <a:xfrm>
            <a:off x="1332085" y="3780354"/>
            <a:ext cx="29400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900">
                <a:hlinkClick r:id="rId3" tooltip="https://fr.wikipedia.org/wiki/Fichier:Louvre_Museum_Wikimedia_Commons.jpg"/>
              </a:rPr>
              <a:t>Esta Foto</a:t>
            </a:r>
            <a:r>
              <a:rPr lang="pt-BR" sz="900"/>
              <a:t> de Autor Desconhecido está licenciado em </a:t>
            </a:r>
            <a:r>
              <a:rPr lang="pt-BR" sz="900">
                <a:hlinkClick r:id="rId8" tooltip="https://creativecommons.org/licenses/by-sa/3.0/"/>
              </a:rPr>
              <a:t>CC BY-SA</a:t>
            </a:r>
            <a:endParaRPr lang="pt-BR" sz="900"/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65B3154C-128E-472A-BCAE-AACFAC510110}"/>
              </a:ext>
            </a:extLst>
          </p:cNvPr>
          <p:cNvSpPr txBox="1"/>
          <p:nvPr/>
        </p:nvSpPr>
        <p:spPr>
          <a:xfrm>
            <a:off x="4568996" y="3780354"/>
            <a:ext cx="29305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900">
                <a:hlinkClick r:id="rId5" tooltip="https://en.wikipedia.org/wiki/P%C3%A2tisserie"/>
              </a:rPr>
              <a:t>Esta Foto</a:t>
            </a:r>
            <a:r>
              <a:rPr lang="pt-BR" sz="900"/>
              <a:t> de Autor Desconhecido está licenciado em </a:t>
            </a:r>
            <a:r>
              <a:rPr lang="pt-BR" sz="900">
                <a:hlinkClick r:id="rId8" tooltip="https://creativecommons.org/licenses/by-sa/3.0/"/>
              </a:rPr>
              <a:t>CC BY-SA</a:t>
            </a:r>
            <a:endParaRPr lang="pt-BR" sz="900"/>
          </a:p>
        </p:txBody>
      </p:sp>
      <p:sp>
        <p:nvSpPr>
          <p:cNvPr id="21" name="CaixaDeTexto 20">
            <a:extLst>
              <a:ext uri="{FF2B5EF4-FFF2-40B4-BE49-F238E27FC236}">
                <a16:creationId xmlns:a16="http://schemas.microsoft.com/office/drawing/2014/main" id="{E3A50150-AEF5-4C6C-B079-E8B9D085172A}"/>
              </a:ext>
            </a:extLst>
          </p:cNvPr>
          <p:cNvSpPr txBox="1"/>
          <p:nvPr/>
        </p:nvSpPr>
        <p:spPr>
          <a:xfrm>
            <a:off x="7804321" y="3780354"/>
            <a:ext cx="29321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900">
                <a:hlinkClick r:id="rId7" tooltip="https://commons.wikimedia.org/wiki/File:Pharmacie,_Place_du_G%C3%A9n%C3%A9ral-Patton,_Paris_2013.jpg"/>
              </a:rPr>
              <a:t>Esta Foto</a:t>
            </a:r>
            <a:r>
              <a:rPr lang="pt-BR" sz="900"/>
              <a:t> de Autor Desconhecido está licenciado em </a:t>
            </a:r>
            <a:r>
              <a:rPr lang="pt-BR" sz="900">
                <a:hlinkClick r:id="rId8" tooltip="https://creativecommons.org/licenses/by-sa/3.0/"/>
              </a:rPr>
              <a:t>CC BY-SA</a:t>
            </a:r>
            <a:endParaRPr lang="pt-BR" sz="900"/>
          </a:p>
        </p:txBody>
      </p:sp>
    </p:spTree>
    <p:extLst>
      <p:ext uri="{BB962C8B-B14F-4D97-AF65-F5344CB8AC3E}">
        <p14:creationId xmlns:p14="http://schemas.microsoft.com/office/powerpoint/2010/main" val="292992720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135CAD0-A8FE-47DA-9C45-6276E616B4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pt-BR" dirty="0" err="1"/>
              <a:t>Cours</a:t>
            </a:r>
            <a:r>
              <a:rPr lang="pt-BR" dirty="0"/>
              <a:t> de </a:t>
            </a:r>
            <a:r>
              <a:rPr lang="pt-BR" dirty="0" err="1"/>
              <a:t>Français</a:t>
            </a:r>
            <a:r>
              <a:rPr lang="pt-BR" dirty="0"/>
              <a:t> – </a:t>
            </a:r>
            <a:r>
              <a:rPr lang="pt-BR" dirty="0" err="1"/>
              <a:t>Niveau</a:t>
            </a:r>
            <a:r>
              <a:rPr lang="pt-BR" dirty="0"/>
              <a:t> </a:t>
            </a:r>
            <a:r>
              <a:rPr lang="pt-BR"/>
              <a:t>Intermédiaire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9DA8AAB2-3160-4E3B-8059-4B26E2A8164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14" name="Espaço Reservado para Imagem 13" descr="Uma imagem contendo comida, mesa, fruta, diferente&#10;&#10;Descrição gerada automaticamente">
            <a:extLst>
              <a:ext uri="{FF2B5EF4-FFF2-40B4-BE49-F238E27FC236}">
                <a16:creationId xmlns:a16="http://schemas.microsoft.com/office/drawing/2014/main" id="{787BF05D-5E05-4CC5-AACF-1EF0855F57BD}"/>
              </a:ext>
            </a:extLst>
          </p:cNvPr>
          <p:cNvPicPr>
            <a:picLocks noGrp="1" noChangeAspect="1"/>
          </p:cNvPicPr>
          <p:nvPr>
            <p:ph type="pic" idx="15"/>
          </p:nvPr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15443" b="15443"/>
          <a:stretch>
            <a:fillRect/>
          </a:stretch>
        </p:blipFill>
        <p:spPr/>
      </p:pic>
      <p:sp>
        <p:nvSpPr>
          <p:cNvPr id="9" name="Espaço Reservado para Texto 8">
            <a:extLst>
              <a:ext uri="{FF2B5EF4-FFF2-40B4-BE49-F238E27FC236}">
                <a16:creationId xmlns:a16="http://schemas.microsoft.com/office/drawing/2014/main" id="{4BD9FDF7-B0C1-4789-8B6F-EA22222694D6}"/>
              </a:ext>
            </a:extLst>
          </p:cNvPr>
          <p:cNvSpPr>
            <a:spLocks noGrp="1"/>
          </p:cNvSpPr>
          <p:nvPr>
            <p:ph type="body" sz="half" idx="18"/>
          </p:nvPr>
        </p:nvSpPr>
        <p:spPr/>
        <p:txBody>
          <a:bodyPr/>
          <a:lstStyle/>
          <a:p>
            <a:pPr algn="ctr"/>
            <a:r>
              <a:rPr lang="pt-BR" dirty="0" err="1"/>
              <a:t>poissonerie</a:t>
            </a:r>
            <a:endParaRPr lang="pt-BR" dirty="0"/>
          </a:p>
        </p:txBody>
      </p:sp>
      <p:sp>
        <p:nvSpPr>
          <p:cNvPr id="6" name="Espaço Reservado para Texto 5">
            <a:extLst>
              <a:ext uri="{FF2B5EF4-FFF2-40B4-BE49-F238E27FC236}">
                <a16:creationId xmlns:a16="http://schemas.microsoft.com/office/drawing/2014/main" id="{2C611DB5-98FE-4039-9673-74115F67C64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17" name="Espaço Reservado para Imagem 16" descr="Uma imagem contendo edifício, ao ar livre, rua, carro&#10;&#10;Descrição gerada automaticamente">
            <a:extLst>
              <a:ext uri="{FF2B5EF4-FFF2-40B4-BE49-F238E27FC236}">
                <a16:creationId xmlns:a16="http://schemas.microsoft.com/office/drawing/2014/main" id="{2A4D208F-D2CD-46F4-83A1-939B5D23ACCA}"/>
              </a:ext>
            </a:extLst>
          </p:cNvPr>
          <p:cNvPicPr>
            <a:picLocks noGrp="1" noChangeAspect="1"/>
          </p:cNvPicPr>
          <p:nvPr>
            <p:ph type="pic" idx="21"/>
          </p:nvPr>
        </p:nvPicPr>
        <p:blipFill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rcRect t="11157" b="11157"/>
          <a:stretch>
            <a:fillRect/>
          </a:stretch>
        </p:blipFill>
        <p:spPr/>
      </p:pic>
      <p:sp>
        <p:nvSpPr>
          <p:cNvPr id="10" name="Espaço Reservado para Texto 9">
            <a:extLst>
              <a:ext uri="{FF2B5EF4-FFF2-40B4-BE49-F238E27FC236}">
                <a16:creationId xmlns:a16="http://schemas.microsoft.com/office/drawing/2014/main" id="{8E00B701-7F32-4A0D-BBAD-B83D9A44E0D1}"/>
              </a:ext>
            </a:extLst>
          </p:cNvPr>
          <p:cNvSpPr>
            <a:spLocks noGrp="1"/>
          </p:cNvSpPr>
          <p:nvPr>
            <p:ph type="body" sz="half" idx="19"/>
          </p:nvPr>
        </p:nvSpPr>
        <p:spPr/>
        <p:txBody>
          <a:bodyPr/>
          <a:lstStyle/>
          <a:p>
            <a:pPr algn="ctr"/>
            <a:r>
              <a:rPr lang="pt-BR" dirty="0"/>
              <a:t>poste</a:t>
            </a:r>
          </a:p>
        </p:txBody>
      </p:sp>
      <p:sp>
        <p:nvSpPr>
          <p:cNvPr id="7" name="Espaço Reservado para Texto 6">
            <a:extLst>
              <a:ext uri="{FF2B5EF4-FFF2-40B4-BE49-F238E27FC236}">
                <a16:creationId xmlns:a16="http://schemas.microsoft.com/office/drawing/2014/main" id="{579B082E-546C-429C-BFEF-D91EBABAC6F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20" name="Espaço Reservado para Imagem 19" descr="Placa de letreiro afixada em fachada de loja com cobertura de entrada de estabelecimento&#10;&#10;Descrição gerada automaticamente">
            <a:extLst>
              <a:ext uri="{FF2B5EF4-FFF2-40B4-BE49-F238E27FC236}">
                <a16:creationId xmlns:a16="http://schemas.microsoft.com/office/drawing/2014/main" id="{C24F67C6-6A04-4115-BF82-9AAE428048AF}"/>
              </a:ext>
            </a:extLst>
          </p:cNvPr>
          <p:cNvPicPr>
            <a:picLocks noGrp="1" noChangeAspect="1"/>
          </p:cNvPicPr>
          <p:nvPr>
            <p:ph type="pic" idx="22"/>
          </p:nvPr>
        </p:nvPicPr>
        <p:blipFill>
          <a:blip r:embed="rId6">
            <a:extLst>
              <a:ext uri="{837473B0-CC2E-450A-ABE3-18F120FF3D39}">
                <a1611:picAttrSrcUrl xmlns:a1611="http://schemas.microsoft.com/office/drawing/2016/11/main" r:id="rId7"/>
              </a:ext>
            </a:extLst>
          </a:blip>
          <a:srcRect t="9760" b="9760"/>
          <a:stretch>
            <a:fillRect/>
          </a:stretch>
        </p:blipFill>
        <p:spPr/>
      </p:pic>
      <p:sp>
        <p:nvSpPr>
          <p:cNvPr id="11" name="Espaço Reservado para Texto 10">
            <a:extLst>
              <a:ext uri="{FF2B5EF4-FFF2-40B4-BE49-F238E27FC236}">
                <a16:creationId xmlns:a16="http://schemas.microsoft.com/office/drawing/2014/main" id="{B1883E2C-FE5A-4972-8939-F51FD23EDDA7}"/>
              </a:ext>
            </a:extLst>
          </p:cNvPr>
          <p:cNvSpPr>
            <a:spLocks noGrp="1"/>
          </p:cNvSpPr>
          <p:nvPr>
            <p:ph type="body" sz="half" idx="20"/>
          </p:nvPr>
        </p:nvSpPr>
        <p:spPr/>
        <p:txBody>
          <a:bodyPr/>
          <a:lstStyle/>
          <a:p>
            <a:pPr algn="ctr"/>
            <a:r>
              <a:rPr lang="pt-BR" dirty="0" err="1"/>
              <a:t>restaurant</a:t>
            </a:r>
            <a:endParaRPr lang="pt-BR" dirty="0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4806A958-0DFB-4989-8B93-920F99C0E8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int. 17</a:t>
            </a:r>
            <a:endParaRPr lang="en-US" dirty="0"/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E6F4F933-5CE2-435B-9DAE-647B5AA18C71}"/>
              </a:ext>
            </a:extLst>
          </p:cNvPr>
          <p:cNvSpPr txBox="1"/>
          <p:nvPr/>
        </p:nvSpPr>
        <p:spPr>
          <a:xfrm>
            <a:off x="1332085" y="3780354"/>
            <a:ext cx="29400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900">
                <a:hlinkClick r:id="rId3" tooltip="https://commons.wikimedia.org/wiki/File:%C3%89tale_de_poissons.jpg"/>
              </a:rPr>
              <a:t>Esta Foto</a:t>
            </a:r>
            <a:r>
              <a:rPr lang="pt-BR" sz="900"/>
              <a:t> de Autor Desconhecido está licenciado em </a:t>
            </a:r>
            <a:r>
              <a:rPr lang="pt-BR" sz="900">
                <a:hlinkClick r:id="rId8" tooltip="https://creativecommons.org/licenses/by-sa/3.0/"/>
              </a:rPr>
              <a:t>CC BY-SA</a:t>
            </a:r>
            <a:endParaRPr lang="pt-BR" sz="900"/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08739B66-2EA9-4696-B02F-A7088437D72C}"/>
              </a:ext>
            </a:extLst>
          </p:cNvPr>
          <p:cNvSpPr txBox="1"/>
          <p:nvPr/>
        </p:nvSpPr>
        <p:spPr>
          <a:xfrm>
            <a:off x="4568996" y="3780354"/>
            <a:ext cx="29305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900">
                <a:hlinkClick r:id="rId5" tooltip="https://commons.wikimedia.org/wiki/File:La_Poste_2,_avenue_de_la_Grande-Arm%C3%A9e,_Paris_26_August_2013.jpg"/>
              </a:rPr>
              <a:t>Esta Foto</a:t>
            </a:r>
            <a:r>
              <a:rPr lang="pt-BR" sz="900"/>
              <a:t> de Autor Desconhecido está licenciado em </a:t>
            </a:r>
            <a:r>
              <a:rPr lang="pt-BR" sz="900">
                <a:hlinkClick r:id="rId8" tooltip="https://creativecommons.org/licenses/by-sa/3.0/"/>
              </a:rPr>
              <a:t>CC BY-SA</a:t>
            </a:r>
            <a:endParaRPr lang="pt-BR" sz="900"/>
          </a:p>
        </p:txBody>
      </p:sp>
      <p:sp>
        <p:nvSpPr>
          <p:cNvPr id="21" name="CaixaDeTexto 20">
            <a:extLst>
              <a:ext uri="{FF2B5EF4-FFF2-40B4-BE49-F238E27FC236}">
                <a16:creationId xmlns:a16="http://schemas.microsoft.com/office/drawing/2014/main" id="{76B09B56-8FE1-434B-B911-138C74390E90}"/>
              </a:ext>
            </a:extLst>
          </p:cNvPr>
          <p:cNvSpPr txBox="1"/>
          <p:nvPr/>
        </p:nvSpPr>
        <p:spPr>
          <a:xfrm>
            <a:off x="7804321" y="3780354"/>
            <a:ext cx="29321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900">
                <a:hlinkClick r:id="rId7" tooltip="http://en.wiktionary.org/wiki/restaurante"/>
              </a:rPr>
              <a:t>Esta Foto</a:t>
            </a:r>
            <a:r>
              <a:rPr lang="pt-BR" sz="900"/>
              <a:t> de Autor Desconhecido está licenciado em </a:t>
            </a:r>
            <a:r>
              <a:rPr lang="pt-BR" sz="900">
                <a:hlinkClick r:id="rId8" tooltip="https://creativecommons.org/licenses/by-sa/3.0/"/>
              </a:rPr>
              <a:t>CC BY-SA</a:t>
            </a:r>
            <a:endParaRPr lang="pt-BR" sz="900"/>
          </a:p>
        </p:txBody>
      </p:sp>
    </p:spTree>
    <p:extLst>
      <p:ext uri="{BB962C8B-B14F-4D97-AF65-F5344CB8AC3E}">
        <p14:creationId xmlns:p14="http://schemas.microsoft.com/office/powerpoint/2010/main" val="160792257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135CAD0-A8FE-47DA-9C45-6276E616B4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pt-BR" dirty="0" err="1"/>
              <a:t>Cours</a:t>
            </a:r>
            <a:r>
              <a:rPr lang="pt-BR" dirty="0"/>
              <a:t> de </a:t>
            </a:r>
            <a:r>
              <a:rPr lang="pt-BR" dirty="0" err="1"/>
              <a:t>Français</a:t>
            </a:r>
            <a:r>
              <a:rPr lang="pt-BR" dirty="0"/>
              <a:t> – </a:t>
            </a:r>
            <a:r>
              <a:rPr lang="pt-BR" dirty="0" err="1"/>
              <a:t>Niveau</a:t>
            </a:r>
            <a:r>
              <a:rPr lang="pt-BR" dirty="0"/>
              <a:t> </a:t>
            </a:r>
            <a:r>
              <a:rPr lang="pt-BR"/>
              <a:t>Intermédiaire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9DA8AAB2-3160-4E3B-8059-4B26E2A8164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14" name="Espaço Reservado para Imagem 13" descr="Sala com sofá e mesa de vidro&#10;&#10;Descrição gerada automaticamente">
            <a:extLst>
              <a:ext uri="{FF2B5EF4-FFF2-40B4-BE49-F238E27FC236}">
                <a16:creationId xmlns:a16="http://schemas.microsoft.com/office/drawing/2014/main" id="{7513CE7E-65BC-4678-8706-32D793E0C1D2}"/>
              </a:ext>
            </a:extLst>
          </p:cNvPr>
          <p:cNvPicPr>
            <a:picLocks noGrp="1" noChangeAspect="1"/>
          </p:cNvPicPr>
          <p:nvPr>
            <p:ph type="pic" idx="15"/>
          </p:nvPr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15443" b="15443"/>
          <a:stretch>
            <a:fillRect/>
          </a:stretch>
        </p:blipFill>
        <p:spPr/>
      </p:pic>
      <p:sp>
        <p:nvSpPr>
          <p:cNvPr id="9" name="Espaço Reservado para Texto 8">
            <a:extLst>
              <a:ext uri="{FF2B5EF4-FFF2-40B4-BE49-F238E27FC236}">
                <a16:creationId xmlns:a16="http://schemas.microsoft.com/office/drawing/2014/main" id="{4BD9FDF7-B0C1-4789-8B6F-EA22222694D6}"/>
              </a:ext>
            </a:extLst>
          </p:cNvPr>
          <p:cNvSpPr>
            <a:spLocks noGrp="1"/>
          </p:cNvSpPr>
          <p:nvPr>
            <p:ph type="body" sz="half" idx="18"/>
          </p:nvPr>
        </p:nvSpPr>
        <p:spPr/>
        <p:txBody>
          <a:bodyPr/>
          <a:lstStyle/>
          <a:p>
            <a:pPr algn="ctr"/>
            <a:r>
              <a:rPr lang="pt-BR" dirty="0" err="1"/>
              <a:t>salon</a:t>
            </a:r>
            <a:r>
              <a:rPr lang="pt-BR" dirty="0"/>
              <a:t> de </a:t>
            </a:r>
            <a:r>
              <a:rPr lang="pt-BR" dirty="0" err="1"/>
              <a:t>coiffure</a:t>
            </a:r>
            <a:endParaRPr lang="pt-BR" dirty="0"/>
          </a:p>
        </p:txBody>
      </p:sp>
      <p:sp>
        <p:nvSpPr>
          <p:cNvPr id="6" name="Espaço Reservado para Texto 5">
            <a:extLst>
              <a:ext uri="{FF2B5EF4-FFF2-40B4-BE49-F238E27FC236}">
                <a16:creationId xmlns:a16="http://schemas.microsoft.com/office/drawing/2014/main" id="{2C611DB5-98FE-4039-9673-74115F67C64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17" name="Espaço Reservado para Imagem 16" descr="Feira de loja&#10;&#10;Descrição gerada automaticamente">
            <a:extLst>
              <a:ext uri="{FF2B5EF4-FFF2-40B4-BE49-F238E27FC236}">
                <a16:creationId xmlns:a16="http://schemas.microsoft.com/office/drawing/2014/main" id="{E52017F8-800A-422D-A406-B0F3E0912CF0}"/>
              </a:ext>
            </a:extLst>
          </p:cNvPr>
          <p:cNvPicPr>
            <a:picLocks noGrp="1" noChangeAspect="1"/>
          </p:cNvPicPr>
          <p:nvPr>
            <p:ph type="pic" idx="21"/>
          </p:nvPr>
        </p:nvPicPr>
        <p:blipFill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rcRect t="4640" b="4640"/>
          <a:stretch>
            <a:fillRect/>
          </a:stretch>
        </p:blipFill>
        <p:spPr/>
      </p:pic>
      <p:sp>
        <p:nvSpPr>
          <p:cNvPr id="10" name="Espaço Reservado para Texto 9">
            <a:extLst>
              <a:ext uri="{FF2B5EF4-FFF2-40B4-BE49-F238E27FC236}">
                <a16:creationId xmlns:a16="http://schemas.microsoft.com/office/drawing/2014/main" id="{8E00B701-7F32-4A0D-BBAD-B83D9A44E0D1}"/>
              </a:ext>
            </a:extLst>
          </p:cNvPr>
          <p:cNvSpPr>
            <a:spLocks noGrp="1"/>
          </p:cNvSpPr>
          <p:nvPr>
            <p:ph type="body" sz="half" idx="19"/>
          </p:nvPr>
        </p:nvSpPr>
        <p:spPr/>
        <p:txBody>
          <a:bodyPr/>
          <a:lstStyle/>
          <a:p>
            <a:pPr algn="ctr"/>
            <a:r>
              <a:rPr lang="pt-BR" dirty="0" err="1"/>
              <a:t>supermarché</a:t>
            </a:r>
            <a:endParaRPr lang="pt-BR" dirty="0"/>
          </a:p>
        </p:txBody>
      </p:sp>
      <p:sp>
        <p:nvSpPr>
          <p:cNvPr id="7" name="Espaço Reservado para Texto 6">
            <a:extLst>
              <a:ext uri="{FF2B5EF4-FFF2-40B4-BE49-F238E27FC236}">
                <a16:creationId xmlns:a16="http://schemas.microsoft.com/office/drawing/2014/main" id="{579B082E-546C-429C-BFEF-D91EBABAC6F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20" name="Espaço Reservado para Imagem 19" descr="Pessoas na frente de castelo&#10;&#10;Descrição gerada automaticamente">
            <a:extLst>
              <a:ext uri="{FF2B5EF4-FFF2-40B4-BE49-F238E27FC236}">
                <a16:creationId xmlns:a16="http://schemas.microsoft.com/office/drawing/2014/main" id="{C8803015-501D-4401-8841-8C10AFA25434}"/>
              </a:ext>
            </a:extLst>
          </p:cNvPr>
          <p:cNvPicPr>
            <a:picLocks noGrp="1" noChangeAspect="1"/>
          </p:cNvPicPr>
          <p:nvPr>
            <p:ph type="pic" idx="22"/>
          </p:nvPr>
        </p:nvPicPr>
        <p:blipFill>
          <a:blip r:embed="rId6">
            <a:extLst>
              <a:ext uri="{837473B0-CC2E-450A-ABE3-18F120FF3D39}">
                <a1611:picAttrSrcUrl xmlns:a1611="http://schemas.microsoft.com/office/drawing/2016/11/main" r:id="rId7"/>
              </a:ext>
            </a:extLst>
          </a:blip>
          <a:srcRect l="6851" r="6851"/>
          <a:stretch>
            <a:fillRect/>
          </a:stretch>
        </p:blipFill>
        <p:spPr/>
      </p:pic>
      <p:sp>
        <p:nvSpPr>
          <p:cNvPr id="11" name="Espaço Reservado para Texto 10">
            <a:extLst>
              <a:ext uri="{FF2B5EF4-FFF2-40B4-BE49-F238E27FC236}">
                <a16:creationId xmlns:a16="http://schemas.microsoft.com/office/drawing/2014/main" id="{B1883E2C-FE5A-4972-8939-F51FD23EDDA7}"/>
              </a:ext>
            </a:extLst>
          </p:cNvPr>
          <p:cNvSpPr>
            <a:spLocks noGrp="1"/>
          </p:cNvSpPr>
          <p:nvPr>
            <p:ph type="body" sz="half" idx="20"/>
          </p:nvPr>
        </p:nvSpPr>
        <p:spPr/>
        <p:txBody>
          <a:bodyPr/>
          <a:lstStyle/>
          <a:p>
            <a:pPr algn="ctr"/>
            <a:r>
              <a:rPr lang="pt-BR" dirty="0" err="1"/>
              <a:t>université</a:t>
            </a:r>
            <a:endParaRPr lang="pt-BR" dirty="0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4806A958-0DFB-4989-8B93-920F99C0E8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int. 17</a:t>
            </a:r>
            <a:endParaRPr lang="en-US" dirty="0"/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8AD231D7-23B7-42DC-A7C4-692B3EABFE3D}"/>
              </a:ext>
            </a:extLst>
          </p:cNvPr>
          <p:cNvSpPr txBox="1"/>
          <p:nvPr/>
        </p:nvSpPr>
        <p:spPr>
          <a:xfrm>
            <a:off x="1332085" y="3780354"/>
            <a:ext cx="29400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900">
                <a:hlinkClick r:id="rId3" tooltip="http://crushfrandagiselesite.blogspot.com/2016/02/salon-de-coiffure-design.html"/>
              </a:rPr>
              <a:t>Esta Foto</a:t>
            </a:r>
            <a:r>
              <a:rPr lang="pt-BR" sz="900"/>
              <a:t> de Autor Desconhecido está licenciado em </a:t>
            </a:r>
            <a:r>
              <a:rPr lang="pt-BR" sz="900">
                <a:hlinkClick r:id="rId8" tooltip="https://creativecommons.org/licenses/by/3.0/"/>
              </a:rPr>
              <a:t>CC BY</a:t>
            </a:r>
            <a:endParaRPr lang="pt-BR" sz="900"/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4C5B8A61-EA5F-4E30-A792-935CF1C432A4}"/>
              </a:ext>
            </a:extLst>
          </p:cNvPr>
          <p:cNvSpPr txBox="1"/>
          <p:nvPr/>
        </p:nvSpPr>
        <p:spPr>
          <a:xfrm>
            <a:off x="4568996" y="3780354"/>
            <a:ext cx="29305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900">
                <a:hlinkClick r:id="rId5" tooltip="https://www.flickr.com/photos/chat_44/16404334346/"/>
              </a:rPr>
              <a:t>Esta Foto</a:t>
            </a:r>
            <a:r>
              <a:rPr lang="pt-BR" sz="900"/>
              <a:t> de Autor Desconhecido está licenciado em </a:t>
            </a:r>
            <a:r>
              <a:rPr lang="pt-BR" sz="900">
                <a:hlinkClick r:id="rId9" tooltip="https://creativecommons.org/licenses/by-nc-nd/3.0/"/>
              </a:rPr>
              <a:t>CC BY-NC-ND</a:t>
            </a:r>
            <a:endParaRPr lang="pt-BR" sz="900"/>
          </a:p>
        </p:txBody>
      </p:sp>
      <p:sp>
        <p:nvSpPr>
          <p:cNvPr id="21" name="CaixaDeTexto 20">
            <a:extLst>
              <a:ext uri="{FF2B5EF4-FFF2-40B4-BE49-F238E27FC236}">
                <a16:creationId xmlns:a16="http://schemas.microsoft.com/office/drawing/2014/main" id="{ABA76CFD-F85E-437C-A40A-4516D6D83F92}"/>
              </a:ext>
            </a:extLst>
          </p:cNvPr>
          <p:cNvSpPr txBox="1"/>
          <p:nvPr/>
        </p:nvSpPr>
        <p:spPr>
          <a:xfrm>
            <a:off x="7804321" y="3780354"/>
            <a:ext cx="29321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900">
                <a:hlinkClick r:id="rId7" tooltip="https://fr.m.wikipedia.org/wiki/Fichier:Universite_de_Paris_Faculte_de_droit_DSC_1945w.jpg"/>
              </a:rPr>
              <a:t>Esta Foto</a:t>
            </a:r>
            <a:r>
              <a:rPr lang="pt-BR" sz="900"/>
              <a:t> de Autor Desconhecido está licenciado em </a:t>
            </a:r>
            <a:r>
              <a:rPr lang="pt-BR" sz="900">
                <a:hlinkClick r:id="rId10" tooltip="https://creativecommons.org/licenses/by-sa/3.0/"/>
              </a:rPr>
              <a:t>CC BY-SA</a:t>
            </a:r>
            <a:endParaRPr lang="pt-BR" sz="900"/>
          </a:p>
        </p:txBody>
      </p:sp>
    </p:spTree>
    <p:extLst>
      <p:ext uri="{BB962C8B-B14F-4D97-AF65-F5344CB8AC3E}">
        <p14:creationId xmlns:p14="http://schemas.microsoft.com/office/powerpoint/2010/main" val="186449644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135CAD0-A8FE-47DA-9C45-6276E616B4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pt-BR" dirty="0" err="1"/>
              <a:t>Cours</a:t>
            </a:r>
            <a:r>
              <a:rPr lang="pt-BR" dirty="0"/>
              <a:t> de </a:t>
            </a:r>
            <a:r>
              <a:rPr lang="pt-BR" dirty="0" err="1"/>
              <a:t>Français</a:t>
            </a:r>
            <a:r>
              <a:rPr lang="pt-BR" dirty="0"/>
              <a:t> – </a:t>
            </a:r>
            <a:r>
              <a:rPr lang="pt-BR" dirty="0" err="1"/>
              <a:t>Niveau</a:t>
            </a:r>
            <a:r>
              <a:rPr lang="pt-BR" dirty="0"/>
              <a:t> </a:t>
            </a:r>
            <a:r>
              <a:rPr lang="pt-BR"/>
              <a:t>Intermédiaire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9DA8AAB2-3160-4E3B-8059-4B26E2A8164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Texto 8">
            <a:extLst>
              <a:ext uri="{FF2B5EF4-FFF2-40B4-BE49-F238E27FC236}">
                <a16:creationId xmlns:a16="http://schemas.microsoft.com/office/drawing/2014/main" id="{4BD9FDF7-B0C1-4789-8B6F-EA22222694D6}"/>
              </a:ext>
            </a:extLst>
          </p:cNvPr>
          <p:cNvSpPr>
            <a:spLocks noGrp="1"/>
          </p:cNvSpPr>
          <p:nvPr>
            <p:ph type="body" sz="half" idx="18"/>
          </p:nvPr>
        </p:nvSpPr>
        <p:spPr/>
        <p:txBody>
          <a:bodyPr/>
          <a:lstStyle/>
          <a:p>
            <a:pPr algn="ctr"/>
            <a:r>
              <a:rPr lang="pt-BR" dirty="0" err="1"/>
              <a:t>voiture</a:t>
            </a:r>
            <a:endParaRPr lang="pt-BR" dirty="0"/>
          </a:p>
        </p:txBody>
      </p:sp>
      <p:sp>
        <p:nvSpPr>
          <p:cNvPr id="6" name="Espaço Reservado para Texto 5">
            <a:extLst>
              <a:ext uri="{FF2B5EF4-FFF2-40B4-BE49-F238E27FC236}">
                <a16:creationId xmlns:a16="http://schemas.microsoft.com/office/drawing/2014/main" id="{2C611DB5-98FE-4039-9673-74115F67C64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10" name="Espaço Reservado para Texto 9">
            <a:extLst>
              <a:ext uri="{FF2B5EF4-FFF2-40B4-BE49-F238E27FC236}">
                <a16:creationId xmlns:a16="http://schemas.microsoft.com/office/drawing/2014/main" id="{8E00B701-7F32-4A0D-BBAD-B83D9A44E0D1}"/>
              </a:ext>
            </a:extLst>
          </p:cNvPr>
          <p:cNvSpPr>
            <a:spLocks noGrp="1"/>
          </p:cNvSpPr>
          <p:nvPr>
            <p:ph type="body" sz="half" idx="19"/>
          </p:nvPr>
        </p:nvSpPr>
        <p:spPr/>
        <p:txBody>
          <a:bodyPr/>
          <a:lstStyle/>
          <a:p>
            <a:pPr algn="ctr"/>
            <a:r>
              <a:rPr lang="pt-BR" dirty="0"/>
              <a:t>taxi</a:t>
            </a:r>
          </a:p>
        </p:txBody>
      </p:sp>
      <p:sp>
        <p:nvSpPr>
          <p:cNvPr id="7" name="Espaço Reservado para Texto 6">
            <a:extLst>
              <a:ext uri="{FF2B5EF4-FFF2-40B4-BE49-F238E27FC236}">
                <a16:creationId xmlns:a16="http://schemas.microsoft.com/office/drawing/2014/main" id="{579B082E-546C-429C-BFEF-D91EBABAC6F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11" name="Espaço Reservado para Texto 10">
            <a:extLst>
              <a:ext uri="{FF2B5EF4-FFF2-40B4-BE49-F238E27FC236}">
                <a16:creationId xmlns:a16="http://schemas.microsoft.com/office/drawing/2014/main" id="{B1883E2C-FE5A-4972-8939-F51FD23EDDA7}"/>
              </a:ext>
            </a:extLst>
          </p:cNvPr>
          <p:cNvSpPr>
            <a:spLocks noGrp="1"/>
          </p:cNvSpPr>
          <p:nvPr>
            <p:ph type="body" sz="half" idx="20"/>
          </p:nvPr>
        </p:nvSpPr>
        <p:spPr/>
        <p:txBody>
          <a:bodyPr/>
          <a:lstStyle/>
          <a:p>
            <a:pPr algn="ctr"/>
            <a:r>
              <a:rPr lang="pt-BR" dirty="0" err="1"/>
              <a:t>métro</a:t>
            </a:r>
            <a:endParaRPr lang="pt-BR" dirty="0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4806A958-0DFB-4989-8B93-920F99C0E8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int. 17</a:t>
            </a:r>
            <a:endParaRPr lang="en-US" dirty="0"/>
          </a:p>
        </p:txBody>
      </p:sp>
      <p:pic>
        <p:nvPicPr>
          <p:cNvPr id="23" name="Espaço Reservado para Imagem 22" descr="Carro prateado estacionado&#10;&#10;Descrição gerada automaticamente">
            <a:extLst>
              <a:ext uri="{FF2B5EF4-FFF2-40B4-BE49-F238E27FC236}">
                <a16:creationId xmlns:a16="http://schemas.microsoft.com/office/drawing/2014/main" id="{E557372C-E7A6-435E-8F79-AF9B019C6D76}"/>
              </a:ext>
            </a:extLst>
          </p:cNvPr>
          <p:cNvPicPr>
            <a:picLocks noGrp="1" noChangeAspect="1"/>
          </p:cNvPicPr>
          <p:nvPr>
            <p:ph type="pic" idx="15"/>
          </p:nvPr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3924" b="3924"/>
          <a:stretch>
            <a:fillRect/>
          </a:stretch>
        </p:blipFill>
        <p:spPr/>
      </p:pic>
      <p:pic>
        <p:nvPicPr>
          <p:cNvPr id="25" name="Espaço Reservado para Imagem 24" descr="Carro amarelo em cima de uma cidade&#10;&#10;Descrição gerada automaticamente">
            <a:extLst>
              <a:ext uri="{FF2B5EF4-FFF2-40B4-BE49-F238E27FC236}">
                <a16:creationId xmlns:a16="http://schemas.microsoft.com/office/drawing/2014/main" id="{3CE65D28-056F-437E-A3B0-6771EE750633}"/>
              </a:ext>
            </a:extLst>
          </p:cNvPr>
          <p:cNvPicPr>
            <a:picLocks noGrp="1" noChangeAspect="1"/>
          </p:cNvPicPr>
          <p:nvPr>
            <p:ph type="pic" idx="21"/>
          </p:nvPr>
        </p:nvPicPr>
        <p:blipFill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rcRect t="3774" b="3774"/>
          <a:stretch>
            <a:fillRect/>
          </a:stretch>
        </p:blipFill>
        <p:spPr/>
      </p:pic>
      <p:pic>
        <p:nvPicPr>
          <p:cNvPr id="28" name="Espaço Reservado para Imagem 27" descr="Trem de passageiros parado na estação&#10;&#10;Descrição gerada automaticamente">
            <a:extLst>
              <a:ext uri="{FF2B5EF4-FFF2-40B4-BE49-F238E27FC236}">
                <a16:creationId xmlns:a16="http://schemas.microsoft.com/office/drawing/2014/main" id="{05E4FB96-6A0E-4E9F-B7D6-68FE4C3533AC}"/>
              </a:ext>
            </a:extLst>
          </p:cNvPr>
          <p:cNvPicPr>
            <a:picLocks noGrp="1" noChangeAspect="1"/>
          </p:cNvPicPr>
          <p:nvPr>
            <p:ph type="pic" idx="22"/>
          </p:nvPr>
        </p:nvPicPr>
        <p:blipFill>
          <a:blip r:embed="rId6">
            <a:extLst>
              <a:ext uri="{837473B0-CC2E-450A-ABE3-18F120FF3D39}">
                <a1611:picAttrSrcUrl xmlns:a1611="http://schemas.microsoft.com/office/drawing/2016/11/main" r:id="rId7"/>
              </a:ext>
            </a:extLst>
          </a:blip>
          <a:srcRect t="15349" b="15349"/>
          <a:stretch>
            <a:fillRect/>
          </a:stretch>
        </p:blipFill>
        <p:spPr/>
      </p:pic>
      <p:sp>
        <p:nvSpPr>
          <p:cNvPr id="26" name="CaixaDeTexto 25">
            <a:extLst>
              <a:ext uri="{FF2B5EF4-FFF2-40B4-BE49-F238E27FC236}">
                <a16:creationId xmlns:a16="http://schemas.microsoft.com/office/drawing/2014/main" id="{DAFBD260-52B1-4622-B1AA-A50D6425E80C}"/>
              </a:ext>
            </a:extLst>
          </p:cNvPr>
          <p:cNvSpPr txBox="1"/>
          <p:nvPr/>
        </p:nvSpPr>
        <p:spPr>
          <a:xfrm>
            <a:off x="4568996" y="3780354"/>
            <a:ext cx="29305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900">
                <a:hlinkClick r:id="rId5" tooltip="http://www.diariodigitalcolombiano.com/taxista-en-las-vegas-devuelve-300-000-dolares/"/>
              </a:rPr>
              <a:t>Esta Foto</a:t>
            </a:r>
            <a:r>
              <a:rPr lang="pt-BR" sz="900"/>
              <a:t> de Autor Desconhecido está licenciado em </a:t>
            </a:r>
            <a:r>
              <a:rPr lang="pt-BR" sz="900">
                <a:hlinkClick r:id="rId8" tooltip="https://creativecommons.org/licenses/by-sa/3.0/"/>
              </a:rPr>
              <a:t>CC BY-SA</a:t>
            </a:r>
            <a:endParaRPr lang="pt-BR" sz="900"/>
          </a:p>
        </p:txBody>
      </p:sp>
      <p:sp>
        <p:nvSpPr>
          <p:cNvPr id="29" name="CaixaDeTexto 28">
            <a:extLst>
              <a:ext uri="{FF2B5EF4-FFF2-40B4-BE49-F238E27FC236}">
                <a16:creationId xmlns:a16="http://schemas.microsoft.com/office/drawing/2014/main" id="{9D6E96B6-32AE-45BA-B46C-2A0C01C3072F}"/>
              </a:ext>
            </a:extLst>
          </p:cNvPr>
          <p:cNvSpPr txBox="1"/>
          <p:nvPr/>
        </p:nvSpPr>
        <p:spPr>
          <a:xfrm>
            <a:off x="7804321" y="3780354"/>
            <a:ext cx="29321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900">
                <a:hlinkClick r:id="rId7" tooltip="https://en.wikipedia.org/wiki/Porto_Metro"/>
              </a:rPr>
              <a:t>Esta Foto</a:t>
            </a:r>
            <a:r>
              <a:rPr lang="pt-BR" sz="900"/>
              <a:t> de Autor Desconhecido está licenciado em </a:t>
            </a:r>
            <a:r>
              <a:rPr lang="pt-BR" sz="900">
                <a:hlinkClick r:id="rId8" tooltip="https://creativecommons.org/licenses/by-sa/3.0/"/>
              </a:rPr>
              <a:t>CC BY-SA</a:t>
            </a:r>
            <a:endParaRPr lang="pt-BR" sz="900"/>
          </a:p>
        </p:txBody>
      </p:sp>
    </p:spTree>
    <p:extLst>
      <p:ext uri="{BB962C8B-B14F-4D97-AF65-F5344CB8AC3E}">
        <p14:creationId xmlns:p14="http://schemas.microsoft.com/office/powerpoint/2010/main" val="183880808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135CAD0-A8FE-47DA-9C45-6276E616B4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pt-BR" dirty="0" err="1"/>
              <a:t>Cours</a:t>
            </a:r>
            <a:r>
              <a:rPr lang="pt-BR" dirty="0"/>
              <a:t> de </a:t>
            </a:r>
            <a:r>
              <a:rPr lang="pt-BR" dirty="0" err="1"/>
              <a:t>Français</a:t>
            </a:r>
            <a:r>
              <a:rPr lang="pt-BR" dirty="0"/>
              <a:t> – </a:t>
            </a:r>
            <a:r>
              <a:rPr lang="pt-BR" dirty="0" err="1"/>
              <a:t>Niveau</a:t>
            </a:r>
            <a:r>
              <a:rPr lang="pt-BR" dirty="0"/>
              <a:t> </a:t>
            </a:r>
            <a:r>
              <a:rPr lang="pt-BR"/>
              <a:t>Intermédiaire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9DA8AAB2-3160-4E3B-8059-4B26E2A8164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Texto 8">
            <a:extLst>
              <a:ext uri="{FF2B5EF4-FFF2-40B4-BE49-F238E27FC236}">
                <a16:creationId xmlns:a16="http://schemas.microsoft.com/office/drawing/2014/main" id="{4BD9FDF7-B0C1-4789-8B6F-EA22222694D6}"/>
              </a:ext>
            </a:extLst>
          </p:cNvPr>
          <p:cNvSpPr>
            <a:spLocks noGrp="1"/>
          </p:cNvSpPr>
          <p:nvPr>
            <p:ph type="body" sz="half" idx="18"/>
          </p:nvPr>
        </p:nvSpPr>
        <p:spPr/>
        <p:txBody>
          <a:bodyPr/>
          <a:lstStyle/>
          <a:p>
            <a:pPr algn="ctr"/>
            <a:r>
              <a:rPr lang="pt-BR" dirty="0" err="1"/>
              <a:t>camion</a:t>
            </a:r>
            <a:endParaRPr lang="pt-BR" dirty="0"/>
          </a:p>
        </p:txBody>
      </p:sp>
      <p:sp>
        <p:nvSpPr>
          <p:cNvPr id="6" name="Espaço Reservado para Texto 5">
            <a:extLst>
              <a:ext uri="{FF2B5EF4-FFF2-40B4-BE49-F238E27FC236}">
                <a16:creationId xmlns:a16="http://schemas.microsoft.com/office/drawing/2014/main" id="{2C611DB5-98FE-4039-9673-74115F67C64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10" name="Espaço Reservado para Texto 9">
            <a:extLst>
              <a:ext uri="{FF2B5EF4-FFF2-40B4-BE49-F238E27FC236}">
                <a16:creationId xmlns:a16="http://schemas.microsoft.com/office/drawing/2014/main" id="{8E00B701-7F32-4A0D-BBAD-B83D9A44E0D1}"/>
              </a:ext>
            </a:extLst>
          </p:cNvPr>
          <p:cNvSpPr>
            <a:spLocks noGrp="1"/>
          </p:cNvSpPr>
          <p:nvPr>
            <p:ph type="body" sz="half" idx="19"/>
          </p:nvPr>
        </p:nvSpPr>
        <p:spPr/>
        <p:txBody>
          <a:bodyPr/>
          <a:lstStyle/>
          <a:p>
            <a:pPr algn="ctr"/>
            <a:r>
              <a:rPr lang="pt-BR" dirty="0"/>
              <a:t>bus</a:t>
            </a:r>
          </a:p>
        </p:txBody>
      </p:sp>
      <p:sp>
        <p:nvSpPr>
          <p:cNvPr id="7" name="Espaço Reservado para Texto 6">
            <a:extLst>
              <a:ext uri="{FF2B5EF4-FFF2-40B4-BE49-F238E27FC236}">
                <a16:creationId xmlns:a16="http://schemas.microsoft.com/office/drawing/2014/main" id="{579B082E-546C-429C-BFEF-D91EBABAC6F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11" name="Espaço Reservado para Texto 10">
            <a:extLst>
              <a:ext uri="{FF2B5EF4-FFF2-40B4-BE49-F238E27FC236}">
                <a16:creationId xmlns:a16="http://schemas.microsoft.com/office/drawing/2014/main" id="{B1883E2C-FE5A-4972-8939-F51FD23EDDA7}"/>
              </a:ext>
            </a:extLst>
          </p:cNvPr>
          <p:cNvSpPr>
            <a:spLocks noGrp="1"/>
          </p:cNvSpPr>
          <p:nvPr>
            <p:ph type="body" sz="half" idx="20"/>
          </p:nvPr>
        </p:nvSpPr>
        <p:spPr/>
        <p:txBody>
          <a:bodyPr/>
          <a:lstStyle/>
          <a:p>
            <a:pPr algn="ctr"/>
            <a:r>
              <a:rPr lang="pt-BR" dirty="0"/>
              <a:t>camping-</a:t>
            </a:r>
            <a:r>
              <a:rPr lang="pt-BR" dirty="0" err="1"/>
              <a:t>car</a:t>
            </a:r>
            <a:endParaRPr lang="pt-BR" dirty="0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4806A958-0DFB-4989-8B93-920F99C0E8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int. 17</a:t>
            </a:r>
            <a:endParaRPr lang="en-US" dirty="0"/>
          </a:p>
        </p:txBody>
      </p:sp>
      <p:pic>
        <p:nvPicPr>
          <p:cNvPr id="23" name="Espaço Reservado para Imagem 22" descr="Caminhão em estrada&#10;&#10;Descrição gerada automaticamente">
            <a:extLst>
              <a:ext uri="{FF2B5EF4-FFF2-40B4-BE49-F238E27FC236}">
                <a16:creationId xmlns:a16="http://schemas.microsoft.com/office/drawing/2014/main" id="{7FE01745-03CE-4293-9EA8-C1B94963733E}"/>
              </a:ext>
            </a:extLst>
          </p:cNvPr>
          <p:cNvPicPr>
            <a:picLocks noGrp="1" noChangeAspect="1"/>
          </p:cNvPicPr>
          <p:nvPr>
            <p:ph type="pic" idx="15"/>
          </p:nvPr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10494" b="10494"/>
          <a:stretch>
            <a:fillRect/>
          </a:stretch>
        </p:blipFill>
        <p:spPr/>
      </p:pic>
      <p:pic>
        <p:nvPicPr>
          <p:cNvPr id="26" name="Espaço Reservado para Imagem 25" descr="Ônibus vermelho de dois andares na rua&#10;&#10;Descrição gerada automaticamente">
            <a:extLst>
              <a:ext uri="{FF2B5EF4-FFF2-40B4-BE49-F238E27FC236}">
                <a16:creationId xmlns:a16="http://schemas.microsoft.com/office/drawing/2014/main" id="{0523D245-8AB1-409C-9FF3-7F99AA9F87B3}"/>
              </a:ext>
            </a:extLst>
          </p:cNvPr>
          <p:cNvPicPr>
            <a:picLocks noGrp="1" noChangeAspect="1"/>
          </p:cNvPicPr>
          <p:nvPr>
            <p:ph type="pic" idx="21"/>
          </p:nvPr>
        </p:nvPicPr>
        <p:blipFill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rcRect t="10850" b="10850"/>
          <a:stretch>
            <a:fillRect/>
          </a:stretch>
        </p:blipFill>
        <p:spPr/>
      </p:pic>
      <p:pic>
        <p:nvPicPr>
          <p:cNvPr id="29" name="Espaço Reservado para Imagem 28" descr="Caminhão branco na grama&#10;&#10;Descrição gerada automaticamente">
            <a:extLst>
              <a:ext uri="{FF2B5EF4-FFF2-40B4-BE49-F238E27FC236}">
                <a16:creationId xmlns:a16="http://schemas.microsoft.com/office/drawing/2014/main" id="{B2ABC2AD-DBB8-477C-8A80-2AB6DC6906E1}"/>
              </a:ext>
            </a:extLst>
          </p:cNvPr>
          <p:cNvPicPr>
            <a:picLocks noGrp="1" noChangeAspect="1"/>
          </p:cNvPicPr>
          <p:nvPr>
            <p:ph type="pic" idx="22"/>
          </p:nvPr>
        </p:nvPicPr>
        <p:blipFill>
          <a:blip r:embed="rId6">
            <a:extLst>
              <a:ext uri="{837473B0-CC2E-450A-ABE3-18F120FF3D39}">
                <a1611:picAttrSrcUrl xmlns:a1611="http://schemas.microsoft.com/office/drawing/2016/11/main" r:id="rId7"/>
              </a:ext>
            </a:extLst>
          </a:blip>
          <a:srcRect t="11018" b="11018"/>
          <a:stretch>
            <a:fillRect/>
          </a:stretch>
        </p:blipFill>
        <p:spPr/>
      </p:pic>
      <p:sp>
        <p:nvSpPr>
          <p:cNvPr id="24" name="CaixaDeTexto 23">
            <a:extLst>
              <a:ext uri="{FF2B5EF4-FFF2-40B4-BE49-F238E27FC236}">
                <a16:creationId xmlns:a16="http://schemas.microsoft.com/office/drawing/2014/main" id="{F9114021-B36C-4FF3-8318-9A5F56F03DBC}"/>
              </a:ext>
            </a:extLst>
          </p:cNvPr>
          <p:cNvSpPr txBox="1"/>
          <p:nvPr/>
        </p:nvSpPr>
        <p:spPr>
          <a:xfrm>
            <a:off x="1332085" y="3780354"/>
            <a:ext cx="29400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900">
                <a:hlinkClick r:id="rId3" tooltip="http://pt.m.wikipedia.org/wiki/Ficheiro:Caminh%C3%A3o_MBB.jpg"/>
              </a:rPr>
              <a:t>Esta Foto</a:t>
            </a:r>
            <a:r>
              <a:rPr lang="pt-BR" sz="900"/>
              <a:t> de Autor Desconhecido está licenciado em </a:t>
            </a:r>
            <a:r>
              <a:rPr lang="pt-BR" sz="900">
                <a:hlinkClick r:id="rId8" tooltip="https://creativecommons.org/licenses/by-sa/3.0/"/>
              </a:rPr>
              <a:t>CC BY-SA</a:t>
            </a:r>
            <a:endParaRPr lang="pt-BR" sz="900"/>
          </a:p>
        </p:txBody>
      </p:sp>
      <p:sp>
        <p:nvSpPr>
          <p:cNvPr id="27" name="CaixaDeTexto 26">
            <a:extLst>
              <a:ext uri="{FF2B5EF4-FFF2-40B4-BE49-F238E27FC236}">
                <a16:creationId xmlns:a16="http://schemas.microsoft.com/office/drawing/2014/main" id="{A701F990-553B-4259-AD19-021E2198C30E}"/>
              </a:ext>
            </a:extLst>
          </p:cNvPr>
          <p:cNvSpPr txBox="1"/>
          <p:nvPr/>
        </p:nvSpPr>
        <p:spPr>
          <a:xfrm>
            <a:off x="4568996" y="3780354"/>
            <a:ext cx="29305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900">
                <a:hlinkClick r:id="rId5" tooltip="https://en.wikipedia.org/wiki/Zimmerberg_bus_line"/>
              </a:rPr>
              <a:t>Esta Foto</a:t>
            </a:r>
            <a:r>
              <a:rPr lang="pt-BR" sz="900"/>
              <a:t> de Autor Desconhecido está licenciado em </a:t>
            </a:r>
            <a:r>
              <a:rPr lang="pt-BR" sz="900">
                <a:hlinkClick r:id="rId8" tooltip="https://creativecommons.org/licenses/by-sa/3.0/"/>
              </a:rPr>
              <a:t>CC BY-SA</a:t>
            </a:r>
            <a:endParaRPr lang="pt-BR" sz="900"/>
          </a:p>
        </p:txBody>
      </p:sp>
      <p:sp>
        <p:nvSpPr>
          <p:cNvPr id="30" name="CaixaDeTexto 29">
            <a:extLst>
              <a:ext uri="{FF2B5EF4-FFF2-40B4-BE49-F238E27FC236}">
                <a16:creationId xmlns:a16="http://schemas.microsoft.com/office/drawing/2014/main" id="{8EC7221E-ACF8-417A-81FF-FA1D55056B0D}"/>
              </a:ext>
            </a:extLst>
          </p:cNvPr>
          <p:cNvSpPr txBox="1"/>
          <p:nvPr/>
        </p:nvSpPr>
        <p:spPr>
          <a:xfrm>
            <a:off x="7804321" y="3780354"/>
            <a:ext cx="29321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900">
                <a:hlinkClick r:id="rId7" tooltip="https://fr.wikipedia.org/wiki/Camping-car"/>
              </a:rPr>
              <a:t>Esta Foto</a:t>
            </a:r>
            <a:r>
              <a:rPr lang="pt-BR" sz="900"/>
              <a:t> de Autor Desconhecido está licenciado em </a:t>
            </a:r>
            <a:r>
              <a:rPr lang="pt-BR" sz="900">
                <a:hlinkClick r:id="rId8" tooltip="https://creativecommons.org/licenses/by-sa/3.0/"/>
              </a:rPr>
              <a:t>CC BY-SA</a:t>
            </a:r>
            <a:endParaRPr lang="pt-BR" sz="900"/>
          </a:p>
        </p:txBody>
      </p:sp>
    </p:spTree>
    <p:extLst>
      <p:ext uri="{BB962C8B-B14F-4D97-AF65-F5344CB8AC3E}">
        <p14:creationId xmlns:p14="http://schemas.microsoft.com/office/powerpoint/2010/main" val="178956292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135CAD0-A8FE-47DA-9C45-6276E616B4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pt-BR" dirty="0" err="1"/>
              <a:t>Cours</a:t>
            </a:r>
            <a:r>
              <a:rPr lang="pt-BR" dirty="0"/>
              <a:t> de </a:t>
            </a:r>
            <a:r>
              <a:rPr lang="pt-BR" dirty="0" err="1"/>
              <a:t>Français</a:t>
            </a:r>
            <a:r>
              <a:rPr lang="pt-BR" dirty="0"/>
              <a:t> – </a:t>
            </a:r>
            <a:r>
              <a:rPr lang="pt-BR" dirty="0" err="1"/>
              <a:t>Niveau</a:t>
            </a:r>
            <a:r>
              <a:rPr lang="pt-BR" dirty="0"/>
              <a:t> </a:t>
            </a:r>
            <a:r>
              <a:rPr lang="pt-BR"/>
              <a:t>Intermédiaire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9DA8AAB2-3160-4E3B-8059-4B26E2A8164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Texto 8">
            <a:extLst>
              <a:ext uri="{FF2B5EF4-FFF2-40B4-BE49-F238E27FC236}">
                <a16:creationId xmlns:a16="http://schemas.microsoft.com/office/drawing/2014/main" id="{4BD9FDF7-B0C1-4789-8B6F-EA22222694D6}"/>
              </a:ext>
            </a:extLst>
          </p:cNvPr>
          <p:cNvSpPr>
            <a:spLocks noGrp="1"/>
          </p:cNvSpPr>
          <p:nvPr>
            <p:ph type="body" sz="half" idx="18"/>
          </p:nvPr>
        </p:nvSpPr>
        <p:spPr/>
        <p:txBody>
          <a:bodyPr/>
          <a:lstStyle/>
          <a:p>
            <a:pPr algn="ctr"/>
            <a:r>
              <a:rPr lang="pt-BR" dirty="0" err="1"/>
              <a:t>train</a:t>
            </a:r>
            <a:endParaRPr lang="pt-BR" dirty="0"/>
          </a:p>
        </p:txBody>
      </p:sp>
      <p:sp>
        <p:nvSpPr>
          <p:cNvPr id="6" name="Espaço Reservado para Texto 5">
            <a:extLst>
              <a:ext uri="{FF2B5EF4-FFF2-40B4-BE49-F238E27FC236}">
                <a16:creationId xmlns:a16="http://schemas.microsoft.com/office/drawing/2014/main" id="{2C611DB5-98FE-4039-9673-74115F67C64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10" name="Espaço Reservado para Texto 9">
            <a:extLst>
              <a:ext uri="{FF2B5EF4-FFF2-40B4-BE49-F238E27FC236}">
                <a16:creationId xmlns:a16="http://schemas.microsoft.com/office/drawing/2014/main" id="{8E00B701-7F32-4A0D-BBAD-B83D9A44E0D1}"/>
              </a:ext>
            </a:extLst>
          </p:cNvPr>
          <p:cNvSpPr>
            <a:spLocks noGrp="1"/>
          </p:cNvSpPr>
          <p:nvPr>
            <p:ph type="body" sz="half" idx="19"/>
          </p:nvPr>
        </p:nvSpPr>
        <p:spPr/>
        <p:txBody>
          <a:bodyPr/>
          <a:lstStyle/>
          <a:p>
            <a:pPr algn="ctr"/>
            <a:r>
              <a:rPr lang="pt-BR" dirty="0" err="1"/>
              <a:t>hélicoptère</a:t>
            </a:r>
            <a:endParaRPr lang="pt-BR" dirty="0"/>
          </a:p>
        </p:txBody>
      </p:sp>
      <p:sp>
        <p:nvSpPr>
          <p:cNvPr id="7" name="Espaço Reservado para Texto 6">
            <a:extLst>
              <a:ext uri="{FF2B5EF4-FFF2-40B4-BE49-F238E27FC236}">
                <a16:creationId xmlns:a16="http://schemas.microsoft.com/office/drawing/2014/main" id="{579B082E-546C-429C-BFEF-D91EBABAC6F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11" name="Espaço Reservado para Texto 10">
            <a:extLst>
              <a:ext uri="{FF2B5EF4-FFF2-40B4-BE49-F238E27FC236}">
                <a16:creationId xmlns:a16="http://schemas.microsoft.com/office/drawing/2014/main" id="{B1883E2C-FE5A-4972-8939-F51FD23EDDA7}"/>
              </a:ext>
            </a:extLst>
          </p:cNvPr>
          <p:cNvSpPr>
            <a:spLocks noGrp="1"/>
          </p:cNvSpPr>
          <p:nvPr>
            <p:ph type="body" sz="half" idx="20"/>
          </p:nvPr>
        </p:nvSpPr>
        <p:spPr/>
        <p:txBody>
          <a:bodyPr/>
          <a:lstStyle/>
          <a:p>
            <a:pPr algn="ctr"/>
            <a:r>
              <a:rPr lang="pt-BR" dirty="0" err="1"/>
              <a:t>avion</a:t>
            </a:r>
            <a:endParaRPr lang="pt-BR" dirty="0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4806A958-0DFB-4989-8B93-920F99C0E8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int. 17</a:t>
            </a:r>
            <a:endParaRPr lang="en-US" dirty="0"/>
          </a:p>
        </p:txBody>
      </p:sp>
      <p:pic>
        <p:nvPicPr>
          <p:cNvPr id="23" name="Espaço Reservado para Imagem 22" descr="Trem passando em trilho perto de plataforma com pessoas&#10;&#10;Descrição gerada automaticamente">
            <a:extLst>
              <a:ext uri="{FF2B5EF4-FFF2-40B4-BE49-F238E27FC236}">
                <a16:creationId xmlns:a16="http://schemas.microsoft.com/office/drawing/2014/main" id="{C18EB890-F889-4B63-A03D-FBE65CE13F70}"/>
              </a:ext>
            </a:extLst>
          </p:cNvPr>
          <p:cNvPicPr>
            <a:picLocks noGrp="1" noChangeAspect="1"/>
          </p:cNvPicPr>
          <p:nvPr>
            <p:ph type="pic" idx="15"/>
          </p:nvPr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10279" b="10279"/>
          <a:stretch>
            <a:fillRect/>
          </a:stretch>
        </p:blipFill>
        <p:spPr/>
      </p:pic>
      <p:pic>
        <p:nvPicPr>
          <p:cNvPr id="26" name="Espaço Reservado para Imagem 25" descr="Avião de pequeno porte voando no céu&#10;&#10;Descrição gerada automaticamente">
            <a:extLst>
              <a:ext uri="{FF2B5EF4-FFF2-40B4-BE49-F238E27FC236}">
                <a16:creationId xmlns:a16="http://schemas.microsoft.com/office/drawing/2014/main" id="{060EC0E8-A8EF-4E92-8452-C98CA4CBFC6B}"/>
              </a:ext>
            </a:extLst>
          </p:cNvPr>
          <p:cNvPicPr>
            <a:picLocks noGrp="1" noChangeAspect="1"/>
          </p:cNvPicPr>
          <p:nvPr>
            <p:ph type="pic" idx="21"/>
          </p:nvPr>
        </p:nvPicPr>
        <p:blipFill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rcRect t="20155" b="20155"/>
          <a:stretch>
            <a:fillRect/>
          </a:stretch>
        </p:blipFill>
        <p:spPr/>
      </p:pic>
      <p:pic>
        <p:nvPicPr>
          <p:cNvPr id="29" name="Espaço Reservado para Imagem 28" descr="Avião comercial voando no céu&#10;&#10;Descrição gerada automaticamente">
            <a:extLst>
              <a:ext uri="{FF2B5EF4-FFF2-40B4-BE49-F238E27FC236}">
                <a16:creationId xmlns:a16="http://schemas.microsoft.com/office/drawing/2014/main" id="{D199301B-F996-4E67-B793-35AE015EC008}"/>
              </a:ext>
            </a:extLst>
          </p:cNvPr>
          <p:cNvPicPr>
            <a:picLocks noGrp="1" noChangeAspect="1"/>
          </p:cNvPicPr>
          <p:nvPr>
            <p:ph type="pic" idx="22"/>
          </p:nvPr>
        </p:nvPicPr>
        <p:blipFill>
          <a:blip r:embed="rId6">
            <a:extLst>
              <a:ext uri="{837473B0-CC2E-450A-ABE3-18F120FF3D39}">
                <a1611:picAttrSrcUrl xmlns:a1611="http://schemas.microsoft.com/office/drawing/2016/11/main" r:id="rId7"/>
              </a:ext>
            </a:extLst>
          </a:blip>
          <a:srcRect t="11018" b="11018"/>
          <a:stretch>
            <a:fillRect/>
          </a:stretch>
        </p:blipFill>
        <p:spPr/>
      </p:pic>
      <p:sp>
        <p:nvSpPr>
          <p:cNvPr id="24" name="CaixaDeTexto 23">
            <a:extLst>
              <a:ext uri="{FF2B5EF4-FFF2-40B4-BE49-F238E27FC236}">
                <a16:creationId xmlns:a16="http://schemas.microsoft.com/office/drawing/2014/main" id="{5FA97322-848B-43EB-B5EA-0FE133640295}"/>
              </a:ext>
            </a:extLst>
          </p:cNvPr>
          <p:cNvSpPr txBox="1"/>
          <p:nvPr/>
        </p:nvSpPr>
        <p:spPr>
          <a:xfrm>
            <a:off x="1332085" y="3780354"/>
            <a:ext cx="29400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900">
                <a:hlinkClick r:id="rId3" tooltip="https://pt.wikipedia.org/wiki/SuperVia"/>
              </a:rPr>
              <a:t>Esta Foto</a:t>
            </a:r>
            <a:r>
              <a:rPr lang="pt-BR" sz="900"/>
              <a:t> de Autor Desconhecido está licenciado em </a:t>
            </a:r>
            <a:r>
              <a:rPr lang="pt-BR" sz="900">
                <a:hlinkClick r:id="rId8" tooltip="https://creativecommons.org/licenses/by-sa/3.0/"/>
              </a:rPr>
              <a:t>CC BY-SA</a:t>
            </a:r>
            <a:endParaRPr lang="pt-BR" sz="900"/>
          </a:p>
        </p:txBody>
      </p:sp>
      <p:sp>
        <p:nvSpPr>
          <p:cNvPr id="27" name="CaixaDeTexto 26">
            <a:extLst>
              <a:ext uri="{FF2B5EF4-FFF2-40B4-BE49-F238E27FC236}">
                <a16:creationId xmlns:a16="http://schemas.microsoft.com/office/drawing/2014/main" id="{4FB86354-CE54-435D-A2D4-84F25F00EDB5}"/>
              </a:ext>
            </a:extLst>
          </p:cNvPr>
          <p:cNvSpPr txBox="1"/>
          <p:nvPr/>
        </p:nvSpPr>
        <p:spPr>
          <a:xfrm>
            <a:off x="4568996" y="3780354"/>
            <a:ext cx="29305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900">
                <a:hlinkClick r:id="rId5" tooltip="https://anden-27.blogspot.com/2017/09/volando-helicoptero-sobre-Iguazu.html"/>
              </a:rPr>
              <a:t>Esta Foto</a:t>
            </a:r>
            <a:r>
              <a:rPr lang="pt-BR" sz="900"/>
              <a:t> de Autor Desconhecido está licenciado em </a:t>
            </a:r>
            <a:r>
              <a:rPr lang="pt-BR" sz="900">
                <a:hlinkClick r:id="rId9" tooltip="https://creativecommons.org/licenses/by/3.0/"/>
              </a:rPr>
              <a:t>CC BY</a:t>
            </a:r>
            <a:endParaRPr lang="pt-BR" sz="900"/>
          </a:p>
        </p:txBody>
      </p:sp>
      <p:sp>
        <p:nvSpPr>
          <p:cNvPr id="30" name="CaixaDeTexto 29">
            <a:extLst>
              <a:ext uri="{FF2B5EF4-FFF2-40B4-BE49-F238E27FC236}">
                <a16:creationId xmlns:a16="http://schemas.microsoft.com/office/drawing/2014/main" id="{5E884B50-5A37-4EE9-91C0-DF43F5D38A69}"/>
              </a:ext>
            </a:extLst>
          </p:cNvPr>
          <p:cNvSpPr txBox="1"/>
          <p:nvPr/>
        </p:nvSpPr>
        <p:spPr>
          <a:xfrm>
            <a:off x="7804321" y="3780354"/>
            <a:ext cx="29321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900">
                <a:hlinkClick r:id="rId7" tooltip="https://pt.wikipedia.org/wiki/Avi%C3%A3o"/>
              </a:rPr>
              <a:t>Esta Foto</a:t>
            </a:r>
            <a:r>
              <a:rPr lang="pt-BR" sz="900"/>
              <a:t> de Autor Desconhecido está licenciado em </a:t>
            </a:r>
            <a:r>
              <a:rPr lang="pt-BR" sz="900">
                <a:hlinkClick r:id="rId8" tooltip="https://creativecommons.org/licenses/by-sa/3.0/"/>
              </a:rPr>
              <a:t>CC BY-SA</a:t>
            </a:r>
            <a:endParaRPr lang="pt-BR" sz="900"/>
          </a:p>
        </p:txBody>
      </p:sp>
    </p:spTree>
    <p:extLst>
      <p:ext uri="{BB962C8B-B14F-4D97-AF65-F5344CB8AC3E}">
        <p14:creationId xmlns:p14="http://schemas.microsoft.com/office/powerpoint/2010/main" val="74047506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135CAD0-A8FE-47DA-9C45-6276E616B4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pt-BR" dirty="0" err="1"/>
              <a:t>Cours</a:t>
            </a:r>
            <a:r>
              <a:rPr lang="pt-BR" dirty="0"/>
              <a:t> de </a:t>
            </a:r>
            <a:r>
              <a:rPr lang="pt-BR" dirty="0" err="1"/>
              <a:t>Français</a:t>
            </a:r>
            <a:r>
              <a:rPr lang="pt-BR" dirty="0"/>
              <a:t> – </a:t>
            </a:r>
            <a:r>
              <a:rPr lang="pt-BR" dirty="0" err="1"/>
              <a:t>Niveau</a:t>
            </a:r>
            <a:r>
              <a:rPr lang="pt-BR" dirty="0"/>
              <a:t> </a:t>
            </a:r>
            <a:r>
              <a:rPr lang="pt-BR"/>
              <a:t>Intermédiaire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9DA8AAB2-3160-4E3B-8059-4B26E2A8164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Texto 8">
            <a:extLst>
              <a:ext uri="{FF2B5EF4-FFF2-40B4-BE49-F238E27FC236}">
                <a16:creationId xmlns:a16="http://schemas.microsoft.com/office/drawing/2014/main" id="{4BD9FDF7-B0C1-4789-8B6F-EA22222694D6}"/>
              </a:ext>
            </a:extLst>
          </p:cNvPr>
          <p:cNvSpPr>
            <a:spLocks noGrp="1"/>
          </p:cNvSpPr>
          <p:nvPr>
            <p:ph type="body" sz="half" idx="18"/>
          </p:nvPr>
        </p:nvSpPr>
        <p:spPr/>
        <p:txBody>
          <a:bodyPr/>
          <a:lstStyle/>
          <a:p>
            <a:pPr algn="ctr"/>
            <a:r>
              <a:rPr lang="pt-BR" dirty="0" err="1"/>
              <a:t>bateau</a:t>
            </a:r>
            <a:endParaRPr lang="pt-BR" dirty="0"/>
          </a:p>
        </p:txBody>
      </p:sp>
      <p:sp>
        <p:nvSpPr>
          <p:cNvPr id="6" name="Espaço Reservado para Texto 5">
            <a:extLst>
              <a:ext uri="{FF2B5EF4-FFF2-40B4-BE49-F238E27FC236}">
                <a16:creationId xmlns:a16="http://schemas.microsoft.com/office/drawing/2014/main" id="{2C611DB5-98FE-4039-9673-74115F67C64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10" name="Espaço Reservado para Texto 9">
            <a:extLst>
              <a:ext uri="{FF2B5EF4-FFF2-40B4-BE49-F238E27FC236}">
                <a16:creationId xmlns:a16="http://schemas.microsoft.com/office/drawing/2014/main" id="{8E00B701-7F32-4A0D-BBAD-B83D9A44E0D1}"/>
              </a:ext>
            </a:extLst>
          </p:cNvPr>
          <p:cNvSpPr>
            <a:spLocks noGrp="1"/>
          </p:cNvSpPr>
          <p:nvPr>
            <p:ph type="body" sz="half" idx="19"/>
          </p:nvPr>
        </p:nvSpPr>
        <p:spPr/>
        <p:txBody>
          <a:bodyPr/>
          <a:lstStyle/>
          <a:p>
            <a:pPr algn="ctr"/>
            <a:r>
              <a:rPr lang="pt-BR" dirty="0" err="1"/>
              <a:t>vélo</a:t>
            </a:r>
            <a:endParaRPr lang="pt-BR" dirty="0"/>
          </a:p>
        </p:txBody>
      </p:sp>
      <p:sp>
        <p:nvSpPr>
          <p:cNvPr id="7" name="Espaço Reservado para Texto 6">
            <a:extLst>
              <a:ext uri="{FF2B5EF4-FFF2-40B4-BE49-F238E27FC236}">
                <a16:creationId xmlns:a16="http://schemas.microsoft.com/office/drawing/2014/main" id="{579B082E-546C-429C-BFEF-D91EBABAC6F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11" name="Espaço Reservado para Texto 10">
            <a:extLst>
              <a:ext uri="{FF2B5EF4-FFF2-40B4-BE49-F238E27FC236}">
                <a16:creationId xmlns:a16="http://schemas.microsoft.com/office/drawing/2014/main" id="{B1883E2C-FE5A-4972-8939-F51FD23EDDA7}"/>
              </a:ext>
            </a:extLst>
          </p:cNvPr>
          <p:cNvSpPr>
            <a:spLocks noGrp="1"/>
          </p:cNvSpPr>
          <p:nvPr>
            <p:ph type="body" sz="half" idx="20"/>
          </p:nvPr>
        </p:nvSpPr>
        <p:spPr/>
        <p:txBody>
          <a:bodyPr/>
          <a:lstStyle/>
          <a:p>
            <a:pPr algn="ctr"/>
            <a:r>
              <a:rPr lang="pt-BR" dirty="0"/>
              <a:t>moto</a:t>
            </a:r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4806A958-0DFB-4989-8B93-920F99C0E8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int. 17</a:t>
            </a:r>
            <a:endParaRPr lang="en-US" dirty="0"/>
          </a:p>
        </p:txBody>
      </p:sp>
      <p:pic>
        <p:nvPicPr>
          <p:cNvPr id="12" name="Espaço Reservado para Imagem 11" descr="Navio na água&#10;&#10;Descrição gerada automaticamente">
            <a:extLst>
              <a:ext uri="{FF2B5EF4-FFF2-40B4-BE49-F238E27FC236}">
                <a16:creationId xmlns:a16="http://schemas.microsoft.com/office/drawing/2014/main" id="{2B17162C-A127-476A-9A51-ED3380DB38AE}"/>
              </a:ext>
            </a:extLst>
          </p:cNvPr>
          <p:cNvPicPr>
            <a:picLocks noGrp="1" noChangeAspect="1"/>
          </p:cNvPicPr>
          <p:nvPr>
            <p:ph type="pic" idx="15"/>
          </p:nvPr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12514" b="12514"/>
          <a:stretch>
            <a:fillRect/>
          </a:stretch>
        </p:blipFill>
        <p:spPr/>
      </p:pic>
      <p:pic>
        <p:nvPicPr>
          <p:cNvPr id="16" name="Espaço Reservado para Imagem 15" descr="Bicicleta parada ao lado da calçada&#10;&#10;Descrição gerada automaticamente">
            <a:extLst>
              <a:ext uri="{FF2B5EF4-FFF2-40B4-BE49-F238E27FC236}">
                <a16:creationId xmlns:a16="http://schemas.microsoft.com/office/drawing/2014/main" id="{1E55F4A4-2DA1-4E5B-8ED1-7C5EFF385F39}"/>
              </a:ext>
            </a:extLst>
          </p:cNvPr>
          <p:cNvPicPr>
            <a:picLocks noGrp="1" noChangeAspect="1"/>
          </p:cNvPicPr>
          <p:nvPr>
            <p:ph type="pic" idx="21"/>
          </p:nvPr>
        </p:nvPicPr>
        <p:blipFill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rcRect t="14803" b="14803"/>
          <a:stretch>
            <a:fillRect/>
          </a:stretch>
        </p:blipFill>
        <p:spPr/>
      </p:pic>
      <p:pic>
        <p:nvPicPr>
          <p:cNvPr id="20" name="Espaço Reservado para Imagem 19" descr="Moto de corrida&#10;&#10;Descrição gerada automaticamente">
            <a:extLst>
              <a:ext uri="{FF2B5EF4-FFF2-40B4-BE49-F238E27FC236}">
                <a16:creationId xmlns:a16="http://schemas.microsoft.com/office/drawing/2014/main" id="{4F76F907-0B5F-411C-8387-5632FFFC4B77}"/>
              </a:ext>
            </a:extLst>
          </p:cNvPr>
          <p:cNvPicPr>
            <a:picLocks noGrp="1" noChangeAspect="1"/>
          </p:cNvPicPr>
          <p:nvPr>
            <p:ph type="pic" idx="22"/>
          </p:nvPr>
        </p:nvPicPr>
        <p:blipFill>
          <a:blip r:embed="rId6">
            <a:extLst>
              <a:ext uri="{837473B0-CC2E-450A-ABE3-18F120FF3D39}">
                <a1611:picAttrSrcUrl xmlns:a1611="http://schemas.microsoft.com/office/drawing/2016/11/main" r:id="rId7"/>
              </a:ext>
            </a:extLst>
          </a:blip>
          <a:srcRect t="11023" b="11023"/>
          <a:stretch>
            <a:fillRect/>
          </a:stretch>
        </p:blipFill>
        <p:spPr/>
      </p:pic>
      <p:sp>
        <p:nvSpPr>
          <p:cNvPr id="14" name="CaixaDeTexto 13">
            <a:extLst>
              <a:ext uri="{FF2B5EF4-FFF2-40B4-BE49-F238E27FC236}">
                <a16:creationId xmlns:a16="http://schemas.microsoft.com/office/drawing/2014/main" id="{452E4DB7-0C2B-46BA-BF32-0DD6DAE5DAC0}"/>
              </a:ext>
            </a:extLst>
          </p:cNvPr>
          <p:cNvSpPr txBox="1"/>
          <p:nvPr/>
        </p:nvSpPr>
        <p:spPr>
          <a:xfrm>
            <a:off x="1332085" y="3780354"/>
            <a:ext cx="29400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900">
                <a:hlinkClick r:id="rId3" tooltip="https://fr.wikipedia.org/wiki/Fichier:Bateau_pirate,_Yasmina_Tunisie,_juin_2013.jpg"/>
              </a:rPr>
              <a:t>Esta Foto</a:t>
            </a:r>
            <a:r>
              <a:rPr lang="pt-BR" sz="900"/>
              <a:t> de Autor Desconhecido está licenciado em </a:t>
            </a:r>
            <a:r>
              <a:rPr lang="pt-BR" sz="900">
                <a:hlinkClick r:id="rId8" tooltip="https://creativecommons.org/licenses/by-sa/3.0/"/>
              </a:rPr>
              <a:t>CC BY-SA</a:t>
            </a:r>
            <a:endParaRPr lang="pt-BR" sz="900"/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D73FE944-F5B6-4DFA-B065-45337103A94F}"/>
              </a:ext>
            </a:extLst>
          </p:cNvPr>
          <p:cNvSpPr txBox="1"/>
          <p:nvPr/>
        </p:nvSpPr>
        <p:spPr>
          <a:xfrm>
            <a:off x="4568996" y="3780354"/>
            <a:ext cx="29305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900">
                <a:hlinkClick r:id="rId5" tooltip="https://es.wikipedia.org/wiki/Archivo:Bicicleta_en_la_Calle_Regina,_M%C3%A9xico_D.F.,_M%C3%A9xico,_2013-10-16,_DD_160.JPG"/>
              </a:rPr>
              <a:t>Esta Foto</a:t>
            </a:r>
            <a:r>
              <a:rPr lang="pt-BR" sz="900"/>
              <a:t> de Autor Desconhecido está licenciado em </a:t>
            </a:r>
            <a:r>
              <a:rPr lang="pt-BR" sz="900">
                <a:hlinkClick r:id="rId8" tooltip="https://creativecommons.org/licenses/by-sa/3.0/"/>
              </a:rPr>
              <a:t>CC BY-SA</a:t>
            </a:r>
            <a:endParaRPr lang="pt-BR" sz="900"/>
          </a:p>
        </p:txBody>
      </p:sp>
    </p:spTree>
    <p:extLst>
      <p:ext uri="{BB962C8B-B14F-4D97-AF65-F5344CB8AC3E}">
        <p14:creationId xmlns:p14="http://schemas.microsoft.com/office/powerpoint/2010/main" val="7316299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135CAD0-A8FE-47DA-9C45-6276E616B4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pt-BR" dirty="0" err="1"/>
              <a:t>Cours</a:t>
            </a:r>
            <a:r>
              <a:rPr lang="pt-BR" dirty="0"/>
              <a:t> de </a:t>
            </a:r>
            <a:r>
              <a:rPr lang="pt-BR" dirty="0" err="1"/>
              <a:t>Français</a:t>
            </a:r>
            <a:r>
              <a:rPr lang="pt-BR" dirty="0"/>
              <a:t> – </a:t>
            </a:r>
            <a:r>
              <a:rPr lang="pt-BR" dirty="0" err="1"/>
              <a:t>Niveau</a:t>
            </a:r>
            <a:r>
              <a:rPr lang="pt-BR" dirty="0"/>
              <a:t> </a:t>
            </a:r>
            <a:r>
              <a:rPr lang="pt-BR" dirty="0" err="1"/>
              <a:t>Intermédiaire</a:t>
            </a:r>
            <a:endParaRPr lang="pt-BR" dirty="0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ED2216C6-075D-4C3E-8BF0-750EDC342A2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 err="1"/>
              <a:t>Moyens</a:t>
            </a:r>
            <a:r>
              <a:rPr lang="pt-BR" dirty="0"/>
              <a:t> de </a:t>
            </a:r>
            <a:r>
              <a:rPr lang="pt-BR" dirty="0" err="1"/>
              <a:t>transports</a:t>
            </a:r>
            <a:r>
              <a:rPr lang="pt-BR" dirty="0"/>
              <a:t>, </a:t>
            </a:r>
            <a:r>
              <a:rPr lang="pt-BR" dirty="0" err="1"/>
              <a:t>la</a:t>
            </a:r>
            <a:r>
              <a:rPr lang="pt-BR" dirty="0"/>
              <a:t> </a:t>
            </a:r>
            <a:r>
              <a:rPr lang="pt-BR" dirty="0" err="1"/>
              <a:t>ville</a:t>
            </a:r>
            <a:r>
              <a:rPr lang="pt-BR" dirty="0"/>
              <a:t>, </a:t>
            </a:r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69C3F3AB-8544-4BDB-9B31-0C0B1FE3D9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int. 17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19754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135CAD0-A8FE-47DA-9C45-6276E616B4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pt-BR" dirty="0" err="1"/>
              <a:t>Cours</a:t>
            </a:r>
            <a:r>
              <a:rPr lang="pt-BR" dirty="0"/>
              <a:t> de </a:t>
            </a:r>
            <a:r>
              <a:rPr lang="pt-BR" dirty="0" err="1"/>
              <a:t>Français</a:t>
            </a:r>
            <a:r>
              <a:rPr lang="pt-BR" dirty="0"/>
              <a:t> – </a:t>
            </a:r>
            <a:r>
              <a:rPr lang="pt-BR" dirty="0" err="1"/>
              <a:t>Niveau</a:t>
            </a:r>
            <a:r>
              <a:rPr lang="pt-BR" dirty="0"/>
              <a:t> </a:t>
            </a:r>
            <a:r>
              <a:rPr lang="pt-BR"/>
              <a:t>Intermédiaire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764B25CE-4355-4C73-98B5-F875E80A310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15" name="Espaço Reservado para Imagem 14" descr="Uma imagem contendo edifício, mesa, janela&#10;&#10;Descrição gerada automaticamente">
            <a:extLst>
              <a:ext uri="{FF2B5EF4-FFF2-40B4-BE49-F238E27FC236}">
                <a16:creationId xmlns:a16="http://schemas.microsoft.com/office/drawing/2014/main" id="{25DFDFA7-62D0-4004-8F6E-C1787A36B7C4}"/>
              </a:ext>
            </a:extLst>
          </p:cNvPr>
          <p:cNvPicPr>
            <a:picLocks noGrp="1" noChangeAspect="1"/>
          </p:cNvPicPr>
          <p:nvPr>
            <p:ph type="pic" idx="15"/>
          </p:nvPr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17283" b="17283"/>
          <a:stretch>
            <a:fillRect/>
          </a:stretch>
        </p:blipFill>
        <p:spPr/>
      </p:pic>
      <p:sp>
        <p:nvSpPr>
          <p:cNvPr id="9" name="Espaço Reservado para Texto 8">
            <a:extLst>
              <a:ext uri="{FF2B5EF4-FFF2-40B4-BE49-F238E27FC236}">
                <a16:creationId xmlns:a16="http://schemas.microsoft.com/office/drawing/2014/main" id="{9682DE9C-F9CE-4FA5-88B5-2DCDEB79CC96}"/>
              </a:ext>
            </a:extLst>
          </p:cNvPr>
          <p:cNvSpPr>
            <a:spLocks noGrp="1"/>
          </p:cNvSpPr>
          <p:nvPr>
            <p:ph type="body" sz="half" idx="18"/>
          </p:nvPr>
        </p:nvSpPr>
        <p:spPr/>
        <p:txBody>
          <a:bodyPr/>
          <a:lstStyle/>
          <a:p>
            <a:pPr algn="ctr"/>
            <a:r>
              <a:rPr lang="pt-BR" dirty="0"/>
              <a:t>banque</a:t>
            </a:r>
          </a:p>
        </p:txBody>
      </p:sp>
      <p:sp>
        <p:nvSpPr>
          <p:cNvPr id="6" name="Espaço Reservado para Texto 5">
            <a:extLst>
              <a:ext uri="{FF2B5EF4-FFF2-40B4-BE49-F238E27FC236}">
                <a16:creationId xmlns:a16="http://schemas.microsoft.com/office/drawing/2014/main" id="{ECF0B73A-B91A-45D4-8B07-70CA6E721BF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17" name="Espaço Reservado para Imagem 16" descr="Sala de jantar com mesa e cadeiras&#10;&#10;Descrição gerada automaticamente">
            <a:extLst>
              <a:ext uri="{FF2B5EF4-FFF2-40B4-BE49-F238E27FC236}">
                <a16:creationId xmlns:a16="http://schemas.microsoft.com/office/drawing/2014/main" id="{7B14B3F6-2A97-400E-ACBC-81928B3C634F}"/>
              </a:ext>
            </a:extLst>
          </p:cNvPr>
          <p:cNvPicPr>
            <a:picLocks noGrp="1" noChangeAspect="1"/>
          </p:cNvPicPr>
          <p:nvPr>
            <p:ph type="pic" idx="21"/>
          </p:nvPr>
        </p:nvPicPr>
        <p:blipFill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rcRect t="15330" b="15330"/>
          <a:stretch>
            <a:fillRect/>
          </a:stretch>
        </p:blipFill>
        <p:spPr/>
      </p:pic>
      <p:sp>
        <p:nvSpPr>
          <p:cNvPr id="10" name="Espaço Reservado para Texto 9">
            <a:extLst>
              <a:ext uri="{FF2B5EF4-FFF2-40B4-BE49-F238E27FC236}">
                <a16:creationId xmlns:a16="http://schemas.microsoft.com/office/drawing/2014/main" id="{3E3CEE00-C6C9-4293-A48E-73EEF13232DF}"/>
              </a:ext>
            </a:extLst>
          </p:cNvPr>
          <p:cNvSpPr>
            <a:spLocks noGrp="1"/>
          </p:cNvSpPr>
          <p:nvPr>
            <p:ph type="body" sz="half" idx="19"/>
          </p:nvPr>
        </p:nvSpPr>
        <p:spPr/>
        <p:txBody>
          <a:bodyPr/>
          <a:lstStyle/>
          <a:p>
            <a:pPr algn="ctr"/>
            <a:r>
              <a:rPr lang="pt-BR" dirty="0"/>
              <a:t>bar</a:t>
            </a:r>
          </a:p>
        </p:txBody>
      </p:sp>
      <p:sp>
        <p:nvSpPr>
          <p:cNvPr id="7" name="Espaço Reservado para Texto 6">
            <a:extLst>
              <a:ext uri="{FF2B5EF4-FFF2-40B4-BE49-F238E27FC236}">
                <a16:creationId xmlns:a16="http://schemas.microsoft.com/office/drawing/2014/main" id="{C88D3474-E771-430B-9CD1-957CEFCF01C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20" name="Espaço Reservado para Imagem 19" descr="Uma imagem contendo prateleira, biblioteca, livro, quarto&#10;&#10;Descrição gerada automaticamente">
            <a:extLst>
              <a:ext uri="{FF2B5EF4-FFF2-40B4-BE49-F238E27FC236}">
                <a16:creationId xmlns:a16="http://schemas.microsoft.com/office/drawing/2014/main" id="{93F3BA88-4C92-430A-9EDD-55A122ACAC18}"/>
              </a:ext>
            </a:extLst>
          </p:cNvPr>
          <p:cNvPicPr>
            <a:picLocks noGrp="1" noChangeAspect="1"/>
          </p:cNvPicPr>
          <p:nvPr>
            <p:ph type="pic" idx="22"/>
          </p:nvPr>
        </p:nvPicPr>
        <p:blipFill>
          <a:blip r:embed="rId6">
            <a:extLst>
              <a:ext uri="{837473B0-CC2E-450A-ABE3-18F120FF3D39}">
                <a1611:picAttrSrcUrl xmlns:a1611="http://schemas.microsoft.com/office/drawing/2016/11/main" r:id="rId7"/>
              </a:ext>
            </a:extLst>
          </a:blip>
          <a:srcRect t="10872" b="10872"/>
          <a:stretch>
            <a:fillRect/>
          </a:stretch>
        </p:blipFill>
        <p:spPr/>
      </p:pic>
      <p:sp>
        <p:nvSpPr>
          <p:cNvPr id="11" name="Espaço Reservado para Texto 10">
            <a:extLst>
              <a:ext uri="{FF2B5EF4-FFF2-40B4-BE49-F238E27FC236}">
                <a16:creationId xmlns:a16="http://schemas.microsoft.com/office/drawing/2014/main" id="{B9F91CEB-AD0E-4A92-8E26-18B1F66231F2}"/>
              </a:ext>
            </a:extLst>
          </p:cNvPr>
          <p:cNvSpPr>
            <a:spLocks noGrp="1"/>
          </p:cNvSpPr>
          <p:nvPr>
            <p:ph type="body" sz="half" idx="20"/>
          </p:nvPr>
        </p:nvSpPr>
        <p:spPr/>
        <p:txBody>
          <a:bodyPr/>
          <a:lstStyle/>
          <a:p>
            <a:pPr algn="ctr"/>
            <a:r>
              <a:rPr lang="pt-BR" dirty="0" err="1"/>
              <a:t>bibliothèque</a:t>
            </a:r>
            <a:endParaRPr lang="pt-BR" dirty="0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5804A0F5-4864-4A25-9F06-A29E812EDA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int. 17</a:t>
            </a:r>
            <a:endParaRPr lang="en-US" dirty="0"/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E6DC4950-7E0C-4846-9D24-37663445235C}"/>
              </a:ext>
            </a:extLst>
          </p:cNvPr>
          <p:cNvSpPr txBox="1"/>
          <p:nvPr/>
        </p:nvSpPr>
        <p:spPr>
          <a:xfrm>
            <a:off x="4568996" y="3780354"/>
            <a:ext cx="29305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900">
                <a:hlinkClick r:id="rId5" tooltip="https://fr.m.wikipedia.org/wiki/Fichier:Bar-P1030319.jpg"/>
              </a:rPr>
              <a:t>Esta Foto</a:t>
            </a:r>
            <a:r>
              <a:rPr lang="pt-BR" sz="900"/>
              <a:t> de Autor Desconhecido está licenciado em </a:t>
            </a:r>
            <a:r>
              <a:rPr lang="pt-BR" sz="900">
                <a:hlinkClick r:id="rId8" tooltip="https://creativecommons.org/licenses/by-sa/3.0/"/>
              </a:rPr>
              <a:t>CC BY-SA</a:t>
            </a:r>
            <a:endParaRPr lang="pt-BR" sz="900"/>
          </a:p>
        </p:txBody>
      </p:sp>
      <p:sp>
        <p:nvSpPr>
          <p:cNvPr id="21" name="CaixaDeTexto 20">
            <a:extLst>
              <a:ext uri="{FF2B5EF4-FFF2-40B4-BE49-F238E27FC236}">
                <a16:creationId xmlns:a16="http://schemas.microsoft.com/office/drawing/2014/main" id="{35ADF7B6-9214-47EE-83C0-114DFA11FDBB}"/>
              </a:ext>
            </a:extLst>
          </p:cNvPr>
          <p:cNvSpPr txBox="1"/>
          <p:nvPr/>
        </p:nvSpPr>
        <p:spPr>
          <a:xfrm>
            <a:off x="7804321" y="3780354"/>
            <a:ext cx="29321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900">
                <a:hlinkClick r:id="rId7" tooltip="https://es.m.wikipedia.org/wiki/Archivo:Biblioteca_Casa_de_Col%C3%B3n_Nacho_Gonz%C3%A1lez.JPG"/>
              </a:rPr>
              <a:t>Esta Foto</a:t>
            </a:r>
            <a:r>
              <a:rPr lang="pt-BR" sz="900"/>
              <a:t> de Autor Desconhecido está licenciado em </a:t>
            </a:r>
            <a:r>
              <a:rPr lang="pt-BR" sz="900">
                <a:hlinkClick r:id="rId8" tooltip="https://creativecommons.org/licenses/by-sa/3.0/"/>
              </a:rPr>
              <a:t>CC BY-SA</a:t>
            </a:r>
            <a:endParaRPr lang="pt-BR" sz="900"/>
          </a:p>
        </p:txBody>
      </p:sp>
    </p:spTree>
    <p:extLst>
      <p:ext uri="{BB962C8B-B14F-4D97-AF65-F5344CB8AC3E}">
        <p14:creationId xmlns:p14="http://schemas.microsoft.com/office/powerpoint/2010/main" val="30245760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135CAD0-A8FE-47DA-9C45-6276E616B4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pt-BR" dirty="0" err="1"/>
              <a:t>Cours</a:t>
            </a:r>
            <a:r>
              <a:rPr lang="pt-BR" dirty="0"/>
              <a:t> de </a:t>
            </a:r>
            <a:r>
              <a:rPr lang="pt-BR" dirty="0" err="1"/>
              <a:t>Français</a:t>
            </a:r>
            <a:r>
              <a:rPr lang="pt-BR" dirty="0"/>
              <a:t> – </a:t>
            </a:r>
            <a:r>
              <a:rPr lang="pt-BR" dirty="0" err="1"/>
              <a:t>Niveau</a:t>
            </a:r>
            <a:r>
              <a:rPr lang="pt-BR" dirty="0"/>
              <a:t> </a:t>
            </a:r>
            <a:r>
              <a:rPr lang="pt-BR"/>
              <a:t>Intermédiaire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EAF8D3CB-81E2-4A09-BFB5-03ACF1C832A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15" name="Espaço Reservado para Imagem 14" descr="Cozinha com pia e espelho&#10;&#10;Descrição gerada automaticamente">
            <a:extLst>
              <a:ext uri="{FF2B5EF4-FFF2-40B4-BE49-F238E27FC236}">
                <a16:creationId xmlns:a16="http://schemas.microsoft.com/office/drawing/2014/main" id="{3582956D-64BA-4D5A-A4DA-5C35932586FE}"/>
              </a:ext>
            </a:extLst>
          </p:cNvPr>
          <p:cNvPicPr>
            <a:picLocks noGrp="1" noChangeAspect="1"/>
          </p:cNvPicPr>
          <p:nvPr>
            <p:ph type="pic" idx="15"/>
          </p:nvPr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11026" b="11026"/>
          <a:stretch>
            <a:fillRect/>
          </a:stretch>
        </p:blipFill>
        <p:spPr/>
      </p:pic>
      <p:sp>
        <p:nvSpPr>
          <p:cNvPr id="9" name="Espaço Reservado para Texto 8">
            <a:extLst>
              <a:ext uri="{FF2B5EF4-FFF2-40B4-BE49-F238E27FC236}">
                <a16:creationId xmlns:a16="http://schemas.microsoft.com/office/drawing/2014/main" id="{2FD03AEF-6C36-43FC-BB6C-67E4C0DD6BE5}"/>
              </a:ext>
            </a:extLst>
          </p:cNvPr>
          <p:cNvSpPr>
            <a:spLocks noGrp="1"/>
          </p:cNvSpPr>
          <p:nvPr>
            <p:ph type="body" sz="half" idx="18"/>
          </p:nvPr>
        </p:nvSpPr>
        <p:spPr/>
        <p:txBody>
          <a:bodyPr/>
          <a:lstStyle/>
          <a:p>
            <a:pPr algn="ctr"/>
            <a:r>
              <a:rPr lang="pt-BR" dirty="0" err="1"/>
              <a:t>bijouterie</a:t>
            </a:r>
            <a:endParaRPr lang="pt-BR" dirty="0"/>
          </a:p>
        </p:txBody>
      </p:sp>
      <p:sp>
        <p:nvSpPr>
          <p:cNvPr id="6" name="Espaço Reservado para Texto 5">
            <a:extLst>
              <a:ext uri="{FF2B5EF4-FFF2-40B4-BE49-F238E27FC236}">
                <a16:creationId xmlns:a16="http://schemas.microsoft.com/office/drawing/2014/main" id="{EF920E95-399A-4185-B7AB-F413D5E8750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18" name="Espaço Reservado para Imagem 17" descr="Pessoas dentro de loja&#10;&#10;Descrição gerada automaticamente">
            <a:extLst>
              <a:ext uri="{FF2B5EF4-FFF2-40B4-BE49-F238E27FC236}">
                <a16:creationId xmlns:a16="http://schemas.microsoft.com/office/drawing/2014/main" id="{4FD17287-C6F7-42A9-87AB-B87E846E16F3}"/>
              </a:ext>
            </a:extLst>
          </p:cNvPr>
          <p:cNvPicPr>
            <a:picLocks noGrp="1" noChangeAspect="1"/>
          </p:cNvPicPr>
          <p:nvPr>
            <p:ph type="pic" idx="21"/>
          </p:nvPr>
        </p:nvPicPr>
        <p:blipFill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rcRect t="15330" b="15330"/>
          <a:stretch>
            <a:fillRect/>
          </a:stretch>
        </p:blipFill>
        <p:spPr/>
      </p:pic>
      <p:sp>
        <p:nvSpPr>
          <p:cNvPr id="10" name="Espaço Reservado para Texto 9">
            <a:extLst>
              <a:ext uri="{FF2B5EF4-FFF2-40B4-BE49-F238E27FC236}">
                <a16:creationId xmlns:a16="http://schemas.microsoft.com/office/drawing/2014/main" id="{921A929B-82EF-434F-8911-CC288FFA821D}"/>
              </a:ext>
            </a:extLst>
          </p:cNvPr>
          <p:cNvSpPr>
            <a:spLocks noGrp="1"/>
          </p:cNvSpPr>
          <p:nvPr>
            <p:ph type="body" sz="half" idx="19"/>
          </p:nvPr>
        </p:nvSpPr>
        <p:spPr/>
        <p:txBody>
          <a:bodyPr/>
          <a:lstStyle/>
          <a:p>
            <a:pPr algn="ctr"/>
            <a:r>
              <a:rPr lang="pt-BR" dirty="0" err="1"/>
              <a:t>boucherie</a:t>
            </a:r>
            <a:endParaRPr lang="pt-BR" dirty="0"/>
          </a:p>
        </p:txBody>
      </p:sp>
      <p:sp>
        <p:nvSpPr>
          <p:cNvPr id="7" name="Espaço Reservado para Texto 6">
            <a:extLst>
              <a:ext uri="{FF2B5EF4-FFF2-40B4-BE49-F238E27FC236}">
                <a16:creationId xmlns:a16="http://schemas.microsoft.com/office/drawing/2014/main" id="{939E2156-EF83-4752-951E-A33AFBEE92F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21" name="Espaço Reservado para Imagem 20" descr="Placa de letreiro afixada em fachada de loja com cobertura de entrada de estabelecimento&#10;&#10;Descrição gerada automaticamente">
            <a:extLst>
              <a:ext uri="{FF2B5EF4-FFF2-40B4-BE49-F238E27FC236}">
                <a16:creationId xmlns:a16="http://schemas.microsoft.com/office/drawing/2014/main" id="{6EFDC16D-66B9-4227-8A3A-63A8A4D3FAD9}"/>
              </a:ext>
            </a:extLst>
          </p:cNvPr>
          <p:cNvPicPr>
            <a:picLocks noGrp="1" noChangeAspect="1"/>
          </p:cNvPicPr>
          <p:nvPr>
            <p:ph type="pic" idx="22"/>
          </p:nvPr>
        </p:nvPicPr>
        <p:blipFill>
          <a:blip r:embed="rId6">
            <a:extLst>
              <a:ext uri="{837473B0-CC2E-450A-ABE3-18F120FF3D39}">
                <a1611:picAttrSrcUrl xmlns:a1611="http://schemas.microsoft.com/office/drawing/2016/11/main" r:id="rId7"/>
              </a:ext>
            </a:extLst>
          </a:blip>
          <a:srcRect t="15349" b="15349"/>
          <a:stretch>
            <a:fillRect/>
          </a:stretch>
        </p:blipFill>
        <p:spPr/>
      </p:pic>
      <p:sp>
        <p:nvSpPr>
          <p:cNvPr id="11" name="Espaço Reservado para Texto 10">
            <a:extLst>
              <a:ext uri="{FF2B5EF4-FFF2-40B4-BE49-F238E27FC236}">
                <a16:creationId xmlns:a16="http://schemas.microsoft.com/office/drawing/2014/main" id="{5E509515-9F80-496C-8F27-B06EBFFD653A}"/>
              </a:ext>
            </a:extLst>
          </p:cNvPr>
          <p:cNvSpPr>
            <a:spLocks noGrp="1"/>
          </p:cNvSpPr>
          <p:nvPr>
            <p:ph type="body" sz="half" idx="20"/>
          </p:nvPr>
        </p:nvSpPr>
        <p:spPr/>
        <p:txBody>
          <a:bodyPr/>
          <a:lstStyle/>
          <a:p>
            <a:pPr algn="ctr"/>
            <a:r>
              <a:rPr lang="pt-BR" dirty="0" err="1"/>
              <a:t>boulangerie</a:t>
            </a:r>
            <a:endParaRPr lang="pt-BR" dirty="0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7E50D42C-F402-4C0C-B50B-83D4602C54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int. 17</a:t>
            </a:r>
            <a:endParaRPr lang="en-US" dirty="0"/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F8E5CEB8-438D-4515-826C-F0D1CD1F1A46}"/>
              </a:ext>
            </a:extLst>
          </p:cNvPr>
          <p:cNvSpPr txBox="1"/>
          <p:nvPr/>
        </p:nvSpPr>
        <p:spPr>
          <a:xfrm>
            <a:off x="1332085" y="3780354"/>
            <a:ext cx="29400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900">
                <a:hlinkClick r:id="rId3" tooltip="http://www.ramojoalheiro.com.br/conteudo/artigos-e-noticias/designer-fabrizio-giannone-lanca-loja-nos-estados-unidos-categoria,1,347.html"/>
              </a:rPr>
              <a:t>Esta Foto</a:t>
            </a:r>
            <a:r>
              <a:rPr lang="pt-BR" sz="900"/>
              <a:t> de Autor Desconhecido está licenciado em </a:t>
            </a:r>
            <a:r>
              <a:rPr lang="pt-BR" sz="900">
                <a:hlinkClick r:id="rId8" tooltip="https://creativecommons.org/licenses/by-nc/3.0/"/>
              </a:rPr>
              <a:t>CC BY-NC</a:t>
            </a:r>
            <a:endParaRPr lang="pt-BR" sz="900"/>
          </a:p>
        </p:txBody>
      </p:sp>
      <p:sp>
        <p:nvSpPr>
          <p:cNvPr id="19" name="CaixaDeTexto 18">
            <a:extLst>
              <a:ext uri="{FF2B5EF4-FFF2-40B4-BE49-F238E27FC236}">
                <a16:creationId xmlns:a16="http://schemas.microsoft.com/office/drawing/2014/main" id="{1B6EF650-379D-4291-B55D-CF6303F8ECAD}"/>
              </a:ext>
            </a:extLst>
          </p:cNvPr>
          <p:cNvSpPr txBox="1"/>
          <p:nvPr/>
        </p:nvSpPr>
        <p:spPr>
          <a:xfrm>
            <a:off x="4568996" y="3780354"/>
            <a:ext cx="29305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900">
                <a:hlinkClick r:id="rId5" tooltip="https://commons.wikimedia.org/wiki/File:Boutique_boucherie_%C3%A0_Boucheries_Andr%C3%A9_(Rillieux-la-Pape).JPG"/>
              </a:rPr>
              <a:t>Esta Foto</a:t>
            </a:r>
            <a:r>
              <a:rPr lang="pt-BR" sz="900"/>
              <a:t> de Autor Desconhecido está licenciado em </a:t>
            </a:r>
            <a:r>
              <a:rPr lang="pt-BR" sz="900">
                <a:hlinkClick r:id="rId9" tooltip="https://creativecommons.org/licenses/by-sa/3.0/"/>
              </a:rPr>
              <a:t>CC BY-SA</a:t>
            </a:r>
            <a:endParaRPr lang="pt-BR" sz="900"/>
          </a:p>
        </p:txBody>
      </p:sp>
      <p:sp>
        <p:nvSpPr>
          <p:cNvPr id="22" name="CaixaDeTexto 21">
            <a:extLst>
              <a:ext uri="{FF2B5EF4-FFF2-40B4-BE49-F238E27FC236}">
                <a16:creationId xmlns:a16="http://schemas.microsoft.com/office/drawing/2014/main" id="{CB7CD3D3-C803-4EC1-91E7-B01A08BD4984}"/>
              </a:ext>
            </a:extLst>
          </p:cNvPr>
          <p:cNvSpPr txBox="1"/>
          <p:nvPr/>
        </p:nvSpPr>
        <p:spPr>
          <a:xfrm>
            <a:off x="7804321" y="3780354"/>
            <a:ext cx="29321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900">
                <a:hlinkClick r:id="rId7" tooltip="https://fr.vikidia.org/wiki/Boulangerie"/>
              </a:rPr>
              <a:t>Esta Foto</a:t>
            </a:r>
            <a:r>
              <a:rPr lang="pt-BR" sz="900"/>
              <a:t> de Autor Desconhecido está licenciado em </a:t>
            </a:r>
            <a:r>
              <a:rPr lang="pt-BR" sz="900">
                <a:hlinkClick r:id="rId9" tooltip="https://creativecommons.org/licenses/by-sa/3.0/"/>
              </a:rPr>
              <a:t>CC BY-SA</a:t>
            </a:r>
            <a:endParaRPr lang="pt-BR" sz="900"/>
          </a:p>
        </p:txBody>
      </p:sp>
    </p:spTree>
    <p:extLst>
      <p:ext uri="{BB962C8B-B14F-4D97-AF65-F5344CB8AC3E}">
        <p14:creationId xmlns:p14="http://schemas.microsoft.com/office/powerpoint/2010/main" val="30808030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135CAD0-A8FE-47DA-9C45-6276E616B4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pt-BR" dirty="0" err="1"/>
              <a:t>Cours</a:t>
            </a:r>
            <a:r>
              <a:rPr lang="pt-BR" dirty="0"/>
              <a:t> de </a:t>
            </a:r>
            <a:r>
              <a:rPr lang="pt-BR" dirty="0" err="1"/>
              <a:t>Français</a:t>
            </a:r>
            <a:r>
              <a:rPr lang="pt-BR" dirty="0"/>
              <a:t> – </a:t>
            </a:r>
            <a:r>
              <a:rPr lang="pt-BR" dirty="0" err="1"/>
              <a:t>Niveau</a:t>
            </a:r>
            <a:r>
              <a:rPr lang="pt-BR" dirty="0"/>
              <a:t> </a:t>
            </a:r>
            <a:r>
              <a:rPr lang="pt-BR"/>
              <a:t>Intermédiaire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07BFA771-7B02-43B8-BA0C-DDB508BA321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15" name="Espaço Reservado para Imagem 14" descr="Uma imagem contendo no interior, teto, mesa, balcão&#10;&#10;Descrição gerada automaticamente">
            <a:extLst>
              <a:ext uri="{FF2B5EF4-FFF2-40B4-BE49-F238E27FC236}">
                <a16:creationId xmlns:a16="http://schemas.microsoft.com/office/drawing/2014/main" id="{F30C405F-6173-4A3C-B1D7-37F03129F55E}"/>
              </a:ext>
            </a:extLst>
          </p:cNvPr>
          <p:cNvPicPr>
            <a:picLocks noGrp="1" noChangeAspect="1"/>
          </p:cNvPicPr>
          <p:nvPr>
            <p:ph type="pic" idx="15"/>
          </p:nvPr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15298" b="15298"/>
          <a:stretch>
            <a:fillRect/>
          </a:stretch>
        </p:blipFill>
        <p:spPr/>
      </p:pic>
      <p:sp>
        <p:nvSpPr>
          <p:cNvPr id="9" name="Espaço Reservado para Texto 8">
            <a:extLst>
              <a:ext uri="{FF2B5EF4-FFF2-40B4-BE49-F238E27FC236}">
                <a16:creationId xmlns:a16="http://schemas.microsoft.com/office/drawing/2014/main" id="{C3306A40-E404-4551-902F-1C5927704413}"/>
              </a:ext>
            </a:extLst>
          </p:cNvPr>
          <p:cNvSpPr>
            <a:spLocks noGrp="1"/>
          </p:cNvSpPr>
          <p:nvPr>
            <p:ph type="body" sz="half" idx="18"/>
          </p:nvPr>
        </p:nvSpPr>
        <p:spPr/>
        <p:txBody>
          <a:bodyPr/>
          <a:lstStyle/>
          <a:p>
            <a:pPr algn="ctr"/>
            <a:r>
              <a:rPr lang="pt-BR" dirty="0" err="1"/>
              <a:t>charcuterie</a:t>
            </a:r>
            <a:endParaRPr lang="pt-BR" dirty="0"/>
          </a:p>
        </p:txBody>
      </p:sp>
      <p:sp>
        <p:nvSpPr>
          <p:cNvPr id="6" name="Espaço Reservado para Texto 5">
            <a:extLst>
              <a:ext uri="{FF2B5EF4-FFF2-40B4-BE49-F238E27FC236}">
                <a16:creationId xmlns:a16="http://schemas.microsoft.com/office/drawing/2014/main" id="{C27F5B46-E031-4632-ADB4-460E9A481DA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18" name="Espaço Reservado para Imagem 17" descr="Auditório com cadeiras&#10;&#10;Descrição gerada automaticamente">
            <a:extLst>
              <a:ext uri="{FF2B5EF4-FFF2-40B4-BE49-F238E27FC236}">
                <a16:creationId xmlns:a16="http://schemas.microsoft.com/office/drawing/2014/main" id="{82C6D046-FA5E-4E4B-9228-7E9050720E9E}"/>
              </a:ext>
            </a:extLst>
          </p:cNvPr>
          <p:cNvPicPr>
            <a:picLocks noGrp="1" noChangeAspect="1"/>
          </p:cNvPicPr>
          <p:nvPr>
            <p:ph type="pic" idx="21"/>
          </p:nvPr>
        </p:nvPicPr>
        <p:blipFill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rcRect t="3725" b="3725"/>
          <a:stretch>
            <a:fillRect/>
          </a:stretch>
        </p:blipFill>
        <p:spPr/>
      </p:pic>
      <p:sp>
        <p:nvSpPr>
          <p:cNvPr id="10" name="Espaço Reservado para Texto 9">
            <a:extLst>
              <a:ext uri="{FF2B5EF4-FFF2-40B4-BE49-F238E27FC236}">
                <a16:creationId xmlns:a16="http://schemas.microsoft.com/office/drawing/2014/main" id="{E6C61208-01EA-4F11-83D1-A0509F21171C}"/>
              </a:ext>
            </a:extLst>
          </p:cNvPr>
          <p:cNvSpPr>
            <a:spLocks noGrp="1"/>
          </p:cNvSpPr>
          <p:nvPr>
            <p:ph type="body" sz="half" idx="19"/>
          </p:nvPr>
        </p:nvSpPr>
        <p:spPr/>
        <p:txBody>
          <a:bodyPr/>
          <a:lstStyle/>
          <a:p>
            <a:pPr algn="ctr"/>
            <a:r>
              <a:rPr lang="pt-BR" dirty="0" err="1"/>
              <a:t>cinéma</a:t>
            </a:r>
            <a:endParaRPr lang="pt-BR" dirty="0"/>
          </a:p>
        </p:txBody>
      </p:sp>
      <p:sp>
        <p:nvSpPr>
          <p:cNvPr id="7" name="Espaço Reservado para Texto 6">
            <a:extLst>
              <a:ext uri="{FF2B5EF4-FFF2-40B4-BE49-F238E27FC236}">
                <a16:creationId xmlns:a16="http://schemas.microsoft.com/office/drawing/2014/main" id="{2D0D86E3-B80A-4048-BE42-F4E83B13E61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21" name="Espaço Reservado para Imagem 20" descr="Mesa de escritório&#10;&#10;Descrição gerada automaticamente">
            <a:extLst>
              <a:ext uri="{FF2B5EF4-FFF2-40B4-BE49-F238E27FC236}">
                <a16:creationId xmlns:a16="http://schemas.microsoft.com/office/drawing/2014/main" id="{5768CD49-D345-466B-822B-850DDF7AAC8A}"/>
              </a:ext>
            </a:extLst>
          </p:cNvPr>
          <p:cNvPicPr>
            <a:picLocks noGrp="1" noChangeAspect="1"/>
          </p:cNvPicPr>
          <p:nvPr>
            <p:ph type="pic" idx="22"/>
          </p:nvPr>
        </p:nvPicPr>
        <p:blipFill>
          <a:blip r:embed="rId6">
            <a:extLst>
              <a:ext uri="{837473B0-CC2E-450A-ABE3-18F120FF3D39}">
                <a1611:picAttrSrcUrl xmlns:a1611="http://schemas.microsoft.com/office/drawing/2016/11/main" r:id="rId7"/>
              </a:ext>
            </a:extLst>
          </a:blip>
          <a:srcRect t="12055" b="12055"/>
          <a:stretch>
            <a:fillRect/>
          </a:stretch>
        </p:blipFill>
        <p:spPr/>
      </p:pic>
      <p:sp>
        <p:nvSpPr>
          <p:cNvPr id="11" name="Espaço Reservado para Texto 10">
            <a:extLst>
              <a:ext uri="{FF2B5EF4-FFF2-40B4-BE49-F238E27FC236}">
                <a16:creationId xmlns:a16="http://schemas.microsoft.com/office/drawing/2014/main" id="{53082115-2743-437D-9878-2763D76161F9}"/>
              </a:ext>
            </a:extLst>
          </p:cNvPr>
          <p:cNvSpPr>
            <a:spLocks noGrp="1"/>
          </p:cNvSpPr>
          <p:nvPr>
            <p:ph type="body" sz="half" idx="20"/>
          </p:nvPr>
        </p:nvSpPr>
        <p:spPr/>
        <p:txBody>
          <a:bodyPr/>
          <a:lstStyle/>
          <a:p>
            <a:pPr algn="ctr"/>
            <a:r>
              <a:rPr lang="pt-BR" dirty="0"/>
              <a:t>clinique</a:t>
            </a:r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32723908-2AAD-4EDE-8A84-106C0A5079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int. 17</a:t>
            </a:r>
            <a:endParaRPr lang="en-US" dirty="0"/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984996E5-5F44-44BB-B89E-A87732347AF7}"/>
              </a:ext>
            </a:extLst>
          </p:cNvPr>
          <p:cNvSpPr txBox="1"/>
          <p:nvPr/>
        </p:nvSpPr>
        <p:spPr>
          <a:xfrm>
            <a:off x="1332085" y="3780354"/>
            <a:ext cx="29400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900">
                <a:hlinkClick r:id="rId3" tooltip="http://flickr.com/photos/tumbersault/5788406895"/>
              </a:rPr>
              <a:t>Esta Foto</a:t>
            </a:r>
            <a:r>
              <a:rPr lang="pt-BR" sz="900"/>
              <a:t> de Autor Desconhecido está licenciado em </a:t>
            </a:r>
            <a:r>
              <a:rPr lang="pt-BR" sz="900">
                <a:hlinkClick r:id="rId8" tooltip="https://creativecommons.org/licenses/by-nc-sa/3.0/"/>
              </a:rPr>
              <a:t>CC BY-SA-NC</a:t>
            </a:r>
            <a:endParaRPr lang="pt-BR" sz="900"/>
          </a:p>
        </p:txBody>
      </p:sp>
      <p:sp>
        <p:nvSpPr>
          <p:cNvPr id="19" name="CaixaDeTexto 18">
            <a:extLst>
              <a:ext uri="{FF2B5EF4-FFF2-40B4-BE49-F238E27FC236}">
                <a16:creationId xmlns:a16="http://schemas.microsoft.com/office/drawing/2014/main" id="{C85D3320-E3F6-4A77-BF3C-3786A76EB237}"/>
              </a:ext>
            </a:extLst>
          </p:cNvPr>
          <p:cNvSpPr txBox="1"/>
          <p:nvPr/>
        </p:nvSpPr>
        <p:spPr>
          <a:xfrm>
            <a:off x="4568996" y="3780354"/>
            <a:ext cx="29305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900">
                <a:hlinkClick r:id="rId5" tooltip="https://www.wired.it/play/cultura/2017/03/01/cinema-due-euro-mercoledi/"/>
              </a:rPr>
              <a:t>Esta Foto</a:t>
            </a:r>
            <a:r>
              <a:rPr lang="pt-BR" sz="900"/>
              <a:t> de Autor Desconhecido está licenciado em </a:t>
            </a:r>
            <a:r>
              <a:rPr lang="pt-BR" sz="900">
                <a:hlinkClick r:id="rId9" tooltip="https://creativecommons.org/licenses/by-nc-nd/3.0/"/>
              </a:rPr>
              <a:t>CC BY-NC-ND</a:t>
            </a:r>
            <a:endParaRPr lang="pt-BR" sz="900"/>
          </a:p>
        </p:txBody>
      </p:sp>
      <p:sp>
        <p:nvSpPr>
          <p:cNvPr id="22" name="CaixaDeTexto 21">
            <a:extLst>
              <a:ext uri="{FF2B5EF4-FFF2-40B4-BE49-F238E27FC236}">
                <a16:creationId xmlns:a16="http://schemas.microsoft.com/office/drawing/2014/main" id="{EB6F79B8-49C7-44B3-92D6-9AAB9F00A522}"/>
              </a:ext>
            </a:extLst>
          </p:cNvPr>
          <p:cNvSpPr txBox="1"/>
          <p:nvPr/>
        </p:nvSpPr>
        <p:spPr>
          <a:xfrm>
            <a:off x="7804321" y="3780354"/>
            <a:ext cx="29321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900">
                <a:hlinkClick r:id="rId7" tooltip="https://amorimcappellette.com.br/design-de-interiores-corporativo/"/>
              </a:rPr>
              <a:t>Esta Foto</a:t>
            </a:r>
            <a:r>
              <a:rPr lang="pt-BR" sz="900"/>
              <a:t> de Autor Desconhecido está licenciado em </a:t>
            </a:r>
            <a:r>
              <a:rPr lang="pt-BR" sz="900">
                <a:hlinkClick r:id="rId9" tooltip="https://creativecommons.org/licenses/by-nc-nd/3.0/"/>
              </a:rPr>
              <a:t>CC BY-NC-ND</a:t>
            </a:r>
            <a:endParaRPr lang="pt-BR" sz="900"/>
          </a:p>
        </p:txBody>
      </p:sp>
    </p:spTree>
    <p:extLst>
      <p:ext uri="{BB962C8B-B14F-4D97-AF65-F5344CB8AC3E}">
        <p14:creationId xmlns:p14="http://schemas.microsoft.com/office/powerpoint/2010/main" val="862746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135CAD0-A8FE-47DA-9C45-6276E616B4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pt-BR" dirty="0" err="1"/>
              <a:t>Cours</a:t>
            </a:r>
            <a:r>
              <a:rPr lang="pt-BR" dirty="0"/>
              <a:t> de </a:t>
            </a:r>
            <a:r>
              <a:rPr lang="pt-BR" dirty="0" err="1"/>
              <a:t>Français</a:t>
            </a:r>
            <a:r>
              <a:rPr lang="pt-BR" dirty="0"/>
              <a:t> – </a:t>
            </a:r>
            <a:r>
              <a:rPr lang="pt-BR" dirty="0" err="1"/>
              <a:t>Niveau</a:t>
            </a:r>
            <a:r>
              <a:rPr lang="pt-BR" dirty="0"/>
              <a:t> </a:t>
            </a:r>
            <a:r>
              <a:rPr lang="pt-BR"/>
              <a:t>Intermédiaire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E9270240-144A-4951-9415-5EFE96DB3C2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15" name="Espaço Reservado para Imagem 14" descr="Prédio com janelas de vidro&#10;&#10;Descrição gerada automaticamente">
            <a:extLst>
              <a:ext uri="{FF2B5EF4-FFF2-40B4-BE49-F238E27FC236}">
                <a16:creationId xmlns:a16="http://schemas.microsoft.com/office/drawing/2014/main" id="{D7B0B353-219F-4FED-BC24-79F023CB5514}"/>
              </a:ext>
            </a:extLst>
          </p:cNvPr>
          <p:cNvPicPr>
            <a:picLocks noGrp="1" noChangeAspect="1"/>
          </p:cNvPicPr>
          <p:nvPr>
            <p:ph type="pic" idx="15"/>
          </p:nvPr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15443" b="15443"/>
          <a:stretch>
            <a:fillRect/>
          </a:stretch>
        </p:blipFill>
        <p:spPr/>
      </p:pic>
      <p:sp>
        <p:nvSpPr>
          <p:cNvPr id="9" name="Espaço Reservado para Texto 8">
            <a:extLst>
              <a:ext uri="{FF2B5EF4-FFF2-40B4-BE49-F238E27FC236}">
                <a16:creationId xmlns:a16="http://schemas.microsoft.com/office/drawing/2014/main" id="{21B4C1E3-CBA5-4886-841E-7AF3025CC549}"/>
              </a:ext>
            </a:extLst>
          </p:cNvPr>
          <p:cNvSpPr>
            <a:spLocks noGrp="1"/>
          </p:cNvSpPr>
          <p:nvPr>
            <p:ph type="body" sz="half" idx="18"/>
          </p:nvPr>
        </p:nvSpPr>
        <p:spPr/>
        <p:txBody>
          <a:bodyPr/>
          <a:lstStyle/>
          <a:p>
            <a:pPr algn="ctr"/>
            <a:r>
              <a:rPr lang="pt-BR" dirty="0" err="1"/>
              <a:t>collège</a:t>
            </a:r>
            <a:endParaRPr lang="pt-BR" dirty="0"/>
          </a:p>
        </p:txBody>
      </p:sp>
      <p:sp>
        <p:nvSpPr>
          <p:cNvPr id="6" name="Espaço Reservado para Texto 5">
            <a:extLst>
              <a:ext uri="{FF2B5EF4-FFF2-40B4-BE49-F238E27FC236}">
                <a16:creationId xmlns:a16="http://schemas.microsoft.com/office/drawing/2014/main" id="{F4FCD08E-7943-4600-8414-3968ECE5E4A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18" name="Espaço Reservado para Imagem 17" descr="Carro estacionado na rua com prédio em cima&#10;&#10;Descrição gerada automaticamente">
            <a:extLst>
              <a:ext uri="{FF2B5EF4-FFF2-40B4-BE49-F238E27FC236}">
                <a16:creationId xmlns:a16="http://schemas.microsoft.com/office/drawing/2014/main" id="{F708CB39-2DA1-4CC7-8774-50EA17369DED}"/>
              </a:ext>
            </a:extLst>
          </p:cNvPr>
          <p:cNvPicPr>
            <a:picLocks noGrp="1" noChangeAspect="1"/>
          </p:cNvPicPr>
          <p:nvPr>
            <p:ph type="pic" idx="21"/>
          </p:nvPr>
        </p:nvPicPr>
        <p:blipFill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rcRect t="11027" b="11027"/>
          <a:stretch>
            <a:fillRect/>
          </a:stretch>
        </p:blipFill>
        <p:spPr/>
      </p:pic>
      <p:sp>
        <p:nvSpPr>
          <p:cNvPr id="10" name="Espaço Reservado para Texto 9">
            <a:extLst>
              <a:ext uri="{FF2B5EF4-FFF2-40B4-BE49-F238E27FC236}">
                <a16:creationId xmlns:a16="http://schemas.microsoft.com/office/drawing/2014/main" id="{CF1EE377-4B26-4DB3-B17A-9BDFE4CACB78}"/>
              </a:ext>
            </a:extLst>
          </p:cNvPr>
          <p:cNvSpPr>
            <a:spLocks noGrp="1"/>
          </p:cNvSpPr>
          <p:nvPr>
            <p:ph type="body" sz="half" idx="19"/>
          </p:nvPr>
        </p:nvSpPr>
        <p:spPr/>
        <p:txBody>
          <a:bodyPr/>
          <a:lstStyle/>
          <a:p>
            <a:pPr algn="ctr"/>
            <a:r>
              <a:rPr lang="pt-BR" dirty="0" err="1"/>
              <a:t>commissariat</a:t>
            </a:r>
            <a:endParaRPr lang="pt-BR" dirty="0"/>
          </a:p>
        </p:txBody>
      </p:sp>
      <p:sp>
        <p:nvSpPr>
          <p:cNvPr id="7" name="Espaço Reservado para Texto 6">
            <a:extLst>
              <a:ext uri="{FF2B5EF4-FFF2-40B4-BE49-F238E27FC236}">
                <a16:creationId xmlns:a16="http://schemas.microsoft.com/office/drawing/2014/main" id="{6CEBFD90-4606-405C-9B73-E546738BB75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21" name="Espaço Reservado para Imagem 20" descr="Uma imagem contendo no interior, cena, quarto, mesa&#10;&#10;Descrição gerada automaticamente">
            <a:extLst>
              <a:ext uri="{FF2B5EF4-FFF2-40B4-BE49-F238E27FC236}">
                <a16:creationId xmlns:a16="http://schemas.microsoft.com/office/drawing/2014/main" id="{88FAEC87-BBF0-40F3-B009-006CC85DC943}"/>
              </a:ext>
            </a:extLst>
          </p:cNvPr>
          <p:cNvPicPr>
            <a:picLocks noGrp="1" noChangeAspect="1"/>
          </p:cNvPicPr>
          <p:nvPr>
            <p:ph type="pic" idx="22"/>
          </p:nvPr>
        </p:nvPicPr>
        <p:blipFill>
          <a:blip r:embed="rId6">
            <a:extLst>
              <a:ext uri="{837473B0-CC2E-450A-ABE3-18F120FF3D39}">
                <a1611:picAttrSrcUrl xmlns:a1611="http://schemas.microsoft.com/office/drawing/2016/11/main" r:id="rId7"/>
              </a:ext>
            </a:extLst>
          </a:blip>
          <a:srcRect t="1174" b="1174"/>
          <a:stretch>
            <a:fillRect/>
          </a:stretch>
        </p:blipFill>
        <p:spPr/>
      </p:pic>
      <p:sp>
        <p:nvSpPr>
          <p:cNvPr id="11" name="Espaço Reservado para Texto 10">
            <a:extLst>
              <a:ext uri="{FF2B5EF4-FFF2-40B4-BE49-F238E27FC236}">
                <a16:creationId xmlns:a16="http://schemas.microsoft.com/office/drawing/2014/main" id="{C0D8D06D-521B-43AA-955A-71B77C387DC4}"/>
              </a:ext>
            </a:extLst>
          </p:cNvPr>
          <p:cNvSpPr>
            <a:spLocks noGrp="1"/>
          </p:cNvSpPr>
          <p:nvPr>
            <p:ph type="body" sz="half" idx="20"/>
          </p:nvPr>
        </p:nvSpPr>
        <p:spPr/>
        <p:txBody>
          <a:bodyPr/>
          <a:lstStyle/>
          <a:p>
            <a:pPr algn="ctr"/>
            <a:r>
              <a:rPr lang="pt-BR" dirty="0" err="1"/>
              <a:t>école</a:t>
            </a:r>
            <a:r>
              <a:rPr lang="pt-BR" dirty="0"/>
              <a:t> </a:t>
            </a:r>
            <a:r>
              <a:rPr lang="pt-BR" dirty="0" err="1"/>
              <a:t>primaire</a:t>
            </a:r>
            <a:endParaRPr lang="pt-BR" dirty="0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E2DB704E-EAB8-43EC-9BE3-BD660B5EE6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int. 17</a:t>
            </a:r>
            <a:endParaRPr lang="en-US" dirty="0"/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AB6F2487-FDB6-447E-B812-DD70CC1045F5}"/>
              </a:ext>
            </a:extLst>
          </p:cNvPr>
          <p:cNvSpPr txBox="1"/>
          <p:nvPr/>
        </p:nvSpPr>
        <p:spPr>
          <a:xfrm>
            <a:off x="1332085" y="3780354"/>
            <a:ext cx="29400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900">
                <a:hlinkClick r:id="rId3" tooltip="http://commons.wikimedia.org/wiki/File:Colegio_Jos%C3%A9_Luis_Poullet,_El_Puerto_de_Santa_Mar%C3%ADa.jpg"/>
              </a:rPr>
              <a:t>Esta Foto</a:t>
            </a:r>
            <a:r>
              <a:rPr lang="pt-BR" sz="900"/>
              <a:t> de Autor Desconhecido está licenciado em </a:t>
            </a:r>
            <a:r>
              <a:rPr lang="pt-BR" sz="900">
                <a:hlinkClick r:id="rId8" tooltip="https://creativecommons.org/licenses/by-sa/3.0/"/>
              </a:rPr>
              <a:t>CC BY-SA</a:t>
            </a:r>
            <a:endParaRPr lang="pt-BR" sz="900"/>
          </a:p>
        </p:txBody>
      </p:sp>
      <p:sp>
        <p:nvSpPr>
          <p:cNvPr id="19" name="CaixaDeTexto 18">
            <a:extLst>
              <a:ext uri="{FF2B5EF4-FFF2-40B4-BE49-F238E27FC236}">
                <a16:creationId xmlns:a16="http://schemas.microsoft.com/office/drawing/2014/main" id="{EF4F3BFE-E3E5-4468-855E-F4435D3323EE}"/>
              </a:ext>
            </a:extLst>
          </p:cNvPr>
          <p:cNvSpPr txBox="1"/>
          <p:nvPr/>
        </p:nvSpPr>
        <p:spPr>
          <a:xfrm>
            <a:off x="4568996" y="3780354"/>
            <a:ext cx="29305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900">
                <a:hlinkClick r:id="rId5" tooltip="https://www.flickr.com/photos/25998107@N03/4460903690"/>
              </a:rPr>
              <a:t>Esta Foto</a:t>
            </a:r>
            <a:r>
              <a:rPr lang="pt-BR" sz="900"/>
              <a:t> de Autor Desconhecido está licenciado em </a:t>
            </a:r>
            <a:r>
              <a:rPr lang="pt-BR" sz="900">
                <a:hlinkClick r:id="rId9" tooltip="https://creativecommons.org/licenses/by-nc-sa/3.0/"/>
              </a:rPr>
              <a:t>CC BY-SA-NC</a:t>
            </a:r>
            <a:endParaRPr lang="pt-BR" sz="900"/>
          </a:p>
        </p:txBody>
      </p:sp>
      <p:sp>
        <p:nvSpPr>
          <p:cNvPr id="22" name="CaixaDeTexto 21">
            <a:extLst>
              <a:ext uri="{FF2B5EF4-FFF2-40B4-BE49-F238E27FC236}">
                <a16:creationId xmlns:a16="http://schemas.microsoft.com/office/drawing/2014/main" id="{FA5FD2A4-94DD-477A-88CF-CF556A76FBCD}"/>
              </a:ext>
            </a:extLst>
          </p:cNvPr>
          <p:cNvSpPr txBox="1"/>
          <p:nvPr/>
        </p:nvSpPr>
        <p:spPr>
          <a:xfrm>
            <a:off x="7804321" y="3780354"/>
            <a:ext cx="29321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900">
                <a:hlinkClick r:id="rId7" tooltip="http://www.guiadacidade.pt/pt/art/jardim-de-infancia-de-luxo-na-outurela-3005-11"/>
              </a:rPr>
              <a:t>Esta Foto</a:t>
            </a:r>
            <a:r>
              <a:rPr lang="pt-BR" sz="900"/>
              <a:t> de Autor Desconhecido está licenciado em </a:t>
            </a:r>
            <a:r>
              <a:rPr lang="pt-BR" sz="900">
                <a:hlinkClick r:id="rId9" tooltip="https://creativecommons.org/licenses/by-nc-sa/3.0/"/>
              </a:rPr>
              <a:t>CC BY-SA-NC</a:t>
            </a:r>
            <a:endParaRPr lang="pt-BR" sz="900"/>
          </a:p>
        </p:txBody>
      </p:sp>
    </p:spTree>
    <p:extLst>
      <p:ext uri="{BB962C8B-B14F-4D97-AF65-F5344CB8AC3E}">
        <p14:creationId xmlns:p14="http://schemas.microsoft.com/office/powerpoint/2010/main" val="31731492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135CAD0-A8FE-47DA-9C45-6276E616B4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pt-BR" dirty="0" err="1"/>
              <a:t>Cours</a:t>
            </a:r>
            <a:r>
              <a:rPr lang="pt-BR" dirty="0"/>
              <a:t> de </a:t>
            </a:r>
            <a:r>
              <a:rPr lang="pt-BR" dirty="0" err="1"/>
              <a:t>Français</a:t>
            </a:r>
            <a:r>
              <a:rPr lang="pt-BR" dirty="0"/>
              <a:t> – </a:t>
            </a:r>
            <a:r>
              <a:rPr lang="pt-BR" dirty="0" err="1"/>
              <a:t>Niveau</a:t>
            </a:r>
            <a:r>
              <a:rPr lang="pt-BR" dirty="0"/>
              <a:t> </a:t>
            </a:r>
            <a:r>
              <a:rPr lang="pt-BR"/>
              <a:t>Intermédiaire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2A787D73-F320-4349-A5BA-D4C6BA63867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15" name="Espaço Reservado para Imagem 14" descr="Homem em frente de loja com cobertura de entrada de estabelecimento&#10;&#10;Descrição gerada automaticamente">
            <a:extLst>
              <a:ext uri="{FF2B5EF4-FFF2-40B4-BE49-F238E27FC236}">
                <a16:creationId xmlns:a16="http://schemas.microsoft.com/office/drawing/2014/main" id="{1BFE9A31-4657-4FC7-89E6-C2A3F67F404A}"/>
              </a:ext>
            </a:extLst>
          </p:cNvPr>
          <p:cNvPicPr>
            <a:picLocks noGrp="1" noChangeAspect="1"/>
          </p:cNvPicPr>
          <p:nvPr>
            <p:ph type="pic" idx="15"/>
          </p:nvPr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11123" b="11123"/>
          <a:stretch>
            <a:fillRect/>
          </a:stretch>
        </p:blipFill>
        <p:spPr/>
      </p:pic>
      <p:sp>
        <p:nvSpPr>
          <p:cNvPr id="9" name="Espaço Reservado para Texto 8">
            <a:extLst>
              <a:ext uri="{FF2B5EF4-FFF2-40B4-BE49-F238E27FC236}">
                <a16:creationId xmlns:a16="http://schemas.microsoft.com/office/drawing/2014/main" id="{080CAE27-ED00-4993-B0CC-E1CD56C48282}"/>
              </a:ext>
            </a:extLst>
          </p:cNvPr>
          <p:cNvSpPr>
            <a:spLocks noGrp="1"/>
          </p:cNvSpPr>
          <p:nvPr>
            <p:ph type="body" sz="half" idx="18"/>
          </p:nvPr>
        </p:nvSpPr>
        <p:spPr/>
        <p:txBody>
          <a:bodyPr/>
          <a:lstStyle/>
          <a:p>
            <a:pPr algn="ctr"/>
            <a:r>
              <a:rPr lang="pt-BR" dirty="0" err="1"/>
              <a:t>épicerie</a:t>
            </a:r>
            <a:endParaRPr lang="pt-BR" dirty="0"/>
          </a:p>
        </p:txBody>
      </p:sp>
      <p:sp>
        <p:nvSpPr>
          <p:cNvPr id="6" name="Espaço Reservado para Texto 5">
            <a:extLst>
              <a:ext uri="{FF2B5EF4-FFF2-40B4-BE49-F238E27FC236}">
                <a16:creationId xmlns:a16="http://schemas.microsoft.com/office/drawing/2014/main" id="{DEEF05A2-9447-465F-A0FA-8F7AF884BDD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18" name="Espaço Reservado para Imagem 17" descr="Jardim com flores&#10;&#10;Descrição gerada automaticamente">
            <a:extLst>
              <a:ext uri="{FF2B5EF4-FFF2-40B4-BE49-F238E27FC236}">
                <a16:creationId xmlns:a16="http://schemas.microsoft.com/office/drawing/2014/main" id="{D2B1B627-B792-4DE1-A25B-13678CC65D89}"/>
              </a:ext>
            </a:extLst>
          </p:cNvPr>
          <p:cNvPicPr>
            <a:picLocks noGrp="1" noChangeAspect="1"/>
          </p:cNvPicPr>
          <p:nvPr>
            <p:ph type="pic" idx="21"/>
          </p:nvPr>
        </p:nvPicPr>
        <p:blipFill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rcRect t="15330" b="15330"/>
          <a:stretch>
            <a:fillRect/>
          </a:stretch>
        </p:blipFill>
        <p:spPr/>
      </p:pic>
      <p:sp>
        <p:nvSpPr>
          <p:cNvPr id="10" name="Espaço Reservado para Texto 9">
            <a:extLst>
              <a:ext uri="{FF2B5EF4-FFF2-40B4-BE49-F238E27FC236}">
                <a16:creationId xmlns:a16="http://schemas.microsoft.com/office/drawing/2014/main" id="{9DC69629-077D-40F8-A59C-F1614B084D81}"/>
              </a:ext>
            </a:extLst>
          </p:cNvPr>
          <p:cNvSpPr>
            <a:spLocks noGrp="1"/>
          </p:cNvSpPr>
          <p:nvPr>
            <p:ph type="body" sz="half" idx="19"/>
          </p:nvPr>
        </p:nvSpPr>
        <p:spPr/>
        <p:txBody>
          <a:bodyPr/>
          <a:lstStyle/>
          <a:p>
            <a:pPr algn="ctr"/>
            <a:r>
              <a:rPr lang="pt-BR" dirty="0" err="1"/>
              <a:t>fleuriste</a:t>
            </a:r>
            <a:endParaRPr lang="pt-BR" dirty="0"/>
          </a:p>
        </p:txBody>
      </p:sp>
      <p:sp>
        <p:nvSpPr>
          <p:cNvPr id="7" name="Espaço Reservado para Texto 6">
            <a:extLst>
              <a:ext uri="{FF2B5EF4-FFF2-40B4-BE49-F238E27FC236}">
                <a16:creationId xmlns:a16="http://schemas.microsoft.com/office/drawing/2014/main" id="{0898AFB5-80A2-49B7-9231-F7FE73DCAC1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21" name="Espaço Reservado para Imagem 20" descr="Estação de trem&#10;&#10;Descrição gerada automaticamente">
            <a:extLst>
              <a:ext uri="{FF2B5EF4-FFF2-40B4-BE49-F238E27FC236}">
                <a16:creationId xmlns:a16="http://schemas.microsoft.com/office/drawing/2014/main" id="{97189186-54CE-4CE1-B9CD-711D8158B6DF}"/>
              </a:ext>
            </a:extLst>
          </p:cNvPr>
          <p:cNvPicPr>
            <a:picLocks noGrp="1" noChangeAspect="1"/>
          </p:cNvPicPr>
          <p:nvPr>
            <p:ph type="pic" idx="22"/>
          </p:nvPr>
        </p:nvPicPr>
        <p:blipFill>
          <a:blip r:embed="rId6">
            <a:extLst>
              <a:ext uri="{837473B0-CC2E-450A-ABE3-18F120FF3D39}">
                <a1611:picAttrSrcUrl xmlns:a1611="http://schemas.microsoft.com/office/drawing/2016/11/main" r:id="rId7"/>
              </a:ext>
            </a:extLst>
          </a:blip>
          <a:srcRect t="15349" b="15349"/>
          <a:stretch>
            <a:fillRect/>
          </a:stretch>
        </p:blipFill>
        <p:spPr/>
      </p:pic>
      <p:sp>
        <p:nvSpPr>
          <p:cNvPr id="11" name="Espaço Reservado para Texto 10">
            <a:extLst>
              <a:ext uri="{FF2B5EF4-FFF2-40B4-BE49-F238E27FC236}">
                <a16:creationId xmlns:a16="http://schemas.microsoft.com/office/drawing/2014/main" id="{3C0C8D83-3389-45D8-BB71-AC3F18DECE8E}"/>
              </a:ext>
            </a:extLst>
          </p:cNvPr>
          <p:cNvSpPr>
            <a:spLocks noGrp="1"/>
          </p:cNvSpPr>
          <p:nvPr>
            <p:ph type="body" sz="half" idx="20"/>
          </p:nvPr>
        </p:nvSpPr>
        <p:spPr/>
        <p:txBody>
          <a:bodyPr/>
          <a:lstStyle/>
          <a:p>
            <a:pPr algn="ctr"/>
            <a:r>
              <a:rPr lang="pt-BR" dirty="0"/>
              <a:t>gare</a:t>
            </a:r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86A12529-A561-43F9-82A7-E290D08608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int. 17</a:t>
            </a:r>
            <a:endParaRPr lang="en-US" dirty="0"/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70C2C85D-D10F-40D5-A993-74285C3EC1F9}"/>
              </a:ext>
            </a:extLst>
          </p:cNvPr>
          <p:cNvSpPr txBox="1"/>
          <p:nvPr/>
        </p:nvSpPr>
        <p:spPr>
          <a:xfrm>
            <a:off x="1332085" y="3780354"/>
            <a:ext cx="29400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900">
                <a:hlinkClick r:id="rId3" tooltip="https://commons.wikimedia.org/wiki/File:L%27Epicerie_Fine,_Rue_Cler,_Paris_24_May_2014.jpg"/>
              </a:rPr>
              <a:t>Esta Foto</a:t>
            </a:r>
            <a:r>
              <a:rPr lang="pt-BR" sz="900"/>
              <a:t> de Autor Desconhecido está licenciado em </a:t>
            </a:r>
            <a:r>
              <a:rPr lang="pt-BR" sz="900">
                <a:hlinkClick r:id="rId8" tooltip="https://creativecommons.org/licenses/by-sa/3.0/"/>
              </a:rPr>
              <a:t>CC BY-SA</a:t>
            </a:r>
            <a:endParaRPr lang="pt-BR" sz="900"/>
          </a:p>
        </p:txBody>
      </p:sp>
      <p:sp>
        <p:nvSpPr>
          <p:cNvPr id="19" name="CaixaDeTexto 18">
            <a:extLst>
              <a:ext uri="{FF2B5EF4-FFF2-40B4-BE49-F238E27FC236}">
                <a16:creationId xmlns:a16="http://schemas.microsoft.com/office/drawing/2014/main" id="{D38DFB83-7544-4ADA-9924-772BD2F0C144}"/>
              </a:ext>
            </a:extLst>
          </p:cNvPr>
          <p:cNvSpPr txBox="1"/>
          <p:nvPr/>
        </p:nvSpPr>
        <p:spPr>
          <a:xfrm>
            <a:off x="4568996" y="3780354"/>
            <a:ext cx="29305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900">
                <a:hlinkClick r:id="rId5" tooltip="https://es.wikipedia.org/wiki/Florista"/>
              </a:rPr>
              <a:t>Esta Foto</a:t>
            </a:r>
            <a:r>
              <a:rPr lang="pt-BR" sz="900"/>
              <a:t> de Autor Desconhecido está licenciado em </a:t>
            </a:r>
            <a:r>
              <a:rPr lang="pt-BR" sz="900">
                <a:hlinkClick r:id="rId8" tooltip="https://creativecommons.org/licenses/by-sa/3.0/"/>
              </a:rPr>
              <a:t>CC BY-SA</a:t>
            </a:r>
            <a:endParaRPr lang="pt-BR" sz="900"/>
          </a:p>
        </p:txBody>
      </p:sp>
      <p:sp>
        <p:nvSpPr>
          <p:cNvPr id="22" name="CaixaDeTexto 21">
            <a:extLst>
              <a:ext uri="{FF2B5EF4-FFF2-40B4-BE49-F238E27FC236}">
                <a16:creationId xmlns:a16="http://schemas.microsoft.com/office/drawing/2014/main" id="{23714E9A-300B-4FE4-9FA1-C8E7AD4CC092}"/>
              </a:ext>
            </a:extLst>
          </p:cNvPr>
          <p:cNvSpPr txBox="1"/>
          <p:nvPr/>
        </p:nvSpPr>
        <p:spPr>
          <a:xfrm>
            <a:off x="7804321" y="3780354"/>
            <a:ext cx="29321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900">
                <a:hlinkClick r:id="rId7" tooltip="https://fr.wikipedia.org/wiki/Fichier:Gare_Rouen_RD_-_Quais.jpg"/>
              </a:rPr>
              <a:t>Esta Foto</a:t>
            </a:r>
            <a:r>
              <a:rPr lang="pt-BR" sz="900"/>
              <a:t> de Autor Desconhecido está licenciado em </a:t>
            </a:r>
            <a:r>
              <a:rPr lang="pt-BR" sz="900">
                <a:hlinkClick r:id="rId8" tooltip="https://creativecommons.org/licenses/by-sa/3.0/"/>
              </a:rPr>
              <a:t>CC BY-SA</a:t>
            </a:r>
            <a:endParaRPr lang="pt-BR" sz="900"/>
          </a:p>
        </p:txBody>
      </p:sp>
    </p:spTree>
    <p:extLst>
      <p:ext uri="{BB962C8B-B14F-4D97-AF65-F5344CB8AC3E}">
        <p14:creationId xmlns:p14="http://schemas.microsoft.com/office/powerpoint/2010/main" val="25731025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135CAD0-A8FE-47DA-9C45-6276E616B4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pt-BR" dirty="0" err="1"/>
              <a:t>Cours</a:t>
            </a:r>
            <a:r>
              <a:rPr lang="pt-BR" dirty="0"/>
              <a:t> de </a:t>
            </a:r>
            <a:r>
              <a:rPr lang="pt-BR" dirty="0" err="1"/>
              <a:t>Français</a:t>
            </a:r>
            <a:r>
              <a:rPr lang="pt-BR" dirty="0"/>
              <a:t> – </a:t>
            </a:r>
            <a:r>
              <a:rPr lang="pt-BR" dirty="0" err="1"/>
              <a:t>Niveau</a:t>
            </a:r>
            <a:r>
              <a:rPr lang="pt-BR" dirty="0"/>
              <a:t> </a:t>
            </a:r>
            <a:r>
              <a:rPr lang="pt-BR"/>
              <a:t>Intermédiaire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A613647F-6DDE-40E2-A968-821AA0B8342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15" name="Espaço Reservado para Imagem 14" descr="Uma imagem contendo edifício, ao ar livre, grande, cidade&#10;&#10;Descrição gerada automaticamente">
            <a:extLst>
              <a:ext uri="{FF2B5EF4-FFF2-40B4-BE49-F238E27FC236}">
                <a16:creationId xmlns:a16="http://schemas.microsoft.com/office/drawing/2014/main" id="{738062CB-6FA6-4A9C-8D84-AD70DD418898}"/>
              </a:ext>
            </a:extLst>
          </p:cNvPr>
          <p:cNvPicPr>
            <a:picLocks noGrp="1" noChangeAspect="1"/>
          </p:cNvPicPr>
          <p:nvPr>
            <p:ph type="pic" idx="15"/>
          </p:nvPr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3924" b="3924"/>
          <a:stretch>
            <a:fillRect/>
          </a:stretch>
        </p:blipFill>
        <p:spPr/>
      </p:pic>
      <p:sp>
        <p:nvSpPr>
          <p:cNvPr id="9" name="Espaço Reservado para Texto 8">
            <a:extLst>
              <a:ext uri="{FF2B5EF4-FFF2-40B4-BE49-F238E27FC236}">
                <a16:creationId xmlns:a16="http://schemas.microsoft.com/office/drawing/2014/main" id="{0842C262-E8B4-4E00-9EC0-DA7454251AB9}"/>
              </a:ext>
            </a:extLst>
          </p:cNvPr>
          <p:cNvSpPr>
            <a:spLocks noGrp="1"/>
          </p:cNvSpPr>
          <p:nvPr>
            <p:ph type="body" sz="half" idx="18"/>
          </p:nvPr>
        </p:nvSpPr>
        <p:spPr/>
        <p:txBody>
          <a:bodyPr/>
          <a:lstStyle/>
          <a:p>
            <a:pPr algn="ctr"/>
            <a:r>
              <a:rPr lang="pt-BR" dirty="0" err="1"/>
              <a:t>hôpital</a:t>
            </a:r>
            <a:endParaRPr lang="pt-BR" dirty="0"/>
          </a:p>
        </p:txBody>
      </p:sp>
      <p:sp>
        <p:nvSpPr>
          <p:cNvPr id="6" name="Espaço Reservado para Texto 5">
            <a:extLst>
              <a:ext uri="{FF2B5EF4-FFF2-40B4-BE49-F238E27FC236}">
                <a16:creationId xmlns:a16="http://schemas.microsoft.com/office/drawing/2014/main" id="{430895B7-BCEA-4204-9A2C-FF44B4BA31F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18" name="Espaço Reservado para Imagem 17" descr="Cidade iluminada à noite&#10;&#10;Descrição gerada automaticamente">
            <a:extLst>
              <a:ext uri="{FF2B5EF4-FFF2-40B4-BE49-F238E27FC236}">
                <a16:creationId xmlns:a16="http://schemas.microsoft.com/office/drawing/2014/main" id="{A53663BB-F071-4493-97A6-6C635FAA2374}"/>
              </a:ext>
            </a:extLst>
          </p:cNvPr>
          <p:cNvPicPr>
            <a:picLocks noGrp="1" noChangeAspect="1"/>
          </p:cNvPicPr>
          <p:nvPr>
            <p:ph type="pic" idx="21"/>
          </p:nvPr>
        </p:nvPicPr>
        <p:blipFill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rcRect t="9449" b="9449"/>
          <a:stretch>
            <a:fillRect/>
          </a:stretch>
        </p:blipFill>
        <p:spPr/>
      </p:pic>
      <p:sp>
        <p:nvSpPr>
          <p:cNvPr id="10" name="Espaço Reservado para Texto 9">
            <a:extLst>
              <a:ext uri="{FF2B5EF4-FFF2-40B4-BE49-F238E27FC236}">
                <a16:creationId xmlns:a16="http://schemas.microsoft.com/office/drawing/2014/main" id="{4E919C39-0C00-4826-9A33-006AF7D897A2}"/>
              </a:ext>
            </a:extLst>
          </p:cNvPr>
          <p:cNvSpPr>
            <a:spLocks noGrp="1"/>
          </p:cNvSpPr>
          <p:nvPr>
            <p:ph type="body" sz="half" idx="19"/>
          </p:nvPr>
        </p:nvSpPr>
        <p:spPr/>
        <p:txBody>
          <a:bodyPr/>
          <a:lstStyle/>
          <a:p>
            <a:pPr algn="ctr"/>
            <a:r>
              <a:rPr lang="pt-BR" dirty="0" err="1"/>
              <a:t>hôtel</a:t>
            </a:r>
            <a:endParaRPr lang="pt-BR" dirty="0"/>
          </a:p>
        </p:txBody>
      </p:sp>
      <p:sp>
        <p:nvSpPr>
          <p:cNvPr id="7" name="Espaço Reservado para Texto 6">
            <a:extLst>
              <a:ext uri="{FF2B5EF4-FFF2-40B4-BE49-F238E27FC236}">
                <a16:creationId xmlns:a16="http://schemas.microsoft.com/office/drawing/2014/main" id="{CB3358DD-D165-42A2-AB1B-B703FF49C5E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21" name="Espaço Reservado para Imagem 20" descr="Campo gramado com árvores ao fundo&#10;&#10;Descrição gerada automaticamente">
            <a:extLst>
              <a:ext uri="{FF2B5EF4-FFF2-40B4-BE49-F238E27FC236}">
                <a16:creationId xmlns:a16="http://schemas.microsoft.com/office/drawing/2014/main" id="{6F8107E8-4C5A-43A0-8AC8-D163CC908C90}"/>
              </a:ext>
            </a:extLst>
          </p:cNvPr>
          <p:cNvPicPr>
            <a:picLocks noGrp="1" noChangeAspect="1"/>
          </p:cNvPicPr>
          <p:nvPr>
            <p:ph type="pic" idx="22"/>
          </p:nvPr>
        </p:nvPicPr>
        <p:blipFill>
          <a:blip r:embed="rId6">
            <a:extLst>
              <a:ext uri="{837473B0-CC2E-450A-ABE3-18F120FF3D39}">
                <a1611:picAttrSrcUrl xmlns:a1611="http://schemas.microsoft.com/office/drawing/2016/11/main" r:id="rId7"/>
              </a:ext>
            </a:extLst>
          </a:blip>
          <a:srcRect t="3758" b="3758"/>
          <a:stretch>
            <a:fillRect/>
          </a:stretch>
        </p:blipFill>
        <p:spPr/>
      </p:pic>
      <p:sp>
        <p:nvSpPr>
          <p:cNvPr id="11" name="Espaço Reservado para Texto 10">
            <a:extLst>
              <a:ext uri="{FF2B5EF4-FFF2-40B4-BE49-F238E27FC236}">
                <a16:creationId xmlns:a16="http://schemas.microsoft.com/office/drawing/2014/main" id="{86E3D9BC-C116-40CF-869B-EC7386124CAD}"/>
              </a:ext>
            </a:extLst>
          </p:cNvPr>
          <p:cNvSpPr>
            <a:spLocks noGrp="1"/>
          </p:cNvSpPr>
          <p:nvPr>
            <p:ph type="body" sz="half" idx="20"/>
          </p:nvPr>
        </p:nvSpPr>
        <p:spPr/>
        <p:txBody>
          <a:bodyPr/>
          <a:lstStyle/>
          <a:p>
            <a:pPr algn="ctr"/>
            <a:r>
              <a:rPr lang="pt-BR" dirty="0"/>
              <a:t> </a:t>
            </a:r>
            <a:r>
              <a:rPr lang="pt-BR" dirty="0" err="1"/>
              <a:t>jardin</a:t>
            </a:r>
            <a:r>
              <a:rPr lang="pt-BR" dirty="0"/>
              <a:t> </a:t>
            </a:r>
            <a:r>
              <a:rPr lang="pt-BR" dirty="0" err="1"/>
              <a:t>public</a:t>
            </a:r>
            <a:endParaRPr lang="pt-BR" dirty="0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3EA8687C-DFCF-49FE-B8E6-0B547C54F2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int. 17</a:t>
            </a:r>
            <a:endParaRPr lang="en-US" dirty="0"/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4A7665FF-DF3A-4222-AE75-E4FE6C73979B}"/>
              </a:ext>
            </a:extLst>
          </p:cNvPr>
          <p:cNvSpPr txBox="1"/>
          <p:nvPr/>
        </p:nvSpPr>
        <p:spPr>
          <a:xfrm>
            <a:off x="1332085" y="3780354"/>
            <a:ext cx="29400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900">
                <a:hlinkClick r:id="rId3" tooltip="https://ja.wikipedia.org/wiki/%E3%83%95%E3%82%A1%E3%82%A4%E3%83%AB:Japanese_Red_Cross_Nagoya_Daini_hospital.JPG"/>
              </a:rPr>
              <a:t>Esta Foto</a:t>
            </a:r>
            <a:r>
              <a:rPr lang="pt-BR" sz="900"/>
              <a:t> de Autor Desconhecido está licenciado em </a:t>
            </a:r>
            <a:r>
              <a:rPr lang="pt-BR" sz="900">
                <a:hlinkClick r:id="rId8" tooltip="https://creativecommons.org/licenses/by-sa/3.0/"/>
              </a:rPr>
              <a:t>CC BY-SA</a:t>
            </a:r>
            <a:endParaRPr lang="pt-BR" sz="900"/>
          </a:p>
        </p:txBody>
      </p:sp>
      <p:sp>
        <p:nvSpPr>
          <p:cNvPr id="19" name="CaixaDeTexto 18">
            <a:extLst>
              <a:ext uri="{FF2B5EF4-FFF2-40B4-BE49-F238E27FC236}">
                <a16:creationId xmlns:a16="http://schemas.microsoft.com/office/drawing/2014/main" id="{146BCFB0-9728-4631-AD6B-A85324CB8534}"/>
              </a:ext>
            </a:extLst>
          </p:cNvPr>
          <p:cNvSpPr txBox="1"/>
          <p:nvPr/>
        </p:nvSpPr>
        <p:spPr>
          <a:xfrm>
            <a:off x="4568996" y="3780354"/>
            <a:ext cx="29305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900">
                <a:hlinkClick r:id="rId5" tooltip="https://fr.wikipedia.org/wiki/Fichier:Hotel_du_Louvre.jpg"/>
              </a:rPr>
              <a:t>Esta Foto</a:t>
            </a:r>
            <a:r>
              <a:rPr lang="pt-BR" sz="900"/>
              <a:t> de Autor Desconhecido está licenciado em </a:t>
            </a:r>
            <a:r>
              <a:rPr lang="pt-BR" sz="900">
                <a:hlinkClick r:id="rId8" tooltip="https://creativecommons.org/licenses/by-sa/3.0/"/>
              </a:rPr>
              <a:t>CC BY-SA</a:t>
            </a:r>
            <a:endParaRPr lang="pt-BR" sz="900"/>
          </a:p>
        </p:txBody>
      </p:sp>
      <p:sp>
        <p:nvSpPr>
          <p:cNvPr id="22" name="CaixaDeTexto 21">
            <a:extLst>
              <a:ext uri="{FF2B5EF4-FFF2-40B4-BE49-F238E27FC236}">
                <a16:creationId xmlns:a16="http://schemas.microsoft.com/office/drawing/2014/main" id="{D0FCA50D-13F4-43EA-8FE5-DDEDC8AD9B9E}"/>
              </a:ext>
            </a:extLst>
          </p:cNvPr>
          <p:cNvSpPr txBox="1"/>
          <p:nvPr/>
        </p:nvSpPr>
        <p:spPr>
          <a:xfrm>
            <a:off x="7804321" y="3780354"/>
            <a:ext cx="29321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900">
                <a:hlinkClick r:id="rId7" tooltip="https://fr.wikipedia.org/wiki/Fichier:Jardin_des_Tuileries_P1060174.JPG"/>
              </a:rPr>
              <a:t>Esta Foto</a:t>
            </a:r>
            <a:r>
              <a:rPr lang="pt-BR" sz="900"/>
              <a:t> de Autor Desconhecido está licenciado em </a:t>
            </a:r>
            <a:r>
              <a:rPr lang="pt-BR" sz="900">
                <a:hlinkClick r:id="rId8" tooltip="https://creativecommons.org/licenses/by-sa/3.0/"/>
              </a:rPr>
              <a:t>CC BY-SA</a:t>
            </a:r>
            <a:endParaRPr lang="pt-BR" sz="900"/>
          </a:p>
        </p:txBody>
      </p:sp>
    </p:spTree>
    <p:extLst>
      <p:ext uri="{BB962C8B-B14F-4D97-AF65-F5344CB8AC3E}">
        <p14:creationId xmlns:p14="http://schemas.microsoft.com/office/powerpoint/2010/main" val="13949338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135CAD0-A8FE-47DA-9C45-6276E616B4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pt-BR" dirty="0" err="1"/>
              <a:t>Cours</a:t>
            </a:r>
            <a:r>
              <a:rPr lang="pt-BR" dirty="0"/>
              <a:t> de </a:t>
            </a:r>
            <a:r>
              <a:rPr lang="pt-BR" dirty="0" err="1"/>
              <a:t>Français</a:t>
            </a:r>
            <a:r>
              <a:rPr lang="pt-BR" dirty="0"/>
              <a:t> – </a:t>
            </a:r>
            <a:r>
              <a:rPr lang="pt-BR" dirty="0" err="1"/>
              <a:t>Niveau</a:t>
            </a:r>
            <a:r>
              <a:rPr lang="pt-BR" dirty="0"/>
              <a:t> </a:t>
            </a:r>
            <a:r>
              <a:rPr lang="pt-BR"/>
              <a:t>Intermédiaire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9DA8AAB2-3160-4E3B-8059-4B26E2A8164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15" name="Espaço Reservado para Imagem 14" descr="Uma imagem contendo no interior, mesa, grande, restaurante&#10;&#10;Descrição gerada automaticamente">
            <a:extLst>
              <a:ext uri="{FF2B5EF4-FFF2-40B4-BE49-F238E27FC236}">
                <a16:creationId xmlns:a16="http://schemas.microsoft.com/office/drawing/2014/main" id="{06590D98-7A9F-4660-BA66-5EA881C4DE56}"/>
              </a:ext>
            </a:extLst>
          </p:cNvPr>
          <p:cNvPicPr>
            <a:picLocks noGrp="1" noChangeAspect="1"/>
          </p:cNvPicPr>
          <p:nvPr>
            <p:ph type="pic" idx="15"/>
          </p:nvPr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7337" b="7337"/>
          <a:stretch>
            <a:fillRect/>
          </a:stretch>
        </p:blipFill>
        <p:spPr/>
      </p:pic>
      <p:sp>
        <p:nvSpPr>
          <p:cNvPr id="9" name="Espaço Reservado para Texto 8">
            <a:extLst>
              <a:ext uri="{FF2B5EF4-FFF2-40B4-BE49-F238E27FC236}">
                <a16:creationId xmlns:a16="http://schemas.microsoft.com/office/drawing/2014/main" id="{4BD9FDF7-B0C1-4789-8B6F-EA22222694D6}"/>
              </a:ext>
            </a:extLst>
          </p:cNvPr>
          <p:cNvSpPr>
            <a:spLocks noGrp="1"/>
          </p:cNvSpPr>
          <p:nvPr>
            <p:ph type="body" sz="half" idx="18"/>
          </p:nvPr>
        </p:nvSpPr>
        <p:spPr/>
        <p:txBody>
          <a:bodyPr/>
          <a:lstStyle/>
          <a:p>
            <a:pPr algn="ctr"/>
            <a:r>
              <a:rPr lang="pt-BR" dirty="0" err="1"/>
              <a:t>librairie</a:t>
            </a:r>
            <a:endParaRPr lang="pt-BR" dirty="0"/>
          </a:p>
        </p:txBody>
      </p:sp>
      <p:sp>
        <p:nvSpPr>
          <p:cNvPr id="6" name="Espaço Reservado para Texto 5">
            <a:extLst>
              <a:ext uri="{FF2B5EF4-FFF2-40B4-BE49-F238E27FC236}">
                <a16:creationId xmlns:a16="http://schemas.microsoft.com/office/drawing/2014/main" id="{2C611DB5-98FE-4039-9673-74115F67C64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18" name="Espaço Reservado para Imagem 17" descr="Uma imagem contendo edifício, ao ar livre, frente, grande&#10;&#10;Descrição gerada automaticamente">
            <a:extLst>
              <a:ext uri="{FF2B5EF4-FFF2-40B4-BE49-F238E27FC236}">
                <a16:creationId xmlns:a16="http://schemas.microsoft.com/office/drawing/2014/main" id="{6DE25C91-690A-4DE0-849A-E80E507A20A9}"/>
              </a:ext>
            </a:extLst>
          </p:cNvPr>
          <p:cNvPicPr>
            <a:picLocks noGrp="1" noChangeAspect="1"/>
          </p:cNvPicPr>
          <p:nvPr>
            <p:ph type="pic" idx="21"/>
          </p:nvPr>
        </p:nvPicPr>
        <p:blipFill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rcRect t="3705" b="3705"/>
          <a:stretch>
            <a:fillRect/>
          </a:stretch>
        </p:blipFill>
        <p:spPr/>
      </p:pic>
      <p:sp>
        <p:nvSpPr>
          <p:cNvPr id="10" name="Espaço Reservado para Texto 9">
            <a:extLst>
              <a:ext uri="{FF2B5EF4-FFF2-40B4-BE49-F238E27FC236}">
                <a16:creationId xmlns:a16="http://schemas.microsoft.com/office/drawing/2014/main" id="{8E00B701-7F32-4A0D-BBAD-B83D9A44E0D1}"/>
              </a:ext>
            </a:extLst>
          </p:cNvPr>
          <p:cNvSpPr>
            <a:spLocks noGrp="1"/>
          </p:cNvSpPr>
          <p:nvPr>
            <p:ph type="body" sz="half" idx="19"/>
          </p:nvPr>
        </p:nvSpPr>
        <p:spPr/>
        <p:txBody>
          <a:bodyPr/>
          <a:lstStyle/>
          <a:p>
            <a:pPr algn="ctr"/>
            <a:r>
              <a:rPr lang="pt-BR" dirty="0" err="1"/>
              <a:t>lycée</a:t>
            </a:r>
            <a:endParaRPr lang="pt-BR" dirty="0"/>
          </a:p>
        </p:txBody>
      </p:sp>
      <p:sp>
        <p:nvSpPr>
          <p:cNvPr id="7" name="Espaço Reservado para Texto 6">
            <a:extLst>
              <a:ext uri="{FF2B5EF4-FFF2-40B4-BE49-F238E27FC236}">
                <a16:creationId xmlns:a16="http://schemas.microsoft.com/office/drawing/2014/main" id="{579B082E-546C-429C-BFEF-D91EBABAC6F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21" name="Espaço Reservado para Imagem 20" descr="Edifício de tijolos&#10;&#10;Descrição gerada automaticamente">
            <a:extLst>
              <a:ext uri="{FF2B5EF4-FFF2-40B4-BE49-F238E27FC236}">
                <a16:creationId xmlns:a16="http://schemas.microsoft.com/office/drawing/2014/main" id="{A10F3D21-4066-4EE5-9349-B96BD6CB083D}"/>
              </a:ext>
            </a:extLst>
          </p:cNvPr>
          <p:cNvPicPr>
            <a:picLocks noGrp="1" noChangeAspect="1"/>
          </p:cNvPicPr>
          <p:nvPr>
            <p:ph type="pic" idx="22"/>
          </p:nvPr>
        </p:nvPicPr>
        <p:blipFill>
          <a:blip r:embed="rId6">
            <a:extLst>
              <a:ext uri="{837473B0-CC2E-450A-ABE3-18F120FF3D39}">
                <a1611:picAttrSrcUrl xmlns:a1611="http://schemas.microsoft.com/office/drawing/2016/11/main" r:id="rId7"/>
              </a:ext>
            </a:extLst>
          </a:blip>
          <a:srcRect t="17515" b="17515"/>
          <a:stretch>
            <a:fillRect/>
          </a:stretch>
        </p:blipFill>
        <p:spPr/>
      </p:pic>
      <p:sp>
        <p:nvSpPr>
          <p:cNvPr id="11" name="Espaço Reservado para Texto 10">
            <a:extLst>
              <a:ext uri="{FF2B5EF4-FFF2-40B4-BE49-F238E27FC236}">
                <a16:creationId xmlns:a16="http://schemas.microsoft.com/office/drawing/2014/main" id="{B1883E2C-FE5A-4972-8939-F51FD23EDDA7}"/>
              </a:ext>
            </a:extLst>
          </p:cNvPr>
          <p:cNvSpPr>
            <a:spLocks noGrp="1"/>
          </p:cNvSpPr>
          <p:nvPr>
            <p:ph type="body" sz="half" idx="20"/>
          </p:nvPr>
        </p:nvSpPr>
        <p:spPr/>
        <p:txBody>
          <a:bodyPr/>
          <a:lstStyle/>
          <a:p>
            <a:pPr algn="ctr"/>
            <a:r>
              <a:rPr lang="pt-BR" dirty="0" err="1"/>
              <a:t>mairie</a:t>
            </a:r>
            <a:endParaRPr lang="pt-BR" dirty="0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4806A958-0DFB-4989-8B93-920F99C0E8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int. 17</a:t>
            </a:r>
            <a:endParaRPr lang="en-US" dirty="0"/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5AE22405-3353-4B16-9ADC-46FBC653EBAA}"/>
              </a:ext>
            </a:extLst>
          </p:cNvPr>
          <p:cNvSpPr txBox="1"/>
          <p:nvPr/>
        </p:nvSpPr>
        <p:spPr>
          <a:xfrm>
            <a:off x="1332085" y="3780354"/>
            <a:ext cx="29400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900">
                <a:hlinkClick r:id="rId3" tooltip="https://pt.wikipedia.org/wiki/Livraria_Cultura"/>
              </a:rPr>
              <a:t>Esta Foto</a:t>
            </a:r>
            <a:r>
              <a:rPr lang="pt-BR" sz="900"/>
              <a:t> de Autor Desconhecido está licenciado em </a:t>
            </a:r>
            <a:r>
              <a:rPr lang="pt-BR" sz="900">
                <a:hlinkClick r:id="rId8" tooltip="https://creativecommons.org/licenses/by-sa/3.0/"/>
              </a:rPr>
              <a:t>CC BY-SA</a:t>
            </a:r>
            <a:endParaRPr lang="pt-BR" sz="900"/>
          </a:p>
        </p:txBody>
      </p:sp>
      <p:sp>
        <p:nvSpPr>
          <p:cNvPr id="19" name="CaixaDeTexto 18">
            <a:extLst>
              <a:ext uri="{FF2B5EF4-FFF2-40B4-BE49-F238E27FC236}">
                <a16:creationId xmlns:a16="http://schemas.microsoft.com/office/drawing/2014/main" id="{185BA971-DB68-409C-B6A2-BE4C02C8B8DE}"/>
              </a:ext>
            </a:extLst>
          </p:cNvPr>
          <p:cNvSpPr txBox="1"/>
          <p:nvPr/>
        </p:nvSpPr>
        <p:spPr>
          <a:xfrm>
            <a:off x="4568996" y="3780354"/>
            <a:ext cx="29305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900">
                <a:hlinkClick r:id="rId5" tooltip="https://de.wikipedia.org/wiki/Lyc%C3%A9e_Fran%C3%A7ais_de_Vienne"/>
              </a:rPr>
              <a:t>Esta Foto</a:t>
            </a:r>
            <a:r>
              <a:rPr lang="pt-BR" sz="900"/>
              <a:t> de Autor Desconhecido está licenciado em </a:t>
            </a:r>
            <a:r>
              <a:rPr lang="pt-BR" sz="900">
                <a:hlinkClick r:id="rId8" tooltip="https://creativecommons.org/licenses/by-sa/3.0/"/>
              </a:rPr>
              <a:t>CC BY-SA</a:t>
            </a:r>
            <a:endParaRPr lang="pt-BR" sz="900"/>
          </a:p>
        </p:txBody>
      </p:sp>
      <p:sp>
        <p:nvSpPr>
          <p:cNvPr id="22" name="CaixaDeTexto 21">
            <a:extLst>
              <a:ext uri="{FF2B5EF4-FFF2-40B4-BE49-F238E27FC236}">
                <a16:creationId xmlns:a16="http://schemas.microsoft.com/office/drawing/2014/main" id="{3FB24168-8F1C-4248-877E-058D9705629B}"/>
              </a:ext>
            </a:extLst>
          </p:cNvPr>
          <p:cNvSpPr txBox="1"/>
          <p:nvPr/>
        </p:nvSpPr>
        <p:spPr>
          <a:xfrm>
            <a:off x="7804321" y="3780354"/>
            <a:ext cx="29321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900">
                <a:hlinkClick r:id="rId7" tooltip="https://fr.wikipedia.org/wiki/H%C3%B4tel_de_ville_du_5e_arrondissement_de_Paris"/>
              </a:rPr>
              <a:t>Esta Foto</a:t>
            </a:r>
            <a:r>
              <a:rPr lang="pt-BR" sz="900"/>
              <a:t> de Autor Desconhecido está licenciado em </a:t>
            </a:r>
            <a:r>
              <a:rPr lang="pt-BR" sz="900">
                <a:hlinkClick r:id="rId8" tooltip="https://creativecommons.org/licenses/by-sa/3.0/"/>
              </a:rPr>
              <a:t>CC BY-SA</a:t>
            </a:r>
            <a:endParaRPr lang="pt-BR" sz="900"/>
          </a:p>
        </p:txBody>
      </p:sp>
    </p:spTree>
    <p:extLst>
      <p:ext uri="{BB962C8B-B14F-4D97-AF65-F5344CB8AC3E}">
        <p14:creationId xmlns:p14="http://schemas.microsoft.com/office/powerpoint/2010/main" val="2622993549"/>
      </p:ext>
    </p:extLst>
  </p:cSld>
  <p:clrMapOvr>
    <a:masterClrMapping/>
  </p:clrMapOvr>
</p:sld>
</file>

<file path=ppt/theme/theme1.xml><?xml version="1.0" encoding="utf-8"?>
<a:theme xmlns:a="http://schemas.openxmlformats.org/drawingml/2006/main" name="Profundidade">
  <a:themeElements>
    <a:clrScheme name="Depth">
      <a:dk1>
        <a:sysClr val="windowText" lastClr="000000"/>
      </a:dk1>
      <a:lt1>
        <a:sysClr val="window" lastClr="FFFFFF"/>
      </a:lt1>
      <a:dk2>
        <a:srgbClr val="455F51"/>
      </a:dk2>
      <a:lt2>
        <a:srgbClr val="94D7E4"/>
      </a:lt2>
      <a:accent1>
        <a:srgbClr val="41AEBD"/>
      </a:accent1>
      <a:accent2>
        <a:srgbClr val="97E9D5"/>
      </a:accent2>
      <a:accent3>
        <a:srgbClr val="A2CF49"/>
      </a:accent3>
      <a:accent4>
        <a:srgbClr val="608F3D"/>
      </a:accent4>
      <a:accent5>
        <a:srgbClr val="F4DE3A"/>
      </a:accent5>
      <a:accent6>
        <a:srgbClr val="FCB11C"/>
      </a:accent6>
      <a:hlink>
        <a:srgbClr val="FBCA98"/>
      </a:hlink>
      <a:folHlink>
        <a:srgbClr val="D3B86D"/>
      </a:folHlink>
    </a:clrScheme>
    <a:fontScheme name="Depth">
      <a:maj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epth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epth" id="{7BEAFC2A-325C-49C4-AC08-2B765DA903F9}" vid="{1735E755-43E6-43AA-ABA2-C989ECC79AF5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Profundidade</Template>
  <TotalTime>85</TotalTime>
  <Words>587</Words>
  <Application>Microsoft Office PowerPoint</Application>
  <PresentationFormat>Widescreen</PresentationFormat>
  <Paragraphs>115</Paragraphs>
  <Slides>16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16</vt:i4>
      </vt:variant>
    </vt:vector>
  </HeadingPairs>
  <TitlesOfParts>
    <vt:vector size="20" baseType="lpstr">
      <vt:lpstr>Arial</vt:lpstr>
      <vt:lpstr>Calibri</vt:lpstr>
      <vt:lpstr>Corbel</vt:lpstr>
      <vt:lpstr>Profundidade</vt:lpstr>
      <vt:lpstr>Cours de Français</vt:lpstr>
      <vt:lpstr>Cours de Français – Niveau Intermédiaire</vt:lpstr>
      <vt:lpstr>Cours de Français – Niveau Intermédiaire</vt:lpstr>
      <vt:lpstr>Cours de Français – Niveau Intermédiaire</vt:lpstr>
      <vt:lpstr>Cours de Français – Niveau Intermédiaire</vt:lpstr>
      <vt:lpstr>Cours de Français – Niveau Intermédiaire</vt:lpstr>
      <vt:lpstr>Cours de Français – Niveau Intermédiaire</vt:lpstr>
      <vt:lpstr>Cours de Français – Niveau Intermédiaire</vt:lpstr>
      <vt:lpstr>Cours de Français – Niveau Intermédiaire</vt:lpstr>
      <vt:lpstr>Cours de Français – Niveau Intermédiaire</vt:lpstr>
      <vt:lpstr>Cours de Français – Niveau Intermédiaire</vt:lpstr>
      <vt:lpstr>Cours de Français – Niveau Intermédiaire</vt:lpstr>
      <vt:lpstr>Cours de Français – Niveau Intermédiaire</vt:lpstr>
      <vt:lpstr>Cours de Français – Niveau Intermédiaire</vt:lpstr>
      <vt:lpstr>Cours de Français – Niveau Intermédiaire</vt:lpstr>
      <vt:lpstr>Cours de Français – Niveau Intermédiaire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Cours de Français</dc:title>
  <dc:creator>Noemia Cecilia Santos</dc:creator>
  <cp:lastModifiedBy>Noemia Cecilia Santos</cp:lastModifiedBy>
  <cp:revision>7</cp:revision>
  <dcterms:created xsi:type="dcterms:W3CDTF">2019-10-27T23:28:00Z</dcterms:created>
  <dcterms:modified xsi:type="dcterms:W3CDTF">2019-11-02T20:44:33Z</dcterms:modified>
</cp:coreProperties>
</file>