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62" r:id="rId4"/>
    <p:sldId id="263" r:id="rId5"/>
    <p:sldId id="264" r:id="rId6"/>
    <p:sldId id="270" r:id="rId7"/>
    <p:sldId id="260" r:id="rId8"/>
    <p:sldId id="265" r:id="rId9"/>
    <p:sldId id="258" r:id="rId10"/>
    <p:sldId id="273" r:id="rId11"/>
    <p:sldId id="266" r:id="rId12"/>
    <p:sldId id="274" r:id="rId13"/>
    <p:sldId id="259" r:id="rId14"/>
    <p:sldId id="269" r:id="rId15"/>
    <p:sldId id="272" r:id="rId16"/>
    <p:sldId id="261"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1" autoAdjust="0"/>
  </p:normalViewPr>
  <p:slideViewPr>
    <p:cSldViewPr>
      <p:cViewPr varScale="1">
        <p:scale>
          <a:sx n="60" d="100"/>
          <a:sy n="60" d="100"/>
        </p:scale>
        <p:origin x="9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C0248-4334-47C4-8294-BD50F0A47C0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1562B3-1297-4E56-BC8F-24044CC564E6}">
      <dgm:prSet/>
      <dgm:spPr/>
      <dgm:t>
        <a:bodyPr/>
        <a:lstStyle/>
        <a:p>
          <a:r>
            <a:rPr lang="pt-BR"/>
            <a:t>Colônias do sul era composta de grandes latifúndios que  destinava a produção externa e utilização de mão de obra escrava, com uma produção próxima aos produtos tropicais de exportação</a:t>
          </a:r>
          <a:endParaRPr lang="en-US"/>
        </a:p>
      </dgm:t>
    </dgm:pt>
    <dgm:pt modelId="{EDC6DA3F-33AF-4C4F-B862-A4FCDCA9356B}" type="parTrans" cxnId="{F6893E83-6546-46A7-98BF-6E65C98FEF0D}">
      <dgm:prSet/>
      <dgm:spPr/>
      <dgm:t>
        <a:bodyPr/>
        <a:lstStyle/>
        <a:p>
          <a:endParaRPr lang="en-US"/>
        </a:p>
      </dgm:t>
    </dgm:pt>
    <dgm:pt modelId="{2C2888A4-69BD-47C8-A674-5A7AD31DFD81}" type="sibTrans" cxnId="{F6893E83-6546-46A7-98BF-6E65C98FEF0D}">
      <dgm:prSet/>
      <dgm:spPr/>
      <dgm:t>
        <a:bodyPr/>
        <a:lstStyle/>
        <a:p>
          <a:endParaRPr lang="en-US"/>
        </a:p>
      </dgm:t>
    </dgm:pt>
    <dgm:pt modelId="{CACAC180-0649-4A97-8E66-4A140B713070}">
      <dgm:prSet/>
      <dgm:spPr/>
      <dgm:t>
        <a:bodyPr/>
        <a:lstStyle/>
        <a:p>
          <a:r>
            <a:rPr lang="pt-BR"/>
            <a:t>Nas colônias do sul a produção interessava a metrópole</a:t>
          </a:r>
          <a:endParaRPr lang="en-US"/>
        </a:p>
      </dgm:t>
    </dgm:pt>
    <dgm:pt modelId="{FD7F9FBF-80B4-4D1F-AC16-1164F1342AAE}" type="parTrans" cxnId="{FA17DA56-49EB-48EA-B877-37E3475DA548}">
      <dgm:prSet/>
      <dgm:spPr/>
      <dgm:t>
        <a:bodyPr/>
        <a:lstStyle/>
        <a:p>
          <a:endParaRPr lang="en-US"/>
        </a:p>
      </dgm:t>
    </dgm:pt>
    <dgm:pt modelId="{24EEEA3F-EA1E-4FFC-AB0D-54952BFC1B76}" type="sibTrans" cxnId="{FA17DA56-49EB-48EA-B877-37E3475DA548}">
      <dgm:prSet/>
      <dgm:spPr/>
      <dgm:t>
        <a:bodyPr/>
        <a:lstStyle/>
        <a:p>
          <a:endParaRPr lang="en-US"/>
        </a:p>
      </dgm:t>
    </dgm:pt>
    <dgm:pt modelId="{BC9F9482-AD15-4181-A7A7-5AFF32B82790}">
      <dgm:prSet/>
      <dgm:spPr/>
      <dgm:t>
        <a:bodyPr/>
        <a:lstStyle/>
        <a:p>
          <a:r>
            <a:rPr lang="pt-BR"/>
            <a:t>Desenvolveram nelas colônias de exploração.</a:t>
          </a:r>
          <a:endParaRPr lang="en-US"/>
        </a:p>
      </dgm:t>
    </dgm:pt>
    <dgm:pt modelId="{A05FA0A7-C938-4ECA-8651-867ECDB7DDDB}" type="parTrans" cxnId="{DDB0BACB-5F45-49EF-B644-5C3AC1199081}">
      <dgm:prSet/>
      <dgm:spPr/>
      <dgm:t>
        <a:bodyPr/>
        <a:lstStyle/>
        <a:p>
          <a:endParaRPr lang="en-US"/>
        </a:p>
      </dgm:t>
    </dgm:pt>
    <dgm:pt modelId="{46C41248-3711-43C1-82C7-B256ADD188CE}" type="sibTrans" cxnId="{DDB0BACB-5F45-49EF-B644-5C3AC1199081}">
      <dgm:prSet/>
      <dgm:spPr/>
      <dgm:t>
        <a:bodyPr/>
        <a:lstStyle/>
        <a:p>
          <a:endParaRPr lang="en-US"/>
        </a:p>
      </dgm:t>
    </dgm:pt>
    <dgm:pt modelId="{CBB50068-9631-41A7-B330-D19BA1719C1D}">
      <dgm:prSet/>
      <dgm:spPr/>
      <dgm:t>
        <a:bodyPr/>
        <a:lstStyle/>
        <a:p>
          <a:r>
            <a:rPr lang="pt-BR"/>
            <a:t>Contudo no decorrer do processo de independência acabaram sendo  envolvidas pelas pressões da burguesia das colônias de povoamento.</a:t>
          </a:r>
          <a:endParaRPr lang="en-US"/>
        </a:p>
      </dgm:t>
    </dgm:pt>
    <dgm:pt modelId="{BD40A15A-F19F-457F-803B-0DB4C5395DD3}" type="parTrans" cxnId="{D9E2570E-BB7E-432A-AE10-20C914921F90}">
      <dgm:prSet/>
      <dgm:spPr/>
      <dgm:t>
        <a:bodyPr/>
        <a:lstStyle/>
        <a:p>
          <a:endParaRPr lang="en-US"/>
        </a:p>
      </dgm:t>
    </dgm:pt>
    <dgm:pt modelId="{2E938D86-C98C-4F99-87A1-D41FB9EE8D6E}" type="sibTrans" cxnId="{D9E2570E-BB7E-432A-AE10-20C914921F90}">
      <dgm:prSet/>
      <dgm:spPr/>
      <dgm:t>
        <a:bodyPr/>
        <a:lstStyle/>
        <a:p>
          <a:endParaRPr lang="en-US"/>
        </a:p>
      </dgm:t>
    </dgm:pt>
    <dgm:pt modelId="{DA4E30DE-9678-433E-94D8-0C3DE0BE68B0}" type="pres">
      <dgm:prSet presAssocID="{F3CC0248-4334-47C4-8294-BD50F0A47C0B}" presName="linear" presStyleCnt="0">
        <dgm:presLayoutVars>
          <dgm:animLvl val="lvl"/>
          <dgm:resizeHandles val="exact"/>
        </dgm:presLayoutVars>
      </dgm:prSet>
      <dgm:spPr/>
    </dgm:pt>
    <dgm:pt modelId="{85A2A718-6AC1-4D1B-8D1B-C92826B56636}" type="pres">
      <dgm:prSet presAssocID="{BA1562B3-1297-4E56-BC8F-24044CC564E6}" presName="parentText" presStyleLbl="node1" presStyleIdx="0" presStyleCnt="4">
        <dgm:presLayoutVars>
          <dgm:chMax val="0"/>
          <dgm:bulletEnabled val="1"/>
        </dgm:presLayoutVars>
      </dgm:prSet>
      <dgm:spPr/>
    </dgm:pt>
    <dgm:pt modelId="{100E815D-573C-4A83-ADED-73E159E44AD6}" type="pres">
      <dgm:prSet presAssocID="{2C2888A4-69BD-47C8-A674-5A7AD31DFD81}" presName="spacer" presStyleCnt="0"/>
      <dgm:spPr/>
    </dgm:pt>
    <dgm:pt modelId="{45DFD700-BEE6-4B59-9D03-0FDE2FD435F9}" type="pres">
      <dgm:prSet presAssocID="{CACAC180-0649-4A97-8E66-4A140B713070}" presName="parentText" presStyleLbl="node1" presStyleIdx="1" presStyleCnt="4">
        <dgm:presLayoutVars>
          <dgm:chMax val="0"/>
          <dgm:bulletEnabled val="1"/>
        </dgm:presLayoutVars>
      </dgm:prSet>
      <dgm:spPr/>
    </dgm:pt>
    <dgm:pt modelId="{9826BF40-55ED-4EC6-BB90-0A791CD83356}" type="pres">
      <dgm:prSet presAssocID="{24EEEA3F-EA1E-4FFC-AB0D-54952BFC1B76}" presName="spacer" presStyleCnt="0"/>
      <dgm:spPr/>
    </dgm:pt>
    <dgm:pt modelId="{37C9562E-98EF-45CF-BD18-F1BDE359C840}" type="pres">
      <dgm:prSet presAssocID="{BC9F9482-AD15-4181-A7A7-5AFF32B82790}" presName="parentText" presStyleLbl="node1" presStyleIdx="2" presStyleCnt="4">
        <dgm:presLayoutVars>
          <dgm:chMax val="0"/>
          <dgm:bulletEnabled val="1"/>
        </dgm:presLayoutVars>
      </dgm:prSet>
      <dgm:spPr/>
    </dgm:pt>
    <dgm:pt modelId="{CA696AF6-8367-45AE-8003-7652B5F70697}" type="pres">
      <dgm:prSet presAssocID="{46C41248-3711-43C1-82C7-B256ADD188CE}" presName="spacer" presStyleCnt="0"/>
      <dgm:spPr/>
    </dgm:pt>
    <dgm:pt modelId="{4096783D-E41A-4B7F-B299-FA636A071D43}" type="pres">
      <dgm:prSet presAssocID="{CBB50068-9631-41A7-B330-D19BA1719C1D}" presName="parentText" presStyleLbl="node1" presStyleIdx="3" presStyleCnt="4">
        <dgm:presLayoutVars>
          <dgm:chMax val="0"/>
          <dgm:bulletEnabled val="1"/>
        </dgm:presLayoutVars>
      </dgm:prSet>
      <dgm:spPr/>
    </dgm:pt>
  </dgm:ptLst>
  <dgm:cxnLst>
    <dgm:cxn modelId="{D9E2570E-BB7E-432A-AE10-20C914921F90}" srcId="{F3CC0248-4334-47C4-8294-BD50F0A47C0B}" destId="{CBB50068-9631-41A7-B330-D19BA1719C1D}" srcOrd="3" destOrd="0" parTransId="{BD40A15A-F19F-457F-803B-0DB4C5395DD3}" sibTransId="{2E938D86-C98C-4F99-87A1-D41FB9EE8D6E}"/>
    <dgm:cxn modelId="{56B8590E-DC4F-4AEB-984F-12986461998F}" type="presOf" srcId="{CACAC180-0649-4A97-8E66-4A140B713070}" destId="{45DFD700-BEE6-4B59-9D03-0FDE2FD435F9}" srcOrd="0" destOrd="0" presId="urn:microsoft.com/office/officeart/2005/8/layout/vList2"/>
    <dgm:cxn modelId="{EB41A426-5867-4F56-B902-AB97F01743D6}" type="presOf" srcId="{BC9F9482-AD15-4181-A7A7-5AFF32B82790}" destId="{37C9562E-98EF-45CF-BD18-F1BDE359C840}" srcOrd="0" destOrd="0" presId="urn:microsoft.com/office/officeart/2005/8/layout/vList2"/>
    <dgm:cxn modelId="{48B1566F-4866-4409-B37E-8F6FB2202018}" type="presOf" srcId="{CBB50068-9631-41A7-B330-D19BA1719C1D}" destId="{4096783D-E41A-4B7F-B299-FA636A071D43}" srcOrd="0" destOrd="0" presId="urn:microsoft.com/office/officeart/2005/8/layout/vList2"/>
    <dgm:cxn modelId="{FA17DA56-49EB-48EA-B877-37E3475DA548}" srcId="{F3CC0248-4334-47C4-8294-BD50F0A47C0B}" destId="{CACAC180-0649-4A97-8E66-4A140B713070}" srcOrd="1" destOrd="0" parTransId="{FD7F9FBF-80B4-4D1F-AC16-1164F1342AAE}" sibTransId="{24EEEA3F-EA1E-4FFC-AB0D-54952BFC1B76}"/>
    <dgm:cxn modelId="{F6893E83-6546-46A7-98BF-6E65C98FEF0D}" srcId="{F3CC0248-4334-47C4-8294-BD50F0A47C0B}" destId="{BA1562B3-1297-4E56-BC8F-24044CC564E6}" srcOrd="0" destOrd="0" parTransId="{EDC6DA3F-33AF-4C4F-B862-A4FCDCA9356B}" sibTransId="{2C2888A4-69BD-47C8-A674-5A7AD31DFD81}"/>
    <dgm:cxn modelId="{43D9BE89-A116-4215-85DB-293727602546}" type="presOf" srcId="{BA1562B3-1297-4E56-BC8F-24044CC564E6}" destId="{85A2A718-6AC1-4D1B-8D1B-C92826B56636}" srcOrd="0" destOrd="0" presId="urn:microsoft.com/office/officeart/2005/8/layout/vList2"/>
    <dgm:cxn modelId="{119A2DC4-DDAE-4BD4-984F-73F917099DF1}" type="presOf" srcId="{F3CC0248-4334-47C4-8294-BD50F0A47C0B}" destId="{DA4E30DE-9678-433E-94D8-0C3DE0BE68B0}" srcOrd="0" destOrd="0" presId="urn:microsoft.com/office/officeart/2005/8/layout/vList2"/>
    <dgm:cxn modelId="{DDB0BACB-5F45-49EF-B644-5C3AC1199081}" srcId="{F3CC0248-4334-47C4-8294-BD50F0A47C0B}" destId="{BC9F9482-AD15-4181-A7A7-5AFF32B82790}" srcOrd="2" destOrd="0" parTransId="{A05FA0A7-C938-4ECA-8651-867ECDB7DDDB}" sibTransId="{46C41248-3711-43C1-82C7-B256ADD188CE}"/>
    <dgm:cxn modelId="{0069CCB4-8AB2-47FC-AE80-F8D018E6DCD2}" type="presParOf" srcId="{DA4E30DE-9678-433E-94D8-0C3DE0BE68B0}" destId="{85A2A718-6AC1-4D1B-8D1B-C92826B56636}" srcOrd="0" destOrd="0" presId="urn:microsoft.com/office/officeart/2005/8/layout/vList2"/>
    <dgm:cxn modelId="{83EFE56C-D40F-4955-81DA-3A0E90CDA4B8}" type="presParOf" srcId="{DA4E30DE-9678-433E-94D8-0C3DE0BE68B0}" destId="{100E815D-573C-4A83-ADED-73E159E44AD6}" srcOrd="1" destOrd="0" presId="urn:microsoft.com/office/officeart/2005/8/layout/vList2"/>
    <dgm:cxn modelId="{9D386631-3670-4745-A473-B3DB5B3A92B5}" type="presParOf" srcId="{DA4E30DE-9678-433E-94D8-0C3DE0BE68B0}" destId="{45DFD700-BEE6-4B59-9D03-0FDE2FD435F9}" srcOrd="2" destOrd="0" presId="urn:microsoft.com/office/officeart/2005/8/layout/vList2"/>
    <dgm:cxn modelId="{FDE5AB61-9980-4E6F-879B-1F3EA0D91652}" type="presParOf" srcId="{DA4E30DE-9678-433E-94D8-0C3DE0BE68B0}" destId="{9826BF40-55ED-4EC6-BB90-0A791CD83356}" srcOrd="3" destOrd="0" presId="urn:microsoft.com/office/officeart/2005/8/layout/vList2"/>
    <dgm:cxn modelId="{6EF9D2C3-03BD-4CF2-8010-CA6FBDDB7DE5}" type="presParOf" srcId="{DA4E30DE-9678-433E-94D8-0C3DE0BE68B0}" destId="{37C9562E-98EF-45CF-BD18-F1BDE359C840}" srcOrd="4" destOrd="0" presId="urn:microsoft.com/office/officeart/2005/8/layout/vList2"/>
    <dgm:cxn modelId="{E23328E2-5CD3-4879-854D-4323B7C67C79}" type="presParOf" srcId="{DA4E30DE-9678-433E-94D8-0C3DE0BE68B0}" destId="{CA696AF6-8367-45AE-8003-7652B5F70697}" srcOrd="5" destOrd="0" presId="urn:microsoft.com/office/officeart/2005/8/layout/vList2"/>
    <dgm:cxn modelId="{1ACE638D-1C10-4064-A929-9FB08C9FEC5F}" type="presParOf" srcId="{DA4E30DE-9678-433E-94D8-0C3DE0BE68B0}" destId="{4096783D-E41A-4B7F-B299-FA636A071D4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AA1B0-C07D-469D-B301-0EA78360B2C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330F1F-7C91-4D78-9E8B-7091B84A83C3}">
      <dgm:prSet/>
      <dgm:spPr/>
      <dgm:t>
        <a:bodyPr/>
        <a:lstStyle/>
        <a:p>
          <a:r>
            <a:rPr lang="pt-BR"/>
            <a:t>Para recuperar sua economia a Inglaterra cria leis que apertavam mais o pacto colonial</a:t>
          </a:r>
          <a:endParaRPr lang="en-US"/>
        </a:p>
      </dgm:t>
    </dgm:pt>
    <dgm:pt modelId="{AB6939A8-452F-48AB-9A58-7DE88BAEB984}" type="parTrans" cxnId="{99DA9DC3-7C8D-4578-B202-39A5D09CBCBA}">
      <dgm:prSet/>
      <dgm:spPr/>
      <dgm:t>
        <a:bodyPr/>
        <a:lstStyle/>
        <a:p>
          <a:endParaRPr lang="en-US"/>
        </a:p>
      </dgm:t>
    </dgm:pt>
    <dgm:pt modelId="{810C9C23-A7C0-4EA2-B56D-0E04EAA0EFC2}" type="sibTrans" cxnId="{99DA9DC3-7C8D-4578-B202-39A5D09CBCBA}">
      <dgm:prSet/>
      <dgm:spPr/>
      <dgm:t>
        <a:bodyPr/>
        <a:lstStyle/>
        <a:p>
          <a:endParaRPr lang="en-US"/>
        </a:p>
      </dgm:t>
    </dgm:pt>
    <dgm:pt modelId="{A7C837BB-CDD5-44E7-9E98-173EE5FF4258}">
      <dgm:prSet/>
      <dgm:spPr/>
      <dgm:t>
        <a:bodyPr/>
        <a:lstStyle/>
        <a:p>
          <a:r>
            <a:rPr lang="pt-BR"/>
            <a:t>Lei do açúcar – 1764 estabelecia proibição de importação rum estrangeiro e cobrava taxas.</a:t>
          </a:r>
          <a:endParaRPr lang="en-US"/>
        </a:p>
      </dgm:t>
    </dgm:pt>
    <dgm:pt modelId="{D3A99671-BE15-45C7-A0BB-EC6080578D08}" type="parTrans" cxnId="{E4D829E9-51A6-4D11-BC98-25190F9C8E0F}">
      <dgm:prSet/>
      <dgm:spPr/>
      <dgm:t>
        <a:bodyPr/>
        <a:lstStyle/>
        <a:p>
          <a:endParaRPr lang="en-US"/>
        </a:p>
      </dgm:t>
    </dgm:pt>
    <dgm:pt modelId="{352F7EBE-2823-497C-815C-74FF31F699B1}" type="sibTrans" cxnId="{E4D829E9-51A6-4D11-BC98-25190F9C8E0F}">
      <dgm:prSet/>
      <dgm:spPr/>
      <dgm:t>
        <a:bodyPr/>
        <a:lstStyle/>
        <a:p>
          <a:endParaRPr lang="en-US"/>
        </a:p>
      </dgm:t>
    </dgm:pt>
    <dgm:pt modelId="{290841F9-D6F0-4967-820B-3B0C94427E4D}">
      <dgm:prSet/>
      <dgm:spPr/>
      <dgm:t>
        <a:bodyPr/>
        <a:lstStyle/>
        <a:p>
          <a:r>
            <a:rPr lang="pt-BR"/>
            <a:t>Lei do Selo – 1765 cobrava taxa sobre diferentes documentos comerciais jornais livros e anuncio.</a:t>
          </a:r>
          <a:endParaRPr lang="en-US"/>
        </a:p>
      </dgm:t>
    </dgm:pt>
    <dgm:pt modelId="{FB607BA9-6F8D-413A-9D37-3617DD421376}" type="parTrans" cxnId="{D35D1EE5-2688-4FC9-B638-E9ACECF1B455}">
      <dgm:prSet/>
      <dgm:spPr/>
      <dgm:t>
        <a:bodyPr/>
        <a:lstStyle/>
        <a:p>
          <a:endParaRPr lang="en-US"/>
        </a:p>
      </dgm:t>
    </dgm:pt>
    <dgm:pt modelId="{DC60ACFD-456C-4712-A05A-84A8355EE367}" type="sibTrans" cxnId="{D35D1EE5-2688-4FC9-B638-E9ACECF1B455}">
      <dgm:prSet/>
      <dgm:spPr/>
      <dgm:t>
        <a:bodyPr/>
        <a:lstStyle/>
        <a:p>
          <a:endParaRPr lang="en-US"/>
        </a:p>
      </dgm:t>
    </dgm:pt>
    <dgm:pt modelId="{8D52F80D-1E11-4DD7-96AA-E662696BBFF8}">
      <dgm:prSet/>
      <dgm:spPr/>
      <dgm:t>
        <a:bodyPr/>
        <a:lstStyle/>
        <a:p>
          <a:r>
            <a:rPr lang="pt-BR"/>
            <a:t>Lei dos alojamentos – 1765 exigia que os colonos americanos fornecessem alojamentos e alimentação as tropas inglesas.</a:t>
          </a:r>
          <a:endParaRPr lang="en-US"/>
        </a:p>
      </dgm:t>
    </dgm:pt>
    <dgm:pt modelId="{14FC29BF-091F-464B-9C7C-2F5D95EAE1E1}" type="parTrans" cxnId="{83CD4141-AC71-4C85-A3B3-CB9BF661AA69}">
      <dgm:prSet/>
      <dgm:spPr/>
      <dgm:t>
        <a:bodyPr/>
        <a:lstStyle/>
        <a:p>
          <a:endParaRPr lang="en-US"/>
        </a:p>
      </dgm:t>
    </dgm:pt>
    <dgm:pt modelId="{7401ECAC-808A-44DF-8BB0-307DDE55B323}" type="sibTrans" cxnId="{83CD4141-AC71-4C85-A3B3-CB9BF661AA69}">
      <dgm:prSet/>
      <dgm:spPr/>
      <dgm:t>
        <a:bodyPr/>
        <a:lstStyle/>
        <a:p>
          <a:endParaRPr lang="en-US"/>
        </a:p>
      </dgm:t>
    </dgm:pt>
    <dgm:pt modelId="{2C985255-CD00-4CF1-81EA-89EA04E29726}">
      <dgm:prSet/>
      <dgm:spPr/>
      <dgm:t>
        <a:bodyPr/>
        <a:lstStyle/>
        <a:p>
          <a:r>
            <a:rPr lang="pt-BR"/>
            <a:t>Lei do Chá – 1773 concedia o monopólio da venda do chá nas colônias a companhia da índias orientais</a:t>
          </a:r>
          <a:endParaRPr lang="en-US"/>
        </a:p>
      </dgm:t>
    </dgm:pt>
    <dgm:pt modelId="{D7DE3A1A-E56E-4B5E-BE2F-DFE92C84C693}" type="parTrans" cxnId="{DF4B9034-82B9-44EF-B612-64A7FC76C430}">
      <dgm:prSet/>
      <dgm:spPr/>
      <dgm:t>
        <a:bodyPr/>
        <a:lstStyle/>
        <a:p>
          <a:endParaRPr lang="en-US"/>
        </a:p>
      </dgm:t>
    </dgm:pt>
    <dgm:pt modelId="{6BC567ED-9513-4283-83C1-397F5EDCB5AD}" type="sibTrans" cxnId="{DF4B9034-82B9-44EF-B612-64A7FC76C430}">
      <dgm:prSet/>
      <dgm:spPr/>
      <dgm:t>
        <a:bodyPr/>
        <a:lstStyle/>
        <a:p>
          <a:endParaRPr lang="en-US"/>
        </a:p>
      </dgm:t>
    </dgm:pt>
    <dgm:pt modelId="{CF649979-4491-4700-A837-D7607403F55C}">
      <dgm:prSet/>
      <dgm:spPr/>
      <dgm:t>
        <a:bodyPr/>
        <a:lstStyle/>
        <a:p>
          <a:r>
            <a:rPr lang="pt-BR"/>
            <a:t>Revolta os comerciantes destruíram navios</a:t>
          </a:r>
          <a:endParaRPr lang="en-US"/>
        </a:p>
      </dgm:t>
    </dgm:pt>
    <dgm:pt modelId="{555E6809-E989-438B-AA16-C50DBCD12631}" type="parTrans" cxnId="{9900E723-A7AB-413A-87B8-A90FA482D560}">
      <dgm:prSet/>
      <dgm:spPr/>
      <dgm:t>
        <a:bodyPr/>
        <a:lstStyle/>
        <a:p>
          <a:endParaRPr lang="en-US"/>
        </a:p>
      </dgm:t>
    </dgm:pt>
    <dgm:pt modelId="{679E9B0C-57DF-4C5B-96FD-84B51C30DD3E}" type="sibTrans" cxnId="{9900E723-A7AB-413A-87B8-A90FA482D560}">
      <dgm:prSet/>
      <dgm:spPr/>
      <dgm:t>
        <a:bodyPr/>
        <a:lstStyle/>
        <a:p>
          <a:endParaRPr lang="en-US"/>
        </a:p>
      </dgm:t>
    </dgm:pt>
    <dgm:pt modelId="{2F1B8949-7386-4DEC-8A1C-5ABC21A4E232}">
      <dgm:prSet/>
      <dgm:spPr/>
      <dgm:t>
        <a:bodyPr/>
        <a:lstStyle/>
        <a:p>
          <a:r>
            <a:rPr lang="pt-BR"/>
            <a:t>Leis intoleráveis para conter o clima de revolta o fechamento do porto de Boston e autorizava o governo inglês</a:t>
          </a:r>
          <a:endParaRPr lang="en-US"/>
        </a:p>
      </dgm:t>
    </dgm:pt>
    <dgm:pt modelId="{1A9F29E1-105F-4C9C-AA0C-70CAB18C01BD}" type="parTrans" cxnId="{A1FF07BE-3518-49EB-B955-D64CA16E5CCF}">
      <dgm:prSet/>
      <dgm:spPr/>
      <dgm:t>
        <a:bodyPr/>
        <a:lstStyle/>
        <a:p>
          <a:endParaRPr lang="en-US"/>
        </a:p>
      </dgm:t>
    </dgm:pt>
    <dgm:pt modelId="{0B05F5DA-307A-4CFA-9177-218A2AABA14B}" type="sibTrans" cxnId="{A1FF07BE-3518-49EB-B955-D64CA16E5CCF}">
      <dgm:prSet/>
      <dgm:spPr/>
      <dgm:t>
        <a:bodyPr/>
        <a:lstStyle/>
        <a:p>
          <a:endParaRPr lang="en-US"/>
        </a:p>
      </dgm:t>
    </dgm:pt>
    <dgm:pt modelId="{23DFD55C-A9F1-4860-9CDD-61EBB179F6E3}">
      <dgm:prSet/>
      <dgm:spPr/>
      <dgm:t>
        <a:bodyPr/>
        <a:lstStyle/>
        <a:p>
          <a:r>
            <a:rPr lang="pt-BR"/>
            <a:t>No dia 05 de setembro foi realizado o primeiro congresso de Filadélfia contando com a participação das 13 colônias</a:t>
          </a:r>
          <a:endParaRPr lang="en-US"/>
        </a:p>
      </dgm:t>
    </dgm:pt>
    <dgm:pt modelId="{09956AEF-CEAF-47B4-A685-3F7FF0531DCA}" type="parTrans" cxnId="{93006397-A952-4CD4-809E-EBE1EBDDBDAC}">
      <dgm:prSet/>
      <dgm:spPr/>
      <dgm:t>
        <a:bodyPr/>
        <a:lstStyle/>
        <a:p>
          <a:endParaRPr lang="en-US"/>
        </a:p>
      </dgm:t>
    </dgm:pt>
    <dgm:pt modelId="{A7FD0315-C4A8-409C-A0BE-B4CB7426F703}" type="sibTrans" cxnId="{93006397-A952-4CD4-809E-EBE1EBDDBDAC}">
      <dgm:prSet/>
      <dgm:spPr/>
      <dgm:t>
        <a:bodyPr/>
        <a:lstStyle/>
        <a:p>
          <a:endParaRPr lang="en-US"/>
        </a:p>
      </dgm:t>
    </dgm:pt>
    <dgm:pt modelId="{09D2BAC2-3763-4318-891E-6274ABF24417}">
      <dgm:prSet/>
      <dgm:spPr/>
      <dgm:t>
        <a:bodyPr/>
        <a:lstStyle/>
        <a:p>
          <a:r>
            <a:rPr lang="pt-BR"/>
            <a:t>Documento de protesto</a:t>
          </a:r>
          <a:endParaRPr lang="en-US"/>
        </a:p>
      </dgm:t>
    </dgm:pt>
    <dgm:pt modelId="{0F711CC1-2B28-45CB-BBE4-C3A8560A3339}" type="parTrans" cxnId="{DC88C041-7DAD-40F6-B89A-D06A95A74F4A}">
      <dgm:prSet/>
      <dgm:spPr/>
      <dgm:t>
        <a:bodyPr/>
        <a:lstStyle/>
        <a:p>
          <a:endParaRPr lang="en-US"/>
        </a:p>
      </dgm:t>
    </dgm:pt>
    <dgm:pt modelId="{40F53D10-DDD3-436F-AEF4-7BE765C7EDCA}" type="sibTrans" cxnId="{DC88C041-7DAD-40F6-B89A-D06A95A74F4A}">
      <dgm:prSet/>
      <dgm:spPr/>
      <dgm:t>
        <a:bodyPr/>
        <a:lstStyle/>
        <a:p>
          <a:endParaRPr lang="en-US"/>
        </a:p>
      </dgm:t>
    </dgm:pt>
    <dgm:pt modelId="{5871BF2A-1C34-4C28-94F6-B7F1D21259B5}">
      <dgm:prSet/>
      <dgm:spPr/>
      <dgm:t>
        <a:bodyPr/>
        <a:lstStyle/>
        <a:p>
          <a:r>
            <a:rPr lang="pt-BR"/>
            <a:t>A Inglaterra não estava disposta a concessões</a:t>
          </a:r>
          <a:endParaRPr lang="en-US"/>
        </a:p>
      </dgm:t>
    </dgm:pt>
    <dgm:pt modelId="{22F6AF76-08B7-47F6-ACDF-A187DB462486}" type="parTrans" cxnId="{3AD0AB3B-3A2F-4308-981B-D7F4053389CE}">
      <dgm:prSet/>
      <dgm:spPr/>
      <dgm:t>
        <a:bodyPr/>
        <a:lstStyle/>
        <a:p>
          <a:endParaRPr lang="en-US"/>
        </a:p>
      </dgm:t>
    </dgm:pt>
    <dgm:pt modelId="{550B9D6A-8B93-4402-B90B-9606591E8AB6}" type="sibTrans" cxnId="{3AD0AB3B-3A2F-4308-981B-D7F4053389CE}">
      <dgm:prSet/>
      <dgm:spPr/>
      <dgm:t>
        <a:bodyPr/>
        <a:lstStyle/>
        <a:p>
          <a:endParaRPr lang="en-US"/>
        </a:p>
      </dgm:t>
    </dgm:pt>
    <dgm:pt modelId="{AF712789-2B95-4ED2-8EC4-4FDA7CCC350D}" type="pres">
      <dgm:prSet presAssocID="{9C5AA1B0-C07D-469D-B301-0EA78360B2C5}" presName="linear" presStyleCnt="0">
        <dgm:presLayoutVars>
          <dgm:animLvl val="lvl"/>
          <dgm:resizeHandles val="exact"/>
        </dgm:presLayoutVars>
      </dgm:prSet>
      <dgm:spPr/>
    </dgm:pt>
    <dgm:pt modelId="{9E7C212D-CDE2-4E82-BF5A-505A94DF4F93}" type="pres">
      <dgm:prSet presAssocID="{B0330F1F-7C91-4D78-9E8B-7091B84A83C3}" presName="parentText" presStyleLbl="node1" presStyleIdx="0" presStyleCnt="10">
        <dgm:presLayoutVars>
          <dgm:chMax val="0"/>
          <dgm:bulletEnabled val="1"/>
        </dgm:presLayoutVars>
      </dgm:prSet>
      <dgm:spPr/>
    </dgm:pt>
    <dgm:pt modelId="{8E94F8F5-559B-4F0D-813F-19714D8A6AEA}" type="pres">
      <dgm:prSet presAssocID="{810C9C23-A7C0-4EA2-B56D-0E04EAA0EFC2}" presName="spacer" presStyleCnt="0"/>
      <dgm:spPr/>
    </dgm:pt>
    <dgm:pt modelId="{AE6FB9F4-51F4-494C-A70E-A12A9E73E0CD}" type="pres">
      <dgm:prSet presAssocID="{A7C837BB-CDD5-44E7-9E98-173EE5FF4258}" presName="parentText" presStyleLbl="node1" presStyleIdx="1" presStyleCnt="10">
        <dgm:presLayoutVars>
          <dgm:chMax val="0"/>
          <dgm:bulletEnabled val="1"/>
        </dgm:presLayoutVars>
      </dgm:prSet>
      <dgm:spPr/>
    </dgm:pt>
    <dgm:pt modelId="{D4F45EC9-B8DC-48C1-92B6-8818D673EBB0}" type="pres">
      <dgm:prSet presAssocID="{352F7EBE-2823-497C-815C-74FF31F699B1}" presName="spacer" presStyleCnt="0"/>
      <dgm:spPr/>
    </dgm:pt>
    <dgm:pt modelId="{53DA4E72-6E9F-412D-9429-97A3F3A5E246}" type="pres">
      <dgm:prSet presAssocID="{290841F9-D6F0-4967-820B-3B0C94427E4D}" presName="parentText" presStyleLbl="node1" presStyleIdx="2" presStyleCnt="10">
        <dgm:presLayoutVars>
          <dgm:chMax val="0"/>
          <dgm:bulletEnabled val="1"/>
        </dgm:presLayoutVars>
      </dgm:prSet>
      <dgm:spPr/>
    </dgm:pt>
    <dgm:pt modelId="{85661070-F33F-4DD7-8049-FA5057FC6D91}" type="pres">
      <dgm:prSet presAssocID="{DC60ACFD-456C-4712-A05A-84A8355EE367}" presName="spacer" presStyleCnt="0"/>
      <dgm:spPr/>
    </dgm:pt>
    <dgm:pt modelId="{16CFDA46-A243-4B6D-8376-3D3C3C4A5736}" type="pres">
      <dgm:prSet presAssocID="{8D52F80D-1E11-4DD7-96AA-E662696BBFF8}" presName="parentText" presStyleLbl="node1" presStyleIdx="3" presStyleCnt="10">
        <dgm:presLayoutVars>
          <dgm:chMax val="0"/>
          <dgm:bulletEnabled val="1"/>
        </dgm:presLayoutVars>
      </dgm:prSet>
      <dgm:spPr/>
    </dgm:pt>
    <dgm:pt modelId="{D9A3FEE9-48A6-46D9-A8EA-BB7B2DB7A945}" type="pres">
      <dgm:prSet presAssocID="{7401ECAC-808A-44DF-8BB0-307DDE55B323}" presName="spacer" presStyleCnt="0"/>
      <dgm:spPr/>
    </dgm:pt>
    <dgm:pt modelId="{18DDF086-3BDC-45EB-82C3-069BF3BFE773}" type="pres">
      <dgm:prSet presAssocID="{2C985255-CD00-4CF1-81EA-89EA04E29726}" presName="parentText" presStyleLbl="node1" presStyleIdx="4" presStyleCnt="10">
        <dgm:presLayoutVars>
          <dgm:chMax val="0"/>
          <dgm:bulletEnabled val="1"/>
        </dgm:presLayoutVars>
      </dgm:prSet>
      <dgm:spPr/>
    </dgm:pt>
    <dgm:pt modelId="{43308F2C-2376-4D2D-A0B9-2800D3C666C1}" type="pres">
      <dgm:prSet presAssocID="{6BC567ED-9513-4283-83C1-397F5EDCB5AD}" presName="spacer" presStyleCnt="0"/>
      <dgm:spPr/>
    </dgm:pt>
    <dgm:pt modelId="{27D01F31-9606-4801-B298-CC4C87C98AA8}" type="pres">
      <dgm:prSet presAssocID="{CF649979-4491-4700-A837-D7607403F55C}" presName="parentText" presStyleLbl="node1" presStyleIdx="5" presStyleCnt="10">
        <dgm:presLayoutVars>
          <dgm:chMax val="0"/>
          <dgm:bulletEnabled val="1"/>
        </dgm:presLayoutVars>
      </dgm:prSet>
      <dgm:spPr/>
    </dgm:pt>
    <dgm:pt modelId="{4AE92CF5-FE88-4DEB-B98E-073F8F488342}" type="pres">
      <dgm:prSet presAssocID="{679E9B0C-57DF-4C5B-96FD-84B51C30DD3E}" presName="spacer" presStyleCnt="0"/>
      <dgm:spPr/>
    </dgm:pt>
    <dgm:pt modelId="{DDF555EB-BD36-4DFC-88F0-E6C1B437C2AD}" type="pres">
      <dgm:prSet presAssocID="{2F1B8949-7386-4DEC-8A1C-5ABC21A4E232}" presName="parentText" presStyleLbl="node1" presStyleIdx="6" presStyleCnt="10">
        <dgm:presLayoutVars>
          <dgm:chMax val="0"/>
          <dgm:bulletEnabled val="1"/>
        </dgm:presLayoutVars>
      </dgm:prSet>
      <dgm:spPr/>
    </dgm:pt>
    <dgm:pt modelId="{5E84E888-2BFA-47BC-8E29-7732858DFEB9}" type="pres">
      <dgm:prSet presAssocID="{0B05F5DA-307A-4CFA-9177-218A2AABA14B}" presName="spacer" presStyleCnt="0"/>
      <dgm:spPr/>
    </dgm:pt>
    <dgm:pt modelId="{C59DD9DD-E1E5-4714-B289-75FEEE4541D1}" type="pres">
      <dgm:prSet presAssocID="{23DFD55C-A9F1-4860-9CDD-61EBB179F6E3}" presName="parentText" presStyleLbl="node1" presStyleIdx="7" presStyleCnt="10">
        <dgm:presLayoutVars>
          <dgm:chMax val="0"/>
          <dgm:bulletEnabled val="1"/>
        </dgm:presLayoutVars>
      </dgm:prSet>
      <dgm:spPr/>
    </dgm:pt>
    <dgm:pt modelId="{4F0B7479-C12F-4FC1-B3D4-CDBF499FB653}" type="pres">
      <dgm:prSet presAssocID="{A7FD0315-C4A8-409C-A0BE-B4CB7426F703}" presName="spacer" presStyleCnt="0"/>
      <dgm:spPr/>
    </dgm:pt>
    <dgm:pt modelId="{065D5A5C-5242-4B59-86B2-E8F4A8AD8AFE}" type="pres">
      <dgm:prSet presAssocID="{09D2BAC2-3763-4318-891E-6274ABF24417}" presName="parentText" presStyleLbl="node1" presStyleIdx="8" presStyleCnt="10">
        <dgm:presLayoutVars>
          <dgm:chMax val="0"/>
          <dgm:bulletEnabled val="1"/>
        </dgm:presLayoutVars>
      </dgm:prSet>
      <dgm:spPr/>
    </dgm:pt>
    <dgm:pt modelId="{DD2AE1C6-42C2-482C-9E3C-62ED11CC0BED}" type="pres">
      <dgm:prSet presAssocID="{40F53D10-DDD3-436F-AEF4-7BE765C7EDCA}" presName="spacer" presStyleCnt="0"/>
      <dgm:spPr/>
    </dgm:pt>
    <dgm:pt modelId="{A088E62F-1A73-462A-97B4-4DEAC6613DA5}" type="pres">
      <dgm:prSet presAssocID="{5871BF2A-1C34-4C28-94F6-B7F1D21259B5}" presName="parentText" presStyleLbl="node1" presStyleIdx="9" presStyleCnt="10">
        <dgm:presLayoutVars>
          <dgm:chMax val="0"/>
          <dgm:bulletEnabled val="1"/>
        </dgm:presLayoutVars>
      </dgm:prSet>
      <dgm:spPr/>
    </dgm:pt>
  </dgm:ptLst>
  <dgm:cxnLst>
    <dgm:cxn modelId="{9900E723-A7AB-413A-87B8-A90FA482D560}" srcId="{9C5AA1B0-C07D-469D-B301-0EA78360B2C5}" destId="{CF649979-4491-4700-A837-D7607403F55C}" srcOrd="5" destOrd="0" parTransId="{555E6809-E989-438B-AA16-C50DBCD12631}" sibTransId="{679E9B0C-57DF-4C5B-96FD-84B51C30DD3E}"/>
    <dgm:cxn modelId="{DF4B9034-82B9-44EF-B612-64A7FC76C430}" srcId="{9C5AA1B0-C07D-469D-B301-0EA78360B2C5}" destId="{2C985255-CD00-4CF1-81EA-89EA04E29726}" srcOrd="4" destOrd="0" parTransId="{D7DE3A1A-E56E-4B5E-BE2F-DFE92C84C693}" sibTransId="{6BC567ED-9513-4283-83C1-397F5EDCB5AD}"/>
    <dgm:cxn modelId="{3AD0AB3B-3A2F-4308-981B-D7F4053389CE}" srcId="{9C5AA1B0-C07D-469D-B301-0EA78360B2C5}" destId="{5871BF2A-1C34-4C28-94F6-B7F1D21259B5}" srcOrd="9" destOrd="0" parTransId="{22F6AF76-08B7-47F6-ACDF-A187DB462486}" sibTransId="{550B9D6A-8B93-4402-B90B-9606591E8AB6}"/>
    <dgm:cxn modelId="{DEA1133C-58E3-4856-972F-672AA26B9404}" type="presOf" srcId="{CF649979-4491-4700-A837-D7607403F55C}" destId="{27D01F31-9606-4801-B298-CC4C87C98AA8}" srcOrd="0" destOrd="0" presId="urn:microsoft.com/office/officeart/2005/8/layout/vList2"/>
    <dgm:cxn modelId="{57C1B540-4A37-4DBB-A19F-0A34010BBE7F}" type="presOf" srcId="{09D2BAC2-3763-4318-891E-6274ABF24417}" destId="{065D5A5C-5242-4B59-86B2-E8F4A8AD8AFE}" srcOrd="0" destOrd="0" presId="urn:microsoft.com/office/officeart/2005/8/layout/vList2"/>
    <dgm:cxn modelId="{83CD4141-AC71-4C85-A3B3-CB9BF661AA69}" srcId="{9C5AA1B0-C07D-469D-B301-0EA78360B2C5}" destId="{8D52F80D-1E11-4DD7-96AA-E662696BBFF8}" srcOrd="3" destOrd="0" parTransId="{14FC29BF-091F-464B-9C7C-2F5D95EAE1E1}" sibTransId="{7401ECAC-808A-44DF-8BB0-307DDE55B323}"/>
    <dgm:cxn modelId="{DC88C041-7DAD-40F6-B89A-D06A95A74F4A}" srcId="{9C5AA1B0-C07D-469D-B301-0EA78360B2C5}" destId="{09D2BAC2-3763-4318-891E-6274ABF24417}" srcOrd="8" destOrd="0" parTransId="{0F711CC1-2B28-45CB-BBE4-C3A8560A3339}" sibTransId="{40F53D10-DDD3-436F-AEF4-7BE765C7EDCA}"/>
    <dgm:cxn modelId="{1245C766-1D84-4ABC-9A13-AD62A93C86C9}" type="presOf" srcId="{B0330F1F-7C91-4D78-9E8B-7091B84A83C3}" destId="{9E7C212D-CDE2-4E82-BF5A-505A94DF4F93}" srcOrd="0" destOrd="0" presId="urn:microsoft.com/office/officeart/2005/8/layout/vList2"/>
    <dgm:cxn modelId="{2A728580-C02B-4CC5-BBA1-F65E452E3267}" type="presOf" srcId="{9C5AA1B0-C07D-469D-B301-0EA78360B2C5}" destId="{AF712789-2B95-4ED2-8EC4-4FDA7CCC350D}" srcOrd="0" destOrd="0" presId="urn:microsoft.com/office/officeart/2005/8/layout/vList2"/>
    <dgm:cxn modelId="{DECAB791-F800-47F3-8CB1-975BCB0A8ECB}" type="presOf" srcId="{A7C837BB-CDD5-44E7-9E98-173EE5FF4258}" destId="{AE6FB9F4-51F4-494C-A70E-A12A9E73E0CD}" srcOrd="0" destOrd="0" presId="urn:microsoft.com/office/officeart/2005/8/layout/vList2"/>
    <dgm:cxn modelId="{93006397-A952-4CD4-809E-EBE1EBDDBDAC}" srcId="{9C5AA1B0-C07D-469D-B301-0EA78360B2C5}" destId="{23DFD55C-A9F1-4860-9CDD-61EBB179F6E3}" srcOrd="7" destOrd="0" parTransId="{09956AEF-CEAF-47B4-A685-3F7FF0531DCA}" sibTransId="{A7FD0315-C4A8-409C-A0BE-B4CB7426F703}"/>
    <dgm:cxn modelId="{7B5395A3-48A9-4ED1-AC20-193A222FB186}" type="presOf" srcId="{2C985255-CD00-4CF1-81EA-89EA04E29726}" destId="{18DDF086-3BDC-45EB-82C3-069BF3BFE773}" srcOrd="0" destOrd="0" presId="urn:microsoft.com/office/officeart/2005/8/layout/vList2"/>
    <dgm:cxn modelId="{E1B4D9AA-EDD7-402F-81C8-CBD5E99AD54B}" type="presOf" srcId="{23DFD55C-A9F1-4860-9CDD-61EBB179F6E3}" destId="{C59DD9DD-E1E5-4714-B289-75FEEE4541D1}" srcOrd="0" destOrd="0" presId="urn:microsoft.com/office/officeart/2005/8/layout/vList2"/>
    <dgm:cxn modelId="{7E008CB0-1AA9-4DF4-A627-EF89EA42996A}" type="presOf" srcId="{5871BF2A-1C34-4C28-94F6-B7F1D21259B5}" destId="{A088E62F-1A73-462A-97B4-4DEAC6613DA5}" srcOrd="0" destOrd="0" presId="urn:microsoft.com/office/officeart/2005/8/layout/vList2"/>
    <dgm:cxn modelId="{1A33B6B5-4283-4276-9BA4-892768417A1F}" type="presOf" srcId="{8D52F80D-1E11-4DD7-96AA-E662696BBFF8}" destId="{16CFDA46-A243-4B6D-8376-3D3C3C4A5736}" srcOrd="0" destOrd="0" presId="urn:microsoft.com/office/officeart/2005/8/layout/vList2"/>
    <dgm:cxn modelId="{A1FF07BE-3518-49EB-B955-D64CA16E5CCF}" srcId="{9C5AA1B0-C07D-469D-B301-0EA78360B2C5}" destId="{2F1B8949-7386-4DEC-8A1C-5ABC21A4E232}" srcOrd="6" destOrd="0" parTransId="{1A9F29E1-105F-4C9C-AA0C-70CAB18C01BD}" sibTransId="{0B05F5DA-307A-4CFA-9177-218A2AABA14B}"/>
    <dgm:cxn modelId="{99DA9DC3-7C8D-4578-B202-39A5D09CBCBA}" srcId="{9C5AA1B0-C07D-469D-B301-0EA78360B2C5}" destId="{B0330F1F-7C91-4D78-9E8B-7091B84A83C3}" srcOrd="0" destOrd="0" parTransId="{AB6939A8-452F-48AB-9A58-7DE88BAEB984}" sibTransId="{810C9C23-A7C0-4EA2-B56D-0E04EAA0EFC2}"/>
    <dgm:cxn modelId="{B3156CD3-AC62-4AFB-90BE-4B7618AC919E}" type="presOf" srcId="{290841F9-D6F0-4967-820B-3B0C94427E4D}" destId="{53DA4E72-6E9F-412D-9429-97A3F3A5E246}" srcOrd="0" destOrd="0" presId="urn:microsoft.com/office/officeart/2005/8/layout/vList2"/>
    <dgm:cxn modelId="{D35D1EE5-2688-4FC9-B638-E9ACECF1B455}" srcId="{9C5AA1B0-C07D-469D-B301-0EA78360B2C5}" destId="{290841F9-D6F0-4967-820B-3B0C94427E4D}" srcOrd="2" destOrd="0" parTransId="{FB607BA9-6F8D-413A-9D37-3617DD421376}" sibTransId="{DC60ACFD-456C-4712-A05A-84A8355EE367}"/>
    <dgm:cxn modelId="{BA3F5FE8-8695-4153-B2E6-13EB7D49AEA4}" type="presOf" srcId="{2F1B8949-7386-4DEC-8A1C-5ABC21A4E232}" destId="{DDF555EB-BD36-4DFC-88F0-E6C1B437C2AD}" srcOrd="0" destOrd="0" presId="urn:microsoft.com/office/officeart/2005/8/layout/vList2"/>
    <dgm:cxn modelId="{E4D829E9-51A6-4D11-BC98-25190F9C8E0F}" srcId="{9C5AA1B0-C07D-469D-B301-0EA78360B2C5}" destId="{A7C837BB-CDD5-44E7-9E98-173EE5FF4258}" srcOrd="1" destOrd="0" parTransId="{D3A99671-BE15-45C7-A0BB-EC6080578D08}" sibTransId="{352F7EBE-2823-497C-815C-74FF31F699B1}"/>
    <dgm:cxn modelId="{7CDCC98E-B2E8-49DC-88E4-F24AF24E2375}" type="presParOf" srcId="{AF712789-2B95-4ED2-8EC4-4FDA7CCC350D}" destId="{9E7C212D-CDE2-4E82-BF5A-505A94DF4F93}" srcOrd="0" destOrd="0" presId="urn:microsoft.com/office/officeart/2005/8/layout/vList2"/>
    <dgm:cxn modelId="{39D5D585-F6E8-4A7F-B4D4-8C730EC79716}" type="presParOf" srcId="{AF712789-2B95-4ED2-8EC4-4FDA7CCC350D}" destId="{8E94F8F5-559B-4F0D-813F-19714D8A6AEA}" srcOrd="1" destOrd="0" presId="urn:microsoft.com/office/officeart/2005/8/layout/vList2"/>
    <dgm:cxn modelId="{41EB01E2-857C-414C-BEBC-22C5021DEC3A}" type="presParOf" srcId="{AF712789-2B95-4ED2-8EC4-4FDA7CCC350D}" destId="{AE6FB9F4-51F4-494C-A70E-A12A9E73E0CD}" srcOrd="2" destOrd="0" presId="urn:microsoft.com/office/officeart/2005/8/layout/vList2"/>
    <dgm:cxn modelId="{49FC16E8-3819-4D30-A9F7-2E1D84AE5EEE}" type="presParOf" srcId="{AF712789-2B95-4ED2-8EC4-4FDA7CCC350D}" destId="{D4F45EC9-B8DC-48C1-92B6-8818D673EBB0}" srcOrd="3" destOrd="0" presId="urn:microsoft.com/office/officeart/2005/8/layout/vList2"/>
    <dgm:cxn modelId="{CFEC38D3-28E2-4AED-94AB-7734077A2A04}" type="presParOf" srcId="{AF712789-2B95-4ED2-8EC4-4FDA7CCC350D}" destId="{53DA4E72-6E9F-412D-9429-97A3F3A5E246}" srcOrd="4" destOrd="0" presId="urn:microsoft.com/office/officeart/2005/8/layout/vList2"/>
    <dgm:cxn modelId="{71B7FEF4-30AF-42DC-A5C0-9A3495D05FFD}" type="presParOf" srcId="{AF712789-2B95-4ED2-8EC4-4FDA7CCC350D}" destId="{85661070-F33F-4DD7-8049-FA5057FC6D91}" srcOrd="5" destOrd="0" presId="urn:microsoft.com/office/officeart/2005/8/layout/vList2"/>
    <dgm:cxn modelId="{ADB67FF9-0E1E-4E31-9B25-F066E305FB7A}" type="presParOf" srcId="{AF712789-2B95-4ED2-8EC4-4FDA7CCC350D}" destId="{16CFDA46-A243-4B6D-8376-3D3C3C4A5736}" srcOrd="6" destOrd="0" presId="urn:microsoft.com/office/officeart/2005/8/layout/vList2"/>
    <dgm:cxn modelId="{19E19A1C-8C7C-4F8B-AE80-4F2C2F027C3C}" type="presParOf" srcId="{AF712789-2B95-4ED2-8EC4-4FDA7CCC350D}" destId="{D9A3FEE9-48A6-46D9-A8EA-BB7B2DB7A945}" srcOrd="7" destOrd="0" presId="urn:microsoft.com/office/officeart/2005/8/layout/vList2"/>
    <dgm:cxn modelId="{E8DDD5B3-4A11-4E41-9EC3-C685DEC8E797}" type="presParOf" srcId="{AF712789-2B95-4ED2-8EC4-4FDA7CCC350D}" destId="{18DDF086-3BDC-45EB-82C3-069BF3BFE773}" srcOrd="8" destOrd="0" presId="urn:microsoft.com/office/officeart/2005/8/layout/vList2"/>
    <dgm:cxn modelId="{6D143C15-685A-45AE-AA0F-5C9F9D4BB78D}" type="presParOf" srcId="{AF712789-2B95-4ED2-8EC4-4FDA7CCC350D}" destId="{43308F2C-2376-4D2D-A0B9-2800D3C666C1}" srcOrd="9" destOrd="0" presId="urn:microsoft.com/office/officeart/2005/8/layout/vList2"/>
    <dgm:cxn modelId="{1AD782C8-E146-4ED5-A7F2-DFEA2B6DFF5C}" type="presParOf" srcId="{AF712789-2B95-4ED2-8EC4-4FDA7CCC350D}" destId="{27D01F31-9606-4801-B298-CC4C87C98AA8}" srcOrd="10" destOrd="0" presId="urn:microsoft.com/office/officeart/2005/8/layout/vList2"/>
    <dgm:cxn modelId="{04919421-0D80-4749-9DD4-C286AB5D437E}" type="presParOf" srcId="{AF712789-2B95-4ED2-8EC4-4FDA7CCC350D}" destId="{4AE92CF5-FE88-4DEB-B98E-073F8F488342}" srcOrd="11" destOrd="0" presId="urn:microsoft.com/office/officeart/2005/8/layout/vList2"/>
    <dgm:cxn modelId="{BCE852A7-2D7E-4BC4-A279-681287F75EFA}" type="presParOf" srcId="{AF712789-2B95-4ED2-8EC4-4FDA7CCC350D}" destId="{DDF555EB-BD36-4DFC-88F0-E6C1B437C2AD}" srcOrd="12" destOrd="0" presId="urn:microsoft.com/office/officeart/2005/8/layout/vList2"/>
    <dgm:cxn modelId="{2BAFBB7C-5209-44E9-A006-BC1F4A07AF40}" type="presParOf" srcId="{AF712789-2B95-4ED2-8EC4-4FDA7CCC350D}" destId="{5E84E888-2BFA-47BC-8E29-7732858DFEB9}" srcOrd="13" destOrd="0" presId="urn:microsoft.com/office/officeart/2005/8/layout/vList2"/>
    <dgm:cxn modelId="{043424EF-C35E-4B70-BA55-E04172A18DD3}" type="presParOf" srcId="{AF712789-2B95-4ED2-8EC4-4FDA7CCC350D}" destId="{C59DD9DD-E1E5-4714-B289-75FEEE4541D1}" srcOrd="14" destOrd="0" presId="urn:microsoft.com/office/officeart/2005/8/layout/vList2"/>
    <dgm:cxn modelId="{E05D3A4F-E2E2-41E7-9468-C53015DB9AD7}" type="presParOf" srcId="{AF712789-2B95-4ED2-8EC4-4FDA7CCC350D}" destId="{4F0B7479-C12F-4FC1-B3D4-CDBF499FB653}" srcOrd="15" destOrd="0" presId="urn:microsoft.com/office/officeart/2005/8/layout/vList2"/>
    <dgm:cxn modelId="{28F681B6-924C-4135-BE46-3AFE57FE6CDB}" type="presParOf" srcId="{AF712789-2B95-4ED2-8EC4-4FDA7CCC350D}" destId="{065D5A5C-5242-4B59-86B2-E8F4A8AD8AFE}" srcOrd="16" destOrd="0" presId="urn:microsoft.com/office/officeart/2005/8/layout/vList2"/>
    <dgm:cxn modelId="{8175B8DB-E680-48AF-BD34-C01CAFAC7FBF}" type="presParOf" srcId="{AF712789-2B95-4ED2-8EC4-4FDA7CCC350D}" destId="{DD2AE1C6-42C2-482C-9E3C-62ED11CC0BED}" srcOrd="17" destOrd="0" presId="urn:microsoft.com/office/officeart/2005/8/layout/vList2"/>
    <dgm:cxn modelId="{89E2C841-09BA-437D-A369-48C0C093FF92}" type="presParOf" srcId="{AF712789-2B95-4ED2-8EC4-4FDA7CCC350D}" destId="{A088E62F-1A73-462A-97B4-4DEAC6613DA5}"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0478CD-004D-41CE-B61D-A9966706FEE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7CF2122-C268-438F-933D-4B8E06376B08}">
      <dgm:prSet/>
      <dgm:spPr/>
      <dgm:t>
        <a:bodyPr/>
        <a:lstStyle/>
        <a:p>
          <a:r>
            <a:rPr lang="pt-BR"/>
            <a:t>Idéias iluministas</a:t>
          </a:r>
          <a:endParaRPr lang="en-US"/>
        </a:p>
      </dgm:t>
    </dgm:pt>
    <dgm:pt modelId="{B1CEB184-7732-4014-B073-6B6C56D425D3}" type="parTrans" cxnId="{912CC326-C5FF-44A1-920B-4626A82BF8CE}">
      <dgm:prSet/>
      <dgm:spPr/>
      <dgm:t>
        <a:bodyPr/>
        <a:lstStyle/>
        <a:p>
          <a:endParaRPr lang="en-US"/>
        </a:p>
      </dgm:t>
    </dgm:pt>
    <dgm:pt modelId="{129FC1D2-B046-41EB-80F2-F7CD7DECD261}" type="sibTrans" cxnId="{912CC326-C5FF-44A1-920B-4626A82BF8CE}">
      <dgm:prSet/>
      <dgm:spPr/>
      <dgm:t>
        <a:bodyPr/>
        <a:lstStyle/>
        <a:p>
          <a:endParaRPr lang="en-US"/>
        </a:p>
      </dgm:t>
    </dgm:pt>
    <dgm:pt modelId="{94E8FF6A-FB08-4167-A2DA-629F93C69664}">
      <dgm:prSet/>
      <dgm:spPr/>
      <dgm:t>
        <a:bodyPr/>
        <a:lstStyle/>
        <a:p>
          <a:r>
            <a:rPr lang="pt-BR"/>
            <a:t>Liberdade e combate a opressão política</a:t>
          </a:r>
          <a:endParaRPr lang="en-US"/>
        </a:p>
      </dgm:t>
    </dgm:pt>
    <dgm:pt modelId="{1102CF9C-DFC8-40B6-B8FB-FCFC1EAE7D90}" type="parTrans" cxnId="{814D9059-EA7F-421A-B425-1F0608D5B7B7}">
      <dgm:prSet/>
      <dgm:spPr/>
      <dgm:t>
        <a:bodyPr/>
        <a:lstStyle/>
        <a:p>
          <a:endParaRPr lang="en-US"/>
        </a:p>
      </dgm:t>
    </dgm:pt>
    <dgm:pt modelId="{70254FAD-BAFC-4FD2-B675-253312B79531}" type="sibTrans" cxnId="{814D9059-EA7F-421A-B425-1F0608D5B7B7}">
      <dgm:prSet/>
      <dgm:spPr/>
      <dgm:t>
        <a:bodyPr/>
        <a:lstStyle/>
        <a:p>
          <a:endParaRPr lang="en-US"/>
        </a:p>
      </dgm:t>
    </dgm:pt>
    <dgm:pt modelId="{365C184E-CE29-40AF-8C97-BEE62D27C26D}">
      <dgm:prSet/>
      <dgm:spPr/>
      <dgm:t>
        <a:bodyPr/>
        <a:lstStyle/>
        <a:p>
          <a:r>
            <a:rPr lang="pt-BR"/>
            <a:t>Essas idéias foram pregadas nas colônias por Thomas Paine e Samuel Adams.</a:t>
          </a:r>
          <a:endParaRPr lang="en-US"/>
        </a:p>
      </dgm:t>
    </dgm:pt>
    <dgm:pt modelId="{B9F86DF6-1597-4FA3-9CD9-9290056BA4C3}" type="parTrans" cxnId="{0A79CBD4-F046-4575-8BAC-3F80D4D87F1D}">
      <dgm:prSet/>
      <dgm:spPr/>
      <dgm:t>
        <a:bodyPr/>
        <a:lstStyle/>
        <a:p>
          <a:endParaRPr lang="en-US"/>
        </a:p>
      </dgm:t>
    </dgm:pt>
    <dgm:pt modelId="{0633B2A8-0FEF-4AEB-93CA-2B11A5E05F88}" type="sibTrans" cxnId="{0A79CBD4-F046-4575-8BAC-3F80D4D87F1D}">
      <dgm:prSet/>
      <dgm:spPr/>
      <dgm:t>
        <a:bodyPr/>
        <a:lstStyle/>
        <a:p>
          <a:endParaRPr lang="en-US"/>
        </a:p>
      </dgm:t>
    </dgm:pt>
    <dgm:pt modelId="{7C300039-1633-4BF4-91EF-F44D7AF6369A}" type="pres">
      <dgm:prSet presAssocID="{4D0478CD-004D-41CE-B61D-A9966706FEE2}" presName="linear" presStyleCnt="0">
        <dgm:presLayoutVars>
          <dgm:animLvl val="lvl"/>
          <dgm:resizeHandles val="exact"/>
        </dgm:presLayoutVars>
      </dgm:prSet>
      <dgm:spPr/>
    </dgm:pt>
    <dgm:pt modelId="{4FDA47ED-D8A1-40C3-8F6F-8148FFC65DD3}" type="pres">
      <dgm:prSet presAssocID="{E7CF2122-C268-438F-933D-4B8E06376B08}" presName="parentText" presStyleLbl="node1" presStyleIdx="0" presStyleCnt="3">
        <dgm:presLayoutVars>
          <dgm:chMax val="0"/>
          <dgm:bulletEnabled val="1"/>
        </dgm:presLayoutVars>
      </dgm:prSet>
      <dgm:spPr/>
    </dgm:pt>
    <dgm:pt modelId="{754C110D-257D-46BC-B58E-E60E380671B4}" type="pres">
      <dgm:prSet presAssocID="{129FC1D2-B046-41EB-80F2-F7CD7DECD261}" presName="spacer" presStyleCnt="0"/>
      <dgm:spPr/>
    </dgm:pt>
    <dgm:pt modelId="{005B17E5-2C43-4FD3-8F56-EE9563542D54}" type="pres">
      <dgm:prSet presAssocID="{94E8FF6A-FB08-4167-A2DA-629F93C69664}" presName="parentText" presStyleLbl="node1" presStyleIdx="1" presStyleCnt="3">
        <dgm:presLayoutVars>
          <dgm:chMax val="0"/>
          <dgm:bulletEnabled val="1"/>
        </dgm:presLayoutVars>
      </dgm:prSet>
      <dgm:spPr/>
    </dgm:pt>
    <dgm:pt modelId="{BEC32E68-A2C2-4EB8-B18C-3712B9E18EBE}" type="pres">
      <dgm:prSet presAssocID="{70254FAD-BAFC-4FD2-B675-253312B79531}" presName="spacer" presStyleCnt="0"/>
      <dgm:spPr/>
    </dgm:pt>
    <dgm:pt modelId="{EAFE08E2-05CD-404A-9EE4-B828AA3B7919}" type="pres">
      <dgm:prSet presAssocID="{365C184E-CE29-40AF-8C97-BEE62D27C26D}" presName="parentText" presStyleLbl="node1" presStyleIdx="2" presStyleCnt="3">
        <dgm:presLayoutVars>
          <dgm:chMax val="0"/>
          <dgm:bulletEnabled val="1"/>
        </dgm:presLayoutVars>
      </dgm:prSet>
      <dgm:spPr/>
    </dgm:pt>
  </dgm:ptLst>
  <dgm:cxnLst>
    <dgm:cxn modelId="{912CC326-C5FF-44A1-920B-4626A82BF8CE}" srcId="{4D0478CD-004D-41CE-B61D-A9966706FEE2}" destId="{E7CF2122-C268-438F-933D-4B8E06376B08}" srcOrd="0" destOrd="0" parTransId="{B1CEB184-7732-4014-B073-6B6C56D425D3}" sibTransId="{129FC1D2-B046-41EB-80F2-F7CD7DECD261}"/>
    <dgm:cxn modelId="{D448664A-B117-4027-B13E-F8E6CDB2E5F4}" type="presOf" srcId="{365C184E-CE29-40AF-8C97-BEE62D27C26D}" destId="{EAFE08E2-05CD-404A-9EE4-B828AA3B7919}" srcOrd="0" destOrd="0" presId="urn:microsoft.com/office/officeart/2005/8/layout/vList2"/>
    <dgm:cxn modelId="{D181C44E-F891-4341-8A42-C60AFC130D67}" type="presOf" srcId="{94E8FF6A-FB08-4167-A2DA-629F93C69664}" destId="{005B17E5-2C43-4FD3-8F56-EE9563542D54}" srcOrd="0" destOrd="0" presId="urn:microsoft.com/office/officeart/2005/8/layout/vList2"/>
    <dgm:cxn modelId="{814D9059-EA7F-421A-B425-1F0608D5B7B7}" srcId="{4D0478CD-004D-41CE-B61D-A9966706FEE2}" destId="{94E8FF6A-FB08-4167-A2DA-629F93C69664}" srcOrd="1" destOrd="0" parTransId="{1102CF9C-DFC8-40B6-B8FB-FCFC1EAE7D90}" sibTransId="{70254FAD-BAFC-4FD2-B675-253312B79531}"/>
    <dgm:cxn modelId="{7C6C3C9A-70A3-4EEC-B23D-76D3F2FF158F}" type="presOf" srcId="{E7CF2122-C268-438F-933D-4B8E06376B08}" destId="{4FDA47ED-D8A1-40C3-8F6F-8148FFC65DD3}" srcOrd="0" destOrd="0" presId="urn:microsoft.com/office/officeart/2005/8/layout/vList2"/>
    <dgm:cxn modelId="{0A79CBD4-F046-4575-8BAC-3F80D4D87F1D}" srcId="{4D0478CD-004D-41CE-B61D-A9966706FEE2}" destId="{365C184E-CE29-40AF-8C97-BEE62D27C26D}" srcOrd="2" destOrd="0" parTransId="{B9F86DF6-1597-4FA3-9CD9-9290056BA4C3}" sibTransId="{0633B2A8-0FEF-4AEB-93CA-2B11A5E05F88}"/>
    <dgm:cxn modelId="{282CC9E1-38F1-4BE3-882E-7C2A8F050D52}" type="presOf" srcId="{4D0478CD-004D-41CE-B61D-A9966706FEE2}" destId="{7C300039-1633-4BF4-91EF-F44D7AF6369A}" srcOrd="0" destOrd="0" presId="urn:microsoft.com/office/officeart/2005/8/layout/vList2"/>
    <dgm:cxn modelId="{74E4E2CF-046B-4FBD-89B2-391FF73E68BE}" type="presParOf" srcId="{7C300039-1633-4BF4-91EF-F44D7AF6369A}" destId="{4FDA47ED-D8A1-40C3-8F6F-8148FFC65DD3}" srcOrd="0" destOrd="0" presId="urn:microsoft.com/office/officeart/2005/8/layout/vList2"/>
    <dgm:cxn modelId="{AE519B25-A500-4ECB-B4B4-752D77844E3A}" type="presParOf" srcId="{7C300039-1633-4BF4-91EF-F44D7AF6369A}" destId="{754C110D-257D-46BC-B58E-E60E380671B4}" srcOrd="1" destOrd="0" presId="urn:microsoft.com/office/officeart/2005/8/layout/vList2"/>
    <dgm:cxn modelId="{E6098B70-44B8-44AE-A860-78540ADFDAE4}" type="presParOf" srcId="{7C300039-1633-4BF4-91EF-F44D7AF6369A}" destId="{005B17E5-2C43-4FD3-8F56-EE9563542D54}" srcOrd="2" destOrd="0" presId="urn:microsoft.com/office/officeart/2005/8/layout/vList2"/>
    <dgm:cxn modelId="{8AAC3E7C-71FA-415E-B430-1CCD7030EDCC}" type="presParOf" srcId="{7C300039-1633-4BF4-91EF-F44D7AF6369A}" destId="{BEC32E68-A2C2-4EB8-B18C-3712B9E18EBE}" srcOrd="3" destOrd="0" presId="urn:microsoft.com/office/officeart/2005/8/layout/vList2"/>
    <dgm:cxn modelId="{2AE32E58-8C02-4C1C-AF88-8B9A4060E3E3}" type="presParOf" srcId="{7C300039-1633-4BF4-91EF-F44D7AF6369A}" destId="{EAFE08E2-05CD-404A-9EE4-B828AA3B79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F5E99B-06C0-4995-84EE-7BC316F2E3D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CECF034-2573-4756-A6CE-33D5BB947705}">
      <dgm:prSet/>
      <dgm:spPr/>
      <dgm:t>
        <a:bodyPr/>
        <a:lstStyle/>
        <a:p>
          <a:r>
            <a:rPr lang="pt-BR"/>
            <a:t>Iniciou a Guerra na Batalha de Lexington. 19 de abril de 1775</a:t>
          </a:r>
          <a:endParaRPr lang="en-US"/>
        </a:p>
      </dgm:t>
    </dgm:pt>
    <dgm:pt modelId="{977A7238-06FB-4C09-9C8C-BE020C35BA2D}" type="parTrans" cxnId="{DE44D1DA-85AA-4095-B319-4B8B7A5B4870}">
      <dgm:prSet/>
      <dgm:spPr/>
      <dgm:t>
        <a:bodyPr/>
        <a:lstStyle/>
        <a:p>
          <a:endParaRPr lang="en-US"/>
        </a:p>
      </dgm:t>
    </dgm:pt>
    <dgm:pt modelId="{A645912A-8C31-4382-9D63-45EA5B14800A}" type="sibTrans" cxnId="{DE44D1DA-85AA-4095-B319-4B8B7A5B4870}">
      <dgm:prSet/>
      <dgm:spPr/>
      <dgm:t>
        <a:bodyPr/>
        <a:lstStyle/>
        <a:p>
          <a:endParaRPr lang="en-US"/>
        </a:p>
      </dgm:t>
    </dgm:pt>
    <dgm:pt modelId="{D0C368E6-DDAE-40AF-9C0C-1F5567D30026}">
      <dgm:prSet/>
      <dgm:spPr/>
      <dgm:t>
        <a:bodyPr/>
        <a:lstStyle/>
        <a:p>
          <a:r>
            <a:rPr lang="pt-BR"/>
            <a:t>Em maio de 1775 realizou se o segundo Congresso da Filadélfia que declamou os cidadãos as armas.</a:t>
          </a:r>
          <a:endParaRPr lang="en-US"/>
        </a:p>
      </dgm:t>
    </dgm:pt>
    <dgm:pt modelId="{CAC39DE4-88EC-41CA-8C29-14502B32098B}" type="parTrans" cxnId="{207F1122-BE4A-4DCF-A093-28F107CA0737}">
      <dgm:prSet/>
      <dgm:spPr/>
      <dgm:t>
        <a:bodyPr/>
        <a:lstStyle/>
        <a:p>
          <a:endParaRPr lang="en-US"/>
        </a:p>
      </dgm:t>
    </dgm:pt>
    <dgm:pt modelId="{D43726D8-E0CC-4843-A638-5F8B256C30E2}" type="sibTrans" cxnId="{207F1122-BE4A-4DCF-A093-28F107CA0737}">
      <dgm:prSet/>
      <dgm:spPr/>
      <dgm:t>
        <a:bodyPr/>
        <a:lstStyle/>
        <a:p>
          <a:endParaRPr lang="en-US"/>
        </a:p>
      </dgm:t>
    </dgm:pt>
    <dgm:pt modelId="{7D222687-A411-48BC-9CE6-0EAEDB1C1013}">
      <dgm:prSet/>
      <dgm:spPr/>
      <dgm:t>
        <a:bodyPr/>
        <a:lstStyle/>
        <a:p>
          <a:r>
            <a:rPr lang="pt-BR"/>
            <a:t>George Washington – comandante das tropas americanas</a:t>
          </a:r>
          <a:endParaRPr lang="en-US"/>
        </a:p>
      </dgm:t>
    </dgm:pt>
    <dgm:pt modelId="{FCDACEA3-956A-444B-ACCB-2B88AA3F9837}" type="parTrans" cxnId="{B156F1A0-09C8-4039-9382-92B5EC007105}">
      <dgm:prSet/>
      <dgm:spPr/>
      <dgm:t>
        <a:bodyPr/>
        <a:lstStyle/>
        <a:p>
          <a:endParaRPr lang="en-US"/>
        </a:p>
      </dgm:t>
    </dgm:pt>
    <dgm:pt modelId="{8ABA4C79-3792-43A0-8BF4-DEAB51620225}" type="sibTrans" cxnId="{B156F1A0-09C8-4039-9382-92B5EC007105}">
      <dgm:prSet/>
      <dgm:spPr/>
      <dgm:t>
        <a:bodyPr/>
        <a:lstStyle/>
        <a:p>
          <a:endParaRPr lang="en-US"/>
        </a:p>
      </dgm:t>
    </dgm:pt>
    <dgm:pt modelId="{822B929A-F040-4693-B461-01BF66683104}">
      <dgm:prSet/>
      <dgm:spPr/>
      <dgm:t>
        <a:bodyPr/>
        <a:lstStyle/>
        <a:p>
          <a:r>
            <a:rPr lang="pt-BR"/>
            <a:t>4 de Julho de 1776 declaração de independência dos E.U.A</a:t>
          </a:r>
          <a:endParaRPr lang="en-US"/>
        </a:p>
      </dgm:t>
    </dgm:pt>
    <dgm:pt modelId="{59B62AF1-FC0B-4C7C-BBD1-7E00E20FF874}" type="parTrans" cxnId="{306B300A-A92A-4ACB-931F-6253AE6D0443}">
      <dgm:prSet/>
      <dgm:spPr/>
      <dgm:t>
        <a:bodyPr/>
        <a:lstStyle/>
        <a:p>
          <a:endParaRPr lang="en-US"/>
        </a:p>
      </dgm:t>
    </dgm:pt>
    <dgm:pt modelId="{DB96C267-9891-4927-92EE-145668ECED6E}" type="sibTrans" cxnId="{306B300A-A92A-4ACB-931F-6253AE6D0443}">
      <dgm:prSet/>
      <dgm:spPr/>
      <dgm:t>
        <a:bodyPr/>
        <a:lstStyle/>
        <a:p>
          <a:endParaRPr lang="en-US"/>
        </a:p>
      </dgm:t>
    </dgm:pt>
    <dgm:pt modelId="{A98ED1C5-DA04-46FD-9C41-5DB7478534B3}">
      <dgm:prSet/>
      <dgm:spPr/>
      <dgm:t>
        <a:bodyPr/>
        <a:lstStyle/>
        <a:p>
          <a:r>
            <a:rPr lang="pt-BR"/>
            <a:t>Inspirada nos idéias iluminista de liberdade individual e respeito aos direitos fundamentais do ser humano.</a:t>
          </a:r>
          <a:endParaRPr lang="en-US"/>
        </a:p>
      </dgm:t>
    </dgm:pt>
    <dgm:pt modelId="{3C51939A-25A7-4B4B-A0B5-36FE2BCC8A82}" type="parTrans" cxnId="{0592E4F4-7C1C-4085-A87A-F23B2310C005}">
      <dgm:prSet/>
      <dgm:spPr/>
      <dgm:t>
        <a:bodyPr/>
        <a:lstStyle/>
        <a:p>
          <a:endParaRPr lang="en-US"/>
        </a:p>
      </dgm:t>
    </dgm:pt>
    <dgm:pt modelId="{FD624B37-05E5-4642-B578-747C702CB010}" type="sibTrans" cxnId="{0592E4F4-7C1C-4085-A87A-F23B2310C005}">
      <dgm:prSet/>
      <dgm:spPr/>
      <dgm:t>
        <a:bodyPr/>
        <a:lstStyle/>
        <a:p>
          <a:endParaRPr lang="en-US"/>
        </a:p>
      </dgm:t>
    </dgm:pt>
    <dgm:pt modelId="{6A0B8411-0C42-4155-9D8B-C1987C3852CE}" type="pres">
      <dgm:prSet presAssocID="{1EF5E99B-06C0-4995-84EE-7BC316F2E3D4}" presName="linear" presStyleCnt="0">
        <dgm:presLayoutVars>
          <dgm:animLvl val="lvl"/>
          <dgm:resizeHandles val="exact"/>
        </dgm:presLayoutVars>
      </dgm:prSet>
      <dgm:spPr/>
    </dgm:pt>
    <dgm:pt modelId="{ACEFB75E-E405-44BF-9114-217C1B347E58}" type="pres">
      <dgm:prSet presAssocID="{0CECF034-2573-4756-A6CE-33D5BB947705}" presName="parentText" presStyleLbl="node1" presStyleIdx="0" presStyleCnt="5">
        <dgm:presLayoutVars>
          <dgm:chMax val="0"/>
          <dgm:bulletEnabled val="1"/>
        </dgm:presLayoutVars>
      </dgm:prSet>
      <dgm:spPr/>
    </dgm:pt>
    <dgm:pt modelId="{78C8B69D-D120-4866-A599-0CCE9A561C76}" type="pres">
      <dgm:prSet presAssocID="{A645912A-8C31-4382-9D63-45EA5B14800A}" presName="spacer" presStyleCnt="0"/>
      <dgm:spPr/>
    </dgm:pt>
    <dgm:pt modelId="{A562596F-2CE3-4680-BD32-8C027EE1369B}" type="pres">
      <dgm:prSet presAssocID="{D0C368E6-DDAE-40AF-9C0C-1F5567D30026}" presName="parentText" presStyleLbl="node1" presStyleIdx="1" presStyleCnt="5">
        <dgm:presLayoutVars>
          <dgm:chMax val="0"/>
          <dgm:bulletEnabled val="1"/>
        </dgm:presLayoutVars>
      </dgm:prSet>
      <dgm:spPr/>
    </dgm:pt>
    <dgm:pt modelId="{13504461-174C-4142-AF82-43610FF84E49}" type="pres">
      <dgm:prSet presAssocID="{D43726D8-E0CC-4843-A638-5F8B256C30E2}" presName="spacer" presStyleCnt="0"/>
      <dgm:spPr/>
    </dgm:pt>
    <dgm:pt modelId="{F551AA5E-EFAB-4A78-8A5C-6A9B3141D1AC}" type="pres">
      <dgm:prSet presAssocID="{7D222687-A411-48BC-9CE6-0EAEDB1C1013}" presName="parentText" presStyleLbl="node1" presStyleIdx="2" presStyleCnt="5">
        <dgm:presLayoutVars>
          <dgm:chMax val="0"/>
          <dgm:bulletEnabled val="1"/>
        </dgm:presLayoutVars>
      </dgm:prSet>
      <dgm:spPr/>
    </dgm:pt>
    <dgm:pt modelId="{FA64903A-1C77-40FB-8654-C1963AB26A33}" type="pres">
      <dgm:prSet presAssocID="{8ABA4C79-3792-43A0-8BF4-DEAB51620225}" presName="spacer" presStyleCnt="0"/>
      <dgm:spPr/>
    </dgm:pt>
    <dgm:pt modelId="{F99C20FE-3D89-4A9C-ABC1-8C3A81BCE7E5}" type="pres">
      <dgm:prSet presAssocID="{822B929A-F040-4693-B461-01BF66683104}" presName="parentText" presStyleLbl="node1" presStyleIdx="3" presStyleCnt="5">
        <dgm:presLayoutVars>
          <dgm:chMax val="0"/>
          <dgm:bulletEnabled val="1"/>
        </dgm:presLayoutVars>
      </dgm:prSet>
      <dgm:spPr/>
    </dgm:pt>
    <dgm:pt modelId="{040A0073-DE43-46DD-BD44-32EFDF3A4CA5}" type="pres">
      <dgm:prSet presAssocID="{DB96C267-9891-4927-92EE-145668ECED6E}" presName="spacer" presStyleCnt="0"/>
      <dgm:spPr/>
    </dgm:pt>
    <dgm:pt modelId="{F8C7B9F5-B348-4DB3-BE4C-DC3B21D2E3E4}" type="pres">
      <dgm:prSet presAssocID="{A98ED1C5-DA04-46FD-9C41-5DB7478534B3}" presName="parentText" presStyleLbl="node1" presStyleIdx="4" presStyleCnt="5">
        <dgm:presLayoutVars>
          <dgm:chMax val="0"/>
          <dgm:bulletEnabled val="1"/>
        </dgm:presLayoutVars>
      </dgm:prSet>
      <dgm:spPr/>
    </dgm:pt>
  </dgm:ptLst>
  <dgm:cxnLst>
    <dgm:cxn modelId="{306B300A-A92A-4ACB-931F-6253AE6D0443}" srcId="{1EF5E99B-06C0-4995-84EE-7BC316F2E3D4}" destId="{822B929A-F040-4693-B461-01BF66683104}" srcOrd="3" destOrd="0" parTransId="{59B62AF1-FC0B-4C7C-BBD1-7E00E20FF874}" sibTransId="{DB96C267-9891-4927-92EE-145668ECED6E}"/>
    <dgm:cxn modelId="{B82E0D1E-9D12-431F-8E71-5B509DB00C30}" type="presOf" srcId="{822B929A-F040-4693-B461-01BF66683104}" destId="{F99C20FE-3D89-4A9C-ABC1-8C3A81BCE7E5}" srcOrd="0" destOrd="0" presId="urn:microsoft.com/office/officeart/2005/8/layout/vList2"/>
    <dgm:cxn modelId="{207F1122-BE4A-4DCF-A093-28F107CA0737}" srcId="{1EF5E99B-06C0-4995-84EE-7BC316F2E3D4}" destId="{D0C368E6-DDAE-40AF-9C0C-1F5567D30026}" srcOrd="1" destOrd="0" parTransId="{CAC39DE4-88EC-41CA-8C29-14502B32098B}" sibTransId="{D43726D8-E0CC-4843-A638-5F8B256C30E2}"/>
    <dgm:cxn modelId="{2400D149-27B2-453E-A87A-2CCB3D474C9D}" type="presOf" srcId="{D0C368E6-DDAE-40AF-9C0C-1F5567D30026}" destId="{A562596F-2CE3-4680-BD32-8C027EE1369B}" srcOrd="0" destOrd="0" presId="urn:microsoft.com/office/officeart/2005/8/layout/vList2"/>
    <dgm:cxn modelId="{F7CA7993-DAE3-4D15-8DEA-538A6D0254C7}" type="presOf" srcId="{1EF5E99B-06C0-4995-84EE-7BC316F2E3D4}" destId="{6A0B8411-0C42-4155-9D8B-C1987C3852CE}" srcOrd="0" destOrd="0" presId="urn:microsoft.com/office/officeart/2005/8/layout/vList2"/>
    <dgm:cxn modelId="{4E969893-58AB-4E17-9537-B68B18E7FB88}" type="presOf" srcId="{0CECF034-2573-4756-A6CE-33D5BB947705}" destId="{ACEFB75E-E405-44BF-9114-217C1B347E58}" srcOrd="0" destOrd="0" presId="urn:microsoft.com/office/officeart/2005/8/layout/vList2"/>
    <dgm:cxn modelId="{B156F1A0-09C8-4039-9382-92B5EC007105}" srcId="{1EF5E99B-06C0-4995-84EE-7BC316F2E3D4}" destId="{7D222687-A411-48BC-9CE6-0EAEDB1C1013}" srcOrd="2" destOrd="0" parTransId="{FCDACEA3-956A-444B-ACCB-2B88AA3F9837}" sibTransId="{8ABA4C79-3792-43A0-8BF4-DEAB51620225}"/>
    <dgm:cxn modelId="{15E12CD8-ADEC-490B-85EF-165BF151D6E7}" type="presOf" srcId="{A98ED1C5-DA04-46FD-9C41-5DB7478534B3}" destId="{F8C7B9F5-B348-4DB3-BE4C-DC3B21D2E3E4}" srcOrd="0" destOrd="0" presId="urn:microsoft.com/office/officeart/2005/8/layout/vList2"/>
    <dgm:cxn modelId="{DE44D1DA-85AA-4095-B319-4B8B7A5B4870}" srcId="{1EF5E99B-06C0-4995-84EE-7BC316F2E3D4}" destId="{0CECF034-2573-4756-A6CE-33D5BB947705}" srcOrd="0" destOrd="0" parTransId="{977A7238-06FB-4C09-9C8C-BE020C35BA2D}" sibTransId="{A645912A-8C31-4382-9D63-45EA5B14800A}"/>
    <dgm:cxn modelId="{0592E4F4-7C1C-4085-A87A-F23B2310C005}" srcId="{1EF5E99B-06C0-4995-84EE-7BC316F2E3D4}" destId="{A98ED1C5-DA04-46FD-9C41-5DB7478534B3}" srcOrd="4" destOrd="0" parTransId="{3C51939A-25A7-4B4B-A0B5-36FE2BCC8A82}" sibTransId="{FD624B37-05E5-4642-B578-747C702CB010}"/>
    <dgm:cxn modelId="{C33AF7F5-7126-40AE-8033-B683395161B9}" type="presOf" srcId="{7D222687-A411-48BC-9CE6-0EAEDB1C1013}" destId="{F551AA5E-EFAB-4A78-8A5C-6A9B3141D1AC}" srcOrd="0" destOrd="0" presId="urn:microsoft.com/office/officeart/2005/8/layout/vList2"/>
    <dgm:cxn modelId="{FF8F4143-A025-431D-A10A-AC95C7E23702}" type="presParOf" srcId="{6A0B8411-0C42-4155-9D8B-C1987C3852CE}" destId="{ACEFB75E-E405-44BF-9114-217C1B347E58}" srcOrd="0" destOrd="0" presId="urn:microsoft.com/office/officeart/2005/8/layout/vList2"/>
    <dgm:cxn modelId="{09177158-2A78-4D1D-A8B7-91EC3E93A134}" type="presParOf" srcId="{6A0B8411-0C42-4155-9D8B-C1987C3852CE}" destId="{78C8B69D-D120-4866-A599-0CCE9A561C76}" srcOrd="1" destOrd="0" presId="urn:microsoft.com/office/officeart/2005/8/layout/vList2"/>
    <dgm:cxn modelId="{BA6F46A1-0258-4B91-A0A7-AAB64E629EF2}" type="presParOf" srcId="{6A0B8411-0C42-4155-9D8B-C1987C3852CE}" destId="{A562596F-2CE3-4680-BD32-8C027EE1369B}" srcOrd="2" destOrd="0" presId="urn:microsoft.com/office/officeart/2005/8/layout/vList2"/>
    <dgm:cxn modelId="{8C7508E1-BBE1-499F-9E37-0D85D13FE215}" type="presParOf" srcId="{6A0B8411-0C42-4155-9D8B-C1987C3852CE}" destId="{13504461-174C-4142-AF82-43610FF84E49}" srcOrd="3" destOrd="0" presId="urn:microsoft.com/office/officeart/2005/8/layout/vList2"/>
    <dgm:cxn modelId="{2259290F-A92E-41BD-A527-50E83700E92C}" type="presParOf" srcId="{6A0B8411-0C42-4155-9D8B-C1987C3852CE}" destId="{F551AA5E-EFAB-4A78-8A5C-6A9B3141D1AC}" srcOrd="4" destOrd="0" presId="urn:microsoft.com/office/officeart/2005/8/layout/vList2"/>
    <dgm:cxn modelId="{AC53DB24-1118-4A74-934D-8A5F5471E691}" type="presParOf" srcId="{6A0B8411-0C42-4155-9D8B-C1987C3852CE}" destId="{FA64903A-1C77-40FB-8654-C1963AB26A33}" srcOrd="5" destOrd="0" presId="urn:microsoft.com/office/officeart/2005/8/layout/vList2"/>
    <dgm:cxn modelId="{712E799D-B396-4248-92CB-03C78C56A224}" type="presParOf" srcId="{6A0B8411-0C42-4155-9D8B-C1987C3852CE}" destId="{F99C20FE-3D89-4A9C-ABC1-8C3A81BCE7E5}" srcOrd="6" destOrd="0" presId="urn:microsoft.com/office/officeart/2005/8/layout/vList2"/>
    <dgm:cxn modelId="{134D9FB8-FA7A-4AD4-A0E8-B959B05FEAA5}" type="presParOf" srcId="{6A0B8411-0C42-4155-9D8B-C1987C3852CE}" destId="{040A0073-DE43-46DD-BD44-32EFDF3A4CA5}" srcOrd="7" destOrd="0" presId="urn:microsoft.com/office/officeart/2005/8/layout/vList2"/>
    <dgm:cxn modelId="{761F4294-795A-4505-8532-05B1AF126503}" type="presParOf" srcId="{6A0B8411-0C42-4155-9D8B-C1987C3852CE}" destId="{F8C7B9F5-B348-4DB3-BE4C-DC3B21D2E3E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979B9-5314-451E-8C3D-36184572A61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6DB4AC6-05E7-4007-8925-AA6A360784B4}">
      <dgm:prSet/>
      <dgm:spPr/>
      <dgm:t>
        <a:bodyPr/>
        <a:lstStyle/>
        <a:p>
          <a:r>
            <a:rPr lang="pt-BR"/>
            <a:t>Dupla face no processo histórico</a:t>
          </a:r>
          <a:endParaRPr lang="en-US"/>
        </a:p>
      </dgm:t>
    </dgm:pt>
    <dgm:pt modelId="{826E9492-57CC-4CD1-B9D6-370825A91C35}" type="parTrans" cxnId="{9E2F884A-2E38-4024-B574-C32434F10B63}">
      <dgm:prSet/>
      <dgm:spPr/>
      <dgm:t>
        <a:bodyPr/>
        <a:lstStyle/>
        <a:p>
          <a:endParaRPr lang="en-US"/>
        </a:p>
      </dgm:t>
    </dgm:pt>
    <dgm:pt modelId="{FAD14D32-FA04-4DA3-9A3C-0B77B2847F22}" type="sibTrans" cxnId="{9E2F884A-2E38-4024-B574-C32434F10B63}">
      <dgm:prSet/>
      <dgm:spPr/>
      <dgm:t>
        <a:bodyPr/>
        <a:lstStyle/>
        <a:p>
          <a:endParaRPr lang="en-US"/>
        </a:p>
      </dgm:t>
    </dgm:pt>
    <dgm:pt modelId="{49CD3C78-36DC-45BB-B441-E3730BBD6C0B}">
      <dgm:prSet/>
      <dgm:spPr/>
      <dgm:t>
        <a:bodyPr/>
        <a:lstStyle/>
        <a:p>
          <a:r>
            <a:rPr lang="pt-BR"/>
            <a:t>Plano Interno – não significou a liberdade de todos a escravidão continuou e somente ocorreria na guerra de sessão.</a:t>
          </a:r>
          <a:endParaRPr lang="en-US"/>
        </a:p>
      </dgm:t>
    </dgm:pt>
    <dgm:pt modelId="{6F19AE86-9A4D-4E75-8AAD-03E2A80B5DFF}" type="parTrans" cxnId="{B83896B8-492B-4D42-835D-6B784AAC8570}">
      <dgm:prSet/>
      <dgm:spPr/>
      <dgm:t>
        <a:bodyPr/>
        <a:lstStyle/>
        <a:p>
          <a:endParaRPr lang="en-US"/>
        </a:p>
      </dgm:t>
    </dgm:pt>
    <dgm:pt modelId="{E996602B-343A-46EF-B648-B8BAAFA91A71}" type="sibTrans" cxnId="{B83896B8-492B-4D42-835D-6B784AAC8570}">
      <dgm:prSet/>
      <dgm:spPr/>
      <dgm:t>
        <a:bodyPr/>
        <a:lstStyle/>
        <a:p>
          <a:endParaRPr lang="en-US"/>
        </a:p>
      </dgm:t>
    </dgm:pt>
    <dgm:pt modelId="{C8DFA7D9-F79F-41DD-9D8B-1732EE2E4495}">
      <dgm:prSet/>
      <dgm:spPr/>
      <dgm:t>
        <a:bodyPr/>
        <a:lstStyle/>
        <a:p>
          <a:r>
            <a:rPr lang="pt-BR"/>
            <a:t>Plano  Externo – propuseram apresentar – se como defensores da  democracia e da liberdade mas foram assumindo, na pratica uma política imperialista de dominação negando os valores que defendia.</a:t>
          </a:r>
          <a:endParaRPr lang="en-US"/>
        </a:p>
      </dgm:t>
    </dgm:pt>
    <dgm:pt modelId="{C1FE5222-DD68-4B9D-8AE9-46C3DBD75C55}" type="parTrans" cxnId="{FF899EAD-B584-44F6-AA91-6EE85BABF603}">
      <dgm:prSet/>
      <dgm:spPr/>
      <dgm:t>
        <a:bodyPr/>
        <a:lstStyle/>
        <a:p>
          <a:endParaRPr lang="en-US"/>
        </a:p>
      </dgm:t>
    </dgm:pt>
    <dgm:pt modelId="{ADB690C4-2FEF-444B-B749-BE37431B791A}" type="sibTrans" cxnId="{FF899EAD-B584-44F6-AA91-6EE85BABF603}">
      <dgm:prSet/>
      <dgm:spPr/>
      <dgm:t>
        <a:bodyPr/>
        <a:lstStyle/>
        <a:p>
          <a:endParaRPr lang="en-US"/>
        </a:p>
      </dgm:t>
    </dgm:pt>
    <dgm:pt modelId="{B8756F15-A093-4BAD-B30D-55FC0DC2B796}">
      <dgm:prSet/>
      <dgm:spPr/>
      <dgm:t>
        <a:bodyPr/>
        <a:lstStyle/>
        <a:p>
          <a:r>
            <a:rPr lang="pt-BR"/>
            <a:t>Como primeira Nação independente  passara a impor seus interesses econômicos e obstruir processos de independência na America e aprisionando como área de influencia político-econômica.</a:t>
          </a:r>
          <a:endParaRPr lang="en-US"/>
        </a:p>
      </dgm:t>
    </dgm:pt>
    <dgm:pt modelId="{EBC10615-5F39-4B2A-BB80-C4885E6DD0BF}" type="parTrans" cxnId="{488556F9-3F71-4150-92A2-3D10808D1661}">
      <dgm:prSet/>
      <dgm:spPr/>
      <dgm:t>
        <a:bodyPr/>
        <a:lstStyle/>
        <a:p>
          <a:endParaRPr lang="en-US"/>
        </a:p>
      </dgm:t>
    </dgm:pt>
    <dgm:pt modelId="{91A38142-844E-46D0-B612-7DDF74FAE744}" type="sibTrans" cxnId="{488556F9-3F71-4150-92A2-3D10808D1661}">
      <dgm:prSet/>
      <dgm:spPr/>
      <dgm:t>
        <a:bodyPr/>
        <a:lstStyle/>
        <a:p>
          <a:endParaRPr lang="en-US"/>
        </a:p>
      </dgm:t>
    </dgm:pt>
    <dgm:pt modelId="{E5FD8CBE-22A2-4BE9-A99D-BB1934A4AAED}" type="pres">
      <dgm:prSet presAssocID="{B1C979B9-5314-451E-8C3D-36184572A619}" presName="linear" presStyleCnt="0">
        <dgm:presLayoutVars>
          <dgm:animLvl val="lvl"/>
          <dgm:resizeHandles val="exact"/>
        </dgm:presLayoutVars>
      </dgm:prSet>
      <dgm:spPr/>
    </dgm:pt>
    <dgm:pt modelId="{6BDE2D71-073A-4878-BB0D-E65C51BAF39A}" type="pres">
      <dgm:prSet presAssocID="{A6DB4AC6-05E7-4007-8925-AA6A360784B4}" presName="parentText" presStyleLbl="node1" presStyleIdx="0" presStyleCnt="4">
        <dgm:presLayoutVars>
          <dgm:chMax val="0"/>
          <dgm:bulletEnabled val="1"/>
        </dgm:presLayoutVars>
      </dgm:prSet>
      <dgm:spPr/>
    </dgm:pt>
    <dgm:pt modelId="{7596F5AC-05F5-4F0F-9F25-4ED6B53536C0}" type="pres">
      <dgm:prSet presAssocID="{FAD14D32-FA04-4DA3-9A3C-0B77B2847F22}" presName="spacer" presStyleCnt="0"/>
      <dgm:spPr/>
    </dgm:pt>
    <dgm:pt modelId="{3507F48A-36FC-4AB6-B9E7-D2AAD75BF75A}" type="pres">
      <dgm:prSet presAssocID="{49CD3C78-36DC-45BB-B441-E3730BBD6C0B}" presName="parentText" presStyleLbl="node1" presStyleIdx="1" presStyleCnt="4">
        <dgm:presLayoutVars>
          <dgm:chMax val="0"/>
          <dgm:bulletEnabled val="1"/>
        </dgm:presLayoutVars>
      </dgm:prSet>
      <dgm:spPr/>
    </dgm:pt>
    <dgm:pt modelId="{EE3D2D61-2B63-4757-80B6-A042847BA56F}" type="pres">
      <dgm:prSet presAssocID="{E996602B-343A-46EF-B648-B8BAAFA91A71}" presName="spacer" presStyleCnt="0"/>
      <dgm:spPr/>
    </dgm:pt>
    <dgm:pt modelId="{81950E4A-4543-4532-B80E-82CA28ED5A03}" type="pres">
      <dgm:prSet presAssocID="{C8DFA7D9-F79F-41DD-9D8B-1732EE2E4495}" presName="parentText" presStyleLbl="node1" presStyleIdx="2" presStyleCnt="4">
        <dgm:presLayoutVars>
          <dgm:chMax val="0"/>
          <dgm:bulletEnabled val="1"/>
        </dgm:presLayoutVars>
      </dgm:prSet>
      <dgm:spPr/>
    </dgm:pt>
    <dgm:pt modelId="{B1B87020-0BFC-41A7-AA05-841B28FC3E5A}" type="pres">
      <dgm:prSet presAssocID="{ADB690C4-2FEF-444B-B749-BE37431B791A}" presName="spacer" presStyleCnt="0"/>
      <dgm:spPr/>
    </dgm:pt>
    <dgm:pt modelId="{5E4C93F8-7250-454E-B1CB-C87E4E368ACE}" type="pres">
      <dgm:prSet presAssocID="{B8756F15-A093-4BAD-B30D-55FC0DC2B796}" presName="parentText" presStyleLbl="node1" presStyleIdx="3" presStyleCnt="4">
        <dgm:presLayoutVars>
          <dgm:chMax val="0"/>
          <dgm:bulletEnabled val="1"/>
        </dgm:presLayoutVars>
      </dgm:prSet>
      <dgm:spPr/>
    </dgm:pt>
  </dgm:ptLst>
  <dgm:cxnLst>
    <dgm:cxn modelId="{F539422F-476C-4E3C-8678-A0092F773D60}" type="presOf" srcId="{C8DFA7D9-F79F-41DD-9D8B-1732EE2E4495}" destId="{81950E4A-4543-4532-B80E-82CA28ED5A03}" srcOrd="0" destOrd="0" presId="urn:microsoft.com/office/officeart/2005/8/layout/vList2"/>
    <dgm:cxn modelId="{9E2F884A-2E38-4024-B574-C32434F10B63}" srcId="{B1C979B9-5314-451E-8C3D-36184572A619}" destId="{A6DB4AC6-05E7-4007-8925-AA6A360784B4}" srcOrd="0" destOrd="0" parTransId="{826E9492-57CC-4CD1-B9D6-370825A91C35}" sibTransId="{FAD14D32-FA04-4DA3-9A3C-0B77B2847F22}"/>
    <dgm:cxn modelId="{9F3B2855-BF8F-4552-BC36-3038F761E14A}" type="presOf" srcId="{A6DB4AC6-05E7-4007-8925-AA6A360784B4}" destId="{6BDE2D71-073A-4878-BB0D-E65C51BAF39A}" srcOrd="0" destOrd="0" presId="urn:microsoft.com/office/officeart/2005/8/layout/vList2"/>
    <dgm:cxn modelId="{FF899EAD-B584-44F6-AA91-6EE85BABF603}" srcId="{B1C979B9-5314-451E-8C3D-36184572A619}" destId="{C8DFA7D9-F79F-41DD-9D8B-1732EE2E4495}" srcOrd="2" destOrd="0" parTransId="{C1FE5222-DD68-4B9D-8AE9-46C3DBD75C55}" sibTransId="{ADB690C4-2FEF-444B-B749-BE37431B791A}"/>
    <dgm:cxn modelId="{B83896B8-492B-4D42-835D-6B784AAC8570}" srcId="{B1C979B9-5314-451E-8C3D-36184572A619}" destId="{49CD3C78-36DC-45BB-B441-E3730BBD6C0B}" srcOrd="1" destOrd="0" parTransId="{6F19AE86-9A4D-4E75-8AAD-03E2A80B5DFF}" sibTransId="{E996602B-343A-46EF-B648-B8BAAFA91A71}"/>
    <dgm:cxn modelId="{A60D72C2-23C4-4D40-993C-C3E517E1401B}" type="presOf" srcId="{B1C979B9-5314-451E-8C3D-36184572A619}" destId="{E5FD8CBE-22A2-4BE9-A99D-BB1934A4AAED}" srcOrd="0" destOrd="0" presId="urn:microsoft.com/office/officeart/2005/8/layout/vList2"/>
    <dgm:cxn modelId="{41DDDCD4-CBF5-47C1-951D-D46F2083C4B8}" type="presOf" srcId="{49CD3C78-36DC-45BB-B441-E3730BBD6C0B}" destId="{3507F48A-36FC-4AB6-B9E7-D2AAD75BF75A}" srcOrd="0" destOrd="0" presId="urn:microsoft.com/office/officeart/2005/8/layout/vList2"/>
    <dgm:cxn modelId="{A98A99F8-EF31-4C42-B9A6-3A052070B2FB}" type="presOf" srcId="{B8756F15-A093-4BAD-B30D-55FC0DC2B796}" destId="{5E4C93F8-7250-454E-B1CB-C87E4E368ACE}" srcOrd="0" destOrd="0" presId="urn:microsoft.com/office/officeart/2005/8/layout/vList2"/>
    <dgm:cxn modelId="{488556F9-3F71-4150-92A2-3D10808D1661}" srcId="{B1C979B9-5314-451E-8C3D-36184572A619}" destId="{B8756F15-A093-4BAD-B30D-55FC0DC2B796}" srcOrd="3" destOrd="0" parTransId="{EBC10615-5F39-4B2A-BB80-C4885E6DD0BF}" sibTransId="{91A38142-844E-46D0-B612-7DDF74FAE744}"/>
    <dgm:cxn modelId="{06A75DA9-6FC2-455B-84FD-DE718F02D823}" type="presParOf" srcId="{E5FD8CBE-22A2-4BE9-A99D-BB1934A4AAED}" destId="{6BDE2D71-073A-4878-BB0D-E65C51BAF39A}" srcOrd="0" destOrd="0" presId="urn:microsoft.com/office/officeart/2005/8/layout/vList2"/>
    <dgm:cxn modelId="{7352EC99-9F9D-4444-82BE-AE3B26FEA38A}" type="presParOf" srcId="{E5FD8CBE-22A2-4BE9-A99D-BB1934A4AAED}" destId="{7596F5AC-05F5-4F0F-9F25-4ED6B53536C0}" srcOrd="1" destOrd="0" presId="urn:microsoft.com/office/officeart/2005/8/layout/vList2"/>
    <dgm:cxn modelId="{C2DFDAB9-11A2-4DFC-8EFD-78CB1E14AE2B}" type="presParOf" srcId="{E5FD8CBE-22A2-4BE9-A99D-BB1934A4AAED}" destId="{3507F48A-36FC-4AB6-B9E7-D2AAD75BF75A}" srcOrd="2" destOrd="0" presId="urn:microsoft.com/office/officeart/2005/8/layout/vList2"/>
    <dgm:cxn modelId="{AC66F6B7-DFE3-423A-93F2-99C38D6D12B1}" type="presParOf" srcId="{E5FD8CBE-22A2-4BE9-A99D-BB1934A4AAED}" destId="{EE3D2D61-2B63-4757-80B6-A042847BA56F}" srcOrd="3" destOrd="0" presId="urn:microsoft.com/office/officeart/2005/8/layout/vList2"/>
    <dgm:cxn modelId="{89C40204-6578-40F1-86F8-57540AC28872}" type="presParOf" srcId="{E5FD8CBE-22A2-4BE9-A99D-BB1934A4AAED}" destId="{81950E4A-4543-4532-B80E-82CA28ED5A03}" srcOrd="4" destOrd="0" presId="urn:microsoft.com/office/officeart/2005/8/layout/vList2"/>
    <dgm:cxn modelId="{10A8D482-7366-4CA7-9E8B-9E7CC7A00670}" type="presParOf" srcId="{E5FD8CBE-22A2-4BE9-A99D-BB1934A4AAED}" destId="{B1B87020-0BFC-41A7-AA05-841B28FC3E5A}" srcOrd="5" destOrd="0" presId="urn:microsoft.com/office/officeart/2005/8/layout/vList2"/>
    <dgm:cxn modelId="{ACB4C80C-94AC-4D97-963A-E81546F898D2}" type="presParOf" srcId="{E5FD8CBE-22A2-4BE9-A99D-BB1934A4AAED}" destId="{5E4C93F8-7250-454E-B1CB-C87E4E368AC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2A718-6AC1-4D1B-8D1B-C92826B56636}">
      <dsp:nvSpPr>
        <dsp:cNvPr id="0" name=""/>
        <dsp:cNvSpPr/>
      </dsp:nvSpPr>
      <dsp:spPr>
        <a:xfrm>
          <a:off x="0" y="177876"/>
          <a:ext cx="5098256" cy="12846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Colônias do sul era composta de grandes latifúndios que  destinava a produção externa e utilização de mão de obra escrava, com uma produção próxima aos produtos tropicais de exportação</a:t>
          </a:r>
          <a:endParaRPr lang="en-US" sz="1800" kern="1200"/>
        </a:p>
      </dsp:txBody>
      <dsp:txXfrm>
        <a:off x="62712" y="240588"/>
        <a:ext cx="4972832" cy="1159235"/>
      </dsp:txXfrm>
    </dsp:sp>
    <dsp:sp modelId="{45DFD700-BEE6-4B59-9D03-0FDE2FD435F9}">
      <dsp:nvSpPr>
        <dsp:cNvPr id="0" name=""/>
        <dsp:cNvSpPr/>
      </dsp:nvSpPr>
      <dsp:spPr>
        <a:xfrm>
          <a:off x="0" y="1514376"/>
          <a:ext cx="5098256" cy="1284659"/>
        </a:xfrm>
        <a:prstGeom prst="roundRect">
          <a:avLst/>
        </a:prstGeom>
        <a:solidFill>
          <a:schemeClr val="accent2">
            <a:hueOff val="398533"/>
            <a:satOff val="245"/>
            <a:lumOff val="32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Nas colônias do sul a produção interessava a metrópole</a:t>
          </a:r>
          <a:endParaRPr lang="en-US" sz="1800" kern="1200"/>
        </a:p>
      </dsp:txBody>
      <dsp:txXfrm>
        <a:off x="62712" y="1577088"/>
        <a:ext cx="4972832" cy="1159235"/>
      </dsp:txXfrm>
    </dsp:sp>
    <dsp:sp modelId="{37C9562E-98EF-45CF-BD18-F1BDE359C840}">
      <dsp:nvSpPr>
        <dsp:cNvPr id="0" name=""/>
        <dsp:cNvSpPr/>
      </dsp:nvSpPr>
      <dsp:spPr>
        <a:xfrm>
          <a:off x="0" y="2850876"/>
          <a:ext cx="5098256" cy="1284659"/>
        </a:xfrm>
        <a:prstGeom prst="roundRect">
          <a:avLst/>
        </a:prstGeom>
        <a:solidFill>
          <a:schemeClr val="accent2">
            <a:hueOff val="797066"/>
            <a:satOff val="490"/>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Desenvolveram nelas colônias de exploração.</a:t>
          </a:r>
          <a:endParaRPr lang="en-US" sz="1800" kern="1200"/>
        </a:p>
      </dsp:txBody>
      <dsp:txXfrm>
        <a:off x="62712" y="2913588"/>
        <a:ext cx="4972832" cy="1159235"/>
      </dsp:txXfrm>
    </dsp:sp>
    <dsp:sp modelId="{4096783D-E41A-4B7F-B299-FA636A071D43}">
      <dsp:nvSpPr>
        <dsp:cNvPr id="0" name=""/>
        <dsp:cNvSpPr/>
      </dsp:nvSpPr>
      <dsp:spPr>
        <a:xfrm>
          <a:off x="0" y="4187375"/>
          <a:ext cx="5098256" cy="1284659"/>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Contudo no decorrer do processo de independência acabaram sendo  envolvidas pelas pressões da burguesia das colônias de povoamento.</a:t>
          </a:r>
          <a:endParaRPr lang="en-US" sz="1800" kern="1200"/>
        </a:p>
      </dsp:txBody>
      <dsp:txXfrm>
        <a:off x="62712" y="4250087"/>
        <a:ext cx="4972832" cy="1159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C212D-CDE2-4E82-BF5A-505A94DF4F93}">
      <dsp:nvSpPr>
        <dsp:cNvPr id="0" name=""/>
        <dsp:cNvSpPr/>
      </dsp:nvSpPr>
      <dsp:spPr>
        <a:xfrm>
          <a:off x="0" y="70775"/>
          <a:ext cx="5098256" cy="5171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Para recuperar sua economia a Inglaterra cria leis que apertavam mais o pacto colonial</a:t>
          </a:r>
          <a:endParaRPr lang="en-US" sz="1300" kern="1200"/>
        </a:p>
      </dsp:txBody>
      <dsp:txXfrm>
        <a:off x="25245" y="96020"/>
        <a:ext cx="5047766" cy="466650"/>
      </dsp:txXfrm>
    </dsp:sp>
    <dsp:sp modelId="{AE6FB9F4-51F4-494C-A70E-A12A9E73E0CD}">
      <dsp:nvSpPr>
        <dsp:cNvPr id="0" name=""/>
        <dsp:cNvSpPr/>
      </dsp:nvSpPr>
      <dsp:spPr>
        <a:xfrm>
          <a:off x="0" y="625355"/>
          <a:ext cx="5098256" cy="517140"/>
        </a:xfrm>
        <a:prstGeom prst="roundRect">
          <a:avLst/>
        </a:prstGeom>
        <a:solidFill>
          <a:schemeClr val="accent2">
            <a:hueOff val="132844"/>
            <a:satOff val="82"/>
            <a:lumOff val="10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Lei do açúcar – 1764 estabelecia proibição de importação rum estrangeiro e cobrava taxas.</a:t>
          </a:r>
          <a:endParaRPr lang="en-US" sz="1300" kern="1200"/>
        </a:p>
      </dsp:txBody>
      <dsp:txXfrm>
        <a:off x="25245" y="650600"/>
        <a:ext cx="5047766" cy="466650"/>
      </dsp:txXfrm>
    </dsp:sp>
    <dsp:sp modelId="{53DA4E72-6E9F-412D-9429-97A3F3A5E246}">
      <dsp:nvSpPr>
        <dsp:cNvPr id="0" name=""/>
        <dsp:cNvSpPr/>
      </dsp:nvSpPr>
      <dsp:spPr>
        <a:xfrm>
          <a:off x="0" y="1179935"/>
          <a:ext cx="5098256" cy="517140"/>
        </a:xfrm>
        <a:prstGeom prst="roundRect">
          <a:avLst/>
        </a:prstGeom>
        <a:solidFill>
          <a:schemeClr val="accent2">
            <a:hueOff val="265689"/>
            <a:satOff val="163"/>
            <a:lumOff val="21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Lei do Selo – 1765 cobrava taxa sobre diferentes documentos comerciais jornais livros e anuncio.</a:t>
          </a:r>
          <a:endParaRPr lang="en-US" sz="1300" kern="1200"/>
        </a:p>
      </dsp:txBody>
      <dsp:txXfrm>
        <a:off x="25245" y="1205180"/>
        <a:ext cx="5047766" cy="466650"/>
      </dsp:txXfrm>
    </dsp:sp>
    <dsp:sp modelId="{16CFDA46-A243-4B6D-8376-3D3C3C4A5736}">
      <dsp:nvSpPr>
        <dsp:cNvPr id="0" name=""/>
        <dsp:cNvSpPr/>
      </dsp:nvSpPr>
      <dsp:spPr>
        <a:xfrm>
          <a:off x="0" y="1734516"/>
          <a:ext cx="5098256" cy="517140"/>
        </a:xfrm>
        <a:prstGeom prst="roundRect">
          <a:avLst/>
        </a:prstGeom>
        <a:solidFill>
          <a:schemeClr val="accent2">
            <a:hueOff val="398533"/>
            <a:satOff val="245"/>
            <a:lumOff val="32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Lei dos alojamentos – 1765 exigia que os colonos americanos fornecessem alojamentos e alimentação as tropas inglesas.</a:t>
          </a:r>
          <a:endParaRPr lang="en-US" sz="1300" kern="1200"/>
        </a:p>
      </dsp:txBody>
      <dsp:txXfrm>
        <a:off x="25245" y="1759761"/>
        <a:ext cx="5047766" cy="466650"/>
      </dsp:txXfrm>
    </dsp:sp>
    <dsp:sp modelId="{18DDF086-3BDC-45EB-82C3-069BF3BFE773}">
      <dsp:nvSpPr>
        <dsp:cNvPr id="0" name=""/>
        <dsp:cNvSpPr/>
      </dsp:nvSpPr>
      <dsp:spPr>
        <a:xfrm>
          <a:off x="0" y="2289096"/>
          <a:ext cx="5098256" cy="517140"/>
        </a:xfrm>
        <a:prstGeom prst="roundRect">
          <a:avLst/>
        </a:prstGeom>
        <a:solidFill>
          <a:schemeClr val="accent2">
            <a:hueOff val="531377"/>
            <a:satOff val="327"/>
            <a:lumOff val="42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Lei do Chá – 1773 concedia o monopólio da venda do chá nas colônias a companhia da índias orientais</a:t>
          </a:r>
          <a:endParaRPr lang="en-US" sz="1300" kern="1200"/>
        </a:p>
      </dsp:txBody>
      <dsp:txXfrm>
        <a:off x="25245" y="2314341"/>
        <a:ext cx="5047766" cy="466650"/>
      </dsp:txXfrm>
    </dsp:sp>
    <dsp:sp modelId="{27D01F31-9606-4801-B298-CC4C87C98AA8}">
      <dsp:nvSpPr>
        <dsp:cNvPr id="0" name=""/>
        <dsp:cNvSpPr/>
      </dsp:nvSpPr>
      <dsp:spPr>
        <a:xfrm>
          <a:off x="0" y="2843676"/>
          <a:ext cx="5098256" cy="517140"/>
        </a:xfrm>
        <a:prstGeom prst="roundRect">
          <a:avLst/>
        </a:prstGeom>
        <a:solidFill>
          <a:schemeClr val="accent2">
            <a:hueOff val="664222"/>
            <a:satOff val="408"/>
            <a:lumOff val="53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Revolta os comerciantes destruíram navios</a:t>
          </a:r>
          <a:endParaRPr lang="en-US" sz="1300" kern="1200"/>
        </a:p>
      </dsp:txBody>
      <dsp:txXfrm>
        <a:off x="25245" y="2868921"/>
        <a:ext cx="5047766" cy="466650"/>
      </dsp:txXfrm>
    </dsp:sp>
    <dsp:sp modelId="{DDF555EB-BD36-4DFC-88F0-E6C1B437C2AD}">
      <dsp:nvSpPr>
        <dsp:cNvPr id="0" name=""/>
        <dsp:cNvSpPr/>
      </dsp:nvSpPr>
      <dsp:spPr>
        <a:xfrm>
          <a:off x="0" y="3398256"/>
          <a:ext cx="5098256" cy="517140"/>
        </a:xfrm>
        <a:prstGeom prst="roundRect">
          <a:avLst/>
        </a:prstGeom>
        <a:solidFill>
          <a:schemeClr val="accent2">
            <a:hueOff val="797066"/>
            <a:satOff val="490"/>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Leis intoleráveis para conter o clima de revolta o fechamento do porto de Boston e autorizava o governo inglês</a:t>
          </a:r>
          <a:endParaRPr lang="en-US" sz="1300" kern="1200"/>
        </a:p>
      </dsp:txBody>
      <dsp:txXfrm>
        <a:off x="25245" y="3423501"/>
        <a:ext cx="5047766" cy="466650"/>
      </dsp:txXfrm>
    </dsp:sp>
    <dsp:sp modelId="{C59DD9DD-E1E5-4714-B289-75FEEE4541D1}">
      <dsp:nvSpPr>
        <dsp:cNvPr id="0" name=""/>
        <dsp:cNvSpPr/>
      </dsp:nvSpPr>
      <dsp:spPr>
        <a:xfrm>
          <a:off x="0" y="3952836"/>
          <a:ext cx="5098256" cy="517140"/>
        </a:xfrm>
        <a:prstGeom prst="roundRect">
          <a:avLst/>
        </a:prstGeom>
        <a:solidFill>
          <a:schemeClr val="accent2">
            <a:hueOff val="929910"/>
            <a:satOff val="572"/>
            <a:lumOff val="74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No dia 05 de setembro foi realizado o primeiro congresso de Filadélfia contando com a participação das 13 colônias</a:t>
          </a:r>
          <a:endParaRPr lang="en-US" sz="1300" kern="1200"/>
        </a:p>
      </dsp:txBody>
      <dsp:txXfrm>
        <a:off x="25245" y="3978081"/>
        <a:ext cx="5047766" cy="466650"/>
      </dsp:txXfrm>
    </dsp:sp>
    <dsp:sp modelId="{065D5A5C-5242-4B59-86B2-E8F4A8AD8AFE}">
      <dsp:nvSpPr>
        <dsp:cNvPr id="0" name=""/>
        <dsp:cNvSpPr/>
      </dsp:nvSpPr>
      <dsp:spPr>
        <a:xfrm>
          <a:off x="0" y="4507416"/>
          <a:ext cx="5098256" cy="517140"/>
        </a:xfrm>
        <a:prstGeom prst="roundRect">
          <a:avLst/>
        </a:prstGeom>
        <a:solidFill>
          <a:schemeClr val="accent2">
            <a:hueOff val="1062755"/>
            <a:satOff val="653"/>
            <a:lumOff val="85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Documento de protesto</a:t>
          </a:r>
          <a:endParaRPr lang="en-US" sz="1300" kern="1200"/>
        </a:p>
      </dsp:txBody>
      <dsp:txXfrm>
        <a:off x="25245" y="4532661"/>
        <a:ext cx="5047766" cy="466650"/>
      </dsp:txXfrm>
    </dsp:sp>
    <dsp:sp modelId="{A088E62F-1A73-462A-97B4-4DEAC6613DA5}">
      <dsp:nvSpPr>
        <dsp:cNvPr id="0" name=""/>
        <dsp:cNvSpPr/>
      </dsp:nvSpPr>
      <dsp:spPr>
        <a:xfrm>
          <a:off x="0" y="5061996"/>
          <a:ext cx="5098256" cy="517140"/>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A Inglaterra não estava disposta a concessões</a:t>
          </a:r>
          <a:endParaRPr lang="en-US" sz="1300" kern="1200"/>
        </a:p>
      </dsp:txBody>
      <dsp:txXfrm>
        <a:off x="25245" y="5087241"/>
        <a:ext cx="5047766" cy="466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A47ED-D8A1-40C3-8F6F-8148FFC65DD3}">
      <dsp:nvSpPr>
        <dsp:cNvPr id="0" name=""/>
        <dsp:cNvSpPr/>
      </dsp:nvSpPr>
      <dsp:spPr>
        <a:xfrm>
          <a:off x="0" y="51347"/>
          <a:ext cx="5098256" cy="178763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t-BR" sz="3200" kern="1200"/>
            <a:t>Idéias iluministas</a:t>
          </a:r>
          <a:endParaRPr lang="en-US" sz="3200" kern="1200"/>
        </a:p>
      </dsp:txBody>
      <dsp:txXfrm>
        <a:off x="87265" y="138612"/>
        <a:ext cx="4923726" cy="1613102"/>
      </dsp:txXfrm>
    </dsp:sp>
    <dsp:sp modelId="{005B17E5-2C43-4FD3-8F56-EE9563542D54}">
      <dsp:nvSpPr>
        <dsp:cNvPr id="0" name=""/>
        <dsp:cNvSpPr/>
      </dsp:nvSpPr>
      <dsp:spPr>
        <a:xfrm>
          <a:off x="0" y="1931139"/>
          <a:ext cx="5098256" cy="1787632"/>
        </a:xfrm>
        <a:prstGeom prst="roundRect">
          <a:avLst/>
        </a:prstGeom>
        <a:solidFill>
          <a:schemeClr val="accent2">
            <a:hueOff val="597799"/>
            <a:satOff val="368"/>
            <a:lumOff val="4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t-BR" sz="3200" kern="1200"/>
            <a:t>Liberdade e combate a opressão política</a:t>
          </a:r>
          <a:endParaRPr lang="en-US" sz="3200" kern="1200"/>
        </a:p>
      </dsp:txBody>
      <dsp:txXfrm>
        <a:off x="87265" y="2018404"/>
        <a:ext cx="4923726" cy="1613102"/>
      </dsp:txXfrm>
    </dsp:sp>
    <dsp:sp modelId="{EAFE08E2-05CD-404A-9EE4-B828AA3B7919}">
      <dsp:nvSpPr>
        <dsp:cNvPr id="0" name=""/>
        <dsp:cNvSpPr/>
      </dsp:nvSpPr>
      <dsp:spPr>
        <a:xfrm>
          <a:off x="0" y="3810932"/>
          <a:ext cx="5098256" cy="1787632"/>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t-BR" sz="3200" kern="1200"/>
            <a:t>Essas idéias foram pregadas nas colônias por Thomas Paine e Samuel Adams.</a:t>
          </a:r>
          <a:endParaRPr lang="en-US" sz="3200" kern="1200"/>
        </a:p>
      </dsp:txBody>
      <dsp:txXfrm>
        <a:off x="87265" y="3898197"/>
        <a:ext cx="4923726" cy="1613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FB75E-E405-44BF-9114-217C1B347E58}">
      <dsp:nvSpPr>
        <dsp:cNvPr id="0" name=""/>
        <dsp:cNvSpPr/>
      </dsp:nvSpPr>
      <dsp:spPr>
        <a:xfrm>
          <a:off x="0" y="58336"/>
          <a:ext cx="5098256" cy="106287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Iniciou a Guerra na Batalha de Lexington. 19 de abril de 1775</a:t>
          </a:r>
          <a:endParaRPr lang="en-US" sz="1900" kern="1200"/>
        </a:p>
      </dsp:txBody>
      <dsp:txXfrm>
        <a:off x="51885" y="110221"/>
        <a:ext cx="4994486" cy="959101"/>
      </dsp:txXfrm>
    </dsp:sp>
    <dsp:sp modelId="{A562596F-2CE3-4680-BD32-8C027EE1369B}">
      <dsp:nvSpPr>
        <dsp:cNvPr id="0" name=""/>
        <dsp:cNvSpPr/>
      </dsp:nvSpPr>
      <dsp:spPr>
        <a:xfrm>
          <a:off x="0" y="1175928"/>
          <a:ext cx="5098256" cy="1062871"/>
        </a:xfrm>
        <a:prstGeom prst="roundRect">
          <a:avLst/>
        </a:prstGeom>
        <a:solidFill>
          <a:schemeClr val="accent2">
            <a:hueOff val="298900"/>
            <a:satOff val="184"/>
            <a:lumOff val="24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Em maio de 1775 realizou se o segundo Congresso da Filadélfia que declamou os cidadãos as armas.</a:t>
          </a:r>
          <a:endParaRPr lang="en-US" sz="1900" kern="1200"/>
        </a:p>
      </dsp:txBody>
      <dsp:txXfrm>
        <a:off x="51885" y="1227813"/>
        <a:ext cx="4994486" cy="959101"/>
      </dsp:txXfrm>
    </dsp:sp>
    <dsp:sp modelId="{F551AA5E-EFAB-4A78-8A5C-6A9B3141D1AC}">
      <dsp:nvSpPr>
        <dsp:cNvPr id="0" name=""/>
        <dsp:cNvSpPr/>
      </dsp:nvSpPr>
      <dsp:spPr>
        <a:xfrm>
          <a:off x="0" y="2293520"/>
          <a:ext cx="5098256" cy="1062871"/>
        </a:xfrm>
        <a:prstGeom prst="roundRect">
          <a:avLst/>
        </a:prstGeom>
        <a:solidFill>
          <a:schemeClr val="accent2">
            <a:hueOff val="597799"/>
            <a:satOff val="368"/>
            <a:lumOff val="4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George Washington – comandante das tropas americanas</a:t>
          </a:r>
          <a:endParaRPr lang="en-US" sz="1900" kern="1200"/>
        </a:p>
      </dsp:txBody>
      <dsp:txXfrm>
        <a:off x="51885" y="2345405"/>
        <a:ext cx="4994486" cy="959101"/>
      </dsp:txXfrm>
    </dsp:sp>
    <dsp:sp modelId="{F99C20FE-3D89-4A9C-ABC1-8C3A81BCE7E5}">
      <dsp:nvSpPr>
        <dsp:cNvPr id="0" name=""/>
        <dsp:cNvSpPr/>
      </dsp:nvSpPr>
      <dsp:spPr>
        <a:xfrm>
          <a:off x="0" y="3411111"/>
          <a:ext cx="5098256" cy="1062871"/>
        </a:xfrm>
        <a:prstGeom prst="roundRect">
          <a:avLst/>
        </a:prstGeom>
        <a:solidFill>
          <a:schemeClr val="accent2">
            <a:hueOff val="896699"/>
            <a:satOff val="551"/>
            <a:lumOff val="7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4 de Julho de 1776 declaração de independência dos E.U.A</a:t>
          </a:r>
          <a:endParaRPr lang="en-US" sz="1900" kern="1200"/>
        </a:p>
      </dsp:txBody>
      <dsp:txXfrm>
        <a:off x="51885" y="3462996"/>
        <a:ext cx="4994486" cy="959101"/>
      </dsp:txXfrm>
    </dsp:sp>
    <dsp:sp modelId="{F8C7B9F5-B348-4DB3-BE4C-DC3B21D2E3E4}">
      <dsp:nvSpPr>
        <dsp:cNvPr id="0" name=""/>
        <dsp:cNvSpPr/>
      </dsp:nvSpPr>
      <dsp:spPr>
        <a:xfrm>
          <a:off x="0" y="4528703"/>
          <a:ext cx="5098256" cy="1062871"/>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Inspirada nos idéias iluminista de liberdade individual e respeito aos direitos fundamentais do ser humano.</a:t>
          </a:r>
          <a:endParaRPr lang="en-US" sz="1900" kern="1200"/>
        </a:p>
      </dsp:txBody>
      <dsp:txXfrm>
        <a:off x="51885" y="4580588"/>
        <a:ext cx="4994486"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2D71-073A-4878-BB0D-E65C51BAF39A}">
      <dsp:nvSpPr>
        <dsp:cNvPr id="0" name=""/>
        <dsp:cNvSpPr/>
      </dsp:nvSpPr>
      <dsp:spPr>
        <a:xfrm>
          <a:off x="0" y="335308"/>
          <a:ext cx="5098256" cy="12081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Dupla face no processo histórico</a:t>
          </a:r>
          <a:endParaRPr lang="en-US" sz="1700" kern="1200"/>
        </a:p>
      </dsp:txBody>
      <dsp:txXfrm>
        <a:off x="58975" y="394283"/>
        <a:ext cx="4980306" cy="1090153"/>
      </dsp:txXfrm>
    </dsp:sp>
    <dsp:sp modelId="{3507F48A-36FC-4AB6-B9E7-D2AAD75BF75A}">
      <dsp:nvSpPr>
        <dsp:cNvPr id="0" name=""/>
        <dsp:cNvSpPr/>
      </dsp:nvSpPr>
      <dsp:spPr>
        <a:xfrm>
          <a:off x="0" y="1592372"/>
          <a:ext cx="5098256" cy="1208103"/>
        </a:xfrm>
        <a:prstGeom prst="roundRect">
          <a:avLst/>
        </a:prstGeom>
        <a:solidFill>
          <a:schemeClr val="accent2">
            <a:hueOff val="398533"/>
            <a:satOff val="245"/>
            <a:lumOff val="32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Plano Interno – não significou a liberdade de todos a escravidão continuou e somente ocorreria na guerra de sessão.</a:t>
          </a:r>
          <a:endParaRPr lang="en-US" sz="1700" kern="1200"/>
        </a:p>
      </dsp:txBody>
      <dsp:txXfrm>
        <a:off x="58975" y="1651347"/>
        <a:ext cx="4980306" cy="1090153"/>
      </dsp:txXfrm>
    </dsp:sp>
    <dsp:sp modelId="{81950E4A-4543-4532-B80E-82CA28ED5A03}">
      <dsp:nvSpPr>
        <dsp:cNvPr id="0" name=""/>
        <dsp:cNvSpPr/>
      </dsp:nvSpPr>
      <dsp:spPr>
        <a:xfrm>
          <a:off x="0" y="2849436"/>
          <a:ext cx="5098256" cy="1208103"/>
        </a:xfrm>
        <a:prstGeom prst="roundRect">
          <a:avLst/>
        </a:prstGeom>
        <a:solidFill>
          <a:schemeClr val="accent2">
            <a:hueOff val="797066"/>
            <a:satOff val="490"/>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Plano  Externo – propuseram apresentar – se como defensores da  democracia e da liberdade mas foram assumindo, na pratica uma política imperialista de dominação negando os valores que defendia.</a:t>
          </a:r>
          <a:endParaRPr lang="en-US" sz="1700" kern="1200"/>
        </a:p>
      </dsp:txBody>
      <dsp:txXfrm>
        <a:off x="58975" y="2908411"/>
        <a:ext cx="4980306" cy="1090153"/>
      </dsp:txXfrm>
    </dsp:sp>
    <dsp:sp modelId="{5E4C93F8-7250-454E-B1CB-C87E4E368ACE}">
      <dsp:nvSpPr>
        <dsp:cNvPr id="0" name=""/>
        <dsp:cNvSpPr/>
      </dsp:nvSpPr>
      <dsp:spPr>
        <a:xfrm>
          <a:off x="0" y="4106499"/>
          <a:ext cx="5098256" cy="1208103"/>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Como primeira Nação independente  passara a impor seus interesses econômicos e obstruir processos de independência na America e aprisionando como área de influencia político-econômica.</a:t>
          </a:r>
          <a:endParaRPr lang="en-US" sz="1700" kern="1200"/>
        </a:p>
      </dsp:txBody>
      <dsp:txXfrm>
        <a:off x="58975" y="4165474"/>
        <a:ext cx="4980306" cy="10901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2F1C1-5F2D-49E5-98F6-BEE03511003A}" type="datetimeFigureOut">
              <a:rPr lang="pt-BR" smtClean="0"/>
              <a:pPr/>
              <a:t>30/06/2019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68869-FA15-48FD-B3D0-B799C31FF832}" type="slidenum">
              <a:rPr lang="pt-BR" smtClean="0"/>
              <a:pPr/>
              <a:t>‹nº›</a:t>
            </a:fld>
            <a:endParaRPr lang="pt-BR"/>
          </a:p>
        </p:txBody>
      </p:sp>
    </p:spTree>
    <p:extLst>
      <p:ext uri="{BB962C8B-B14F-4D97-AF65-F5344CB8AC3E}">
        <p14:creationId xmlns:p14="http://schemas.microsoft.com/office/powerpoint/2010/main" val="259468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Guerra dos Sete Anos – a principal causa dessa guerra foi a disputa de regiões coloniais na</a:t>
            </a:r>
            <a:r>
              <a:rPr lang="pt-BR" baseline="0" dirty="0"/>
              <a:t> América do norte entre França e Inglaterra</a:t>
            </a:r>
            <a:endParaRPr lang="pt-BR" dirty="0"/>
          </a:p>
        </p:txBody>
      </p:sp>
      <p:sp>
        <p:nvSpPr>
          <p:cNvPr id="4" name="Espaço Reservado para Número de Slide 3"/>
          <p:cNvSpPr>
            <a:spLocks noGrp="1"/>
          </p:cNvSpPr>
          <p:nvPr>
            <p:ph type="sldNum" sz="quarter" idx="10"/>
          </p:nvPr>
        </p:nvSpPr>
        <p:spPr/>
        <p:txBody>
          <a:bodyPr/>
          <a:lstStyle/>
          <a:p>
            <a:fld id="{32E68869-FA15-48FD-B3D0-B799C31FF832}" type="slidenum">
              <a:rPr lang="pt-BR" smtClean="0"/>
              <a:pPr/>
              <a:t>2</a:t>
            </a:fld>
            <a:endParaRPr lang="pt-BR"/>
          </a:p>
        </p:txBody>
      </p:sp>
    </p:spTree>
    <p:extLst>
      <p:ext uri="{BB962C8B-B14F-4D97-AF65-F5344CB8AC3E}">
        <p14:creationId xmlns:p14="http://schemas.microsoft.com/office/powerpoint/2010/main" val="216303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Companhia</a:t>
            </a:r>
            <a:r>
              <a:rPr lang="pt-BR" baseline="0" dirty="0"/>
              <a:t> das índias orientais – Entre as conseqüências da exportação ultramarina estava a criação de grandes companhias para a comercialização dos produtos coloniais essa era uma delas</a:t>
            </a:r>
            <a:endParaRPr lang="pt-BR" dirty="0"/>
          </a:p>
        </p:txBody>
      </p:sp>
      <p:sp>
        <p:nvSpPr>
          <p:cNvPr id="4" name="Espaço Reservado para Número de Slide 3"/>
          <p:cNvSpPr>
            <a:spLocks noGrp="1"/>
          </p:cNvSpPr>
          <p:nvPr>
            <p:ph type="sldNum" sz="quarter" idx="10"/>
          </p:nvPr>
        </p:nvSpPr>
        <p:spPr/>
        <p:txBody>
          <a:bodyPr/>
          <a:lstStyle/>
          <a:p>
            <a:fld id="{32E68869-FA15-48FD-B3D0-B799C31FF832}" type="slidenum">
              <a:rPr lang="pt-BR" smtClean="0"/>
              <a:pPr/>
              <a:t>7</a:t>
            </a:fld>
            <a:endParaRPr lang="pt-BR"/>
          </a:p>
        </p:txBody>
      </p:sp>
    </p:spTree>
    <p:extLst>
      <p:ext uri="{BB962C8B-B14F-4D97-AF65-F5344CB8AC3E}">
        <p14:creationId xmlns:p14="http://schemas.microsoft.com/office/powerpoint/2010/main" val="355728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2ABD00-6F73-48FF-A30C-2C02DB9D8BFE}" type="slidenum">
              <a:rPr lang="pt-BR" smtClean="0"/>
              <a:pPr/>
              <a:t>‹nº›</a:t>
            </a:fld>
            <a:endParaRPr lang="pt-B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099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260896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307356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38218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2ABD00-6F73-48FF-A30C-2C02DB9D8BFE}" type="slidenum">
              <a:rPr lang="pt-BR" smtClean="0"/>
              <a:pPr/>
              <a:t>‹nº›</a:t>
            </a:fld>
            <a:endParaRPr lang="pt-B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672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11208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22960" y="2582334"/>
            <a:ext cx="370332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63440" y="2582334"/>
            <a:ext cx="370332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394562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40763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71451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EDDD015-F1A3-4ABC-AA99-CA0E0D5BEE5E}" type="datetimeFigureOut">
              <a:rPr lang="pt-BR" smtClean="0"/>
              <a:pPr/>
              <a:t>30/06/2019</a:t>
            </a:fld>
            <a:endParaRPr lang="pt-B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2ABD00-6F73-48FF-A30C-2C02DB9D8BFE}" type="slidenum">
              <a:rPr lang="pt-BR" smtClean="0"/>
              <a:pPr/>
              <a:t>‹nº›</a:t>
            </a:fld>
            <a:endParaRPr lang="pt-BR"/>
          </a:p>
        </p:txBody>
      </p:sp>
    </p:spTree>
    <p:extLst>
      <p:ext uri="{BB962C8B-B14F-4D97-AF65-F5344CB8AC3E}">
        <p14:creationId xmlns:p14="http://schemas.microsoft.com/office/powerpoint/2010/main" val="22310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EDDD015-F1A3-4ABC-AA99-CA0E0D5BEE5E}" type="datetimeFigureOut">
              <a:rPr lang="pt-BR" smtClean="0"/>
              <a:pPr/>
              <a:t>30/06/2019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12ABD00-6F73-48FF-A30C-2C02DB9D8BFE}" type="slidenum">
              <a:rPr lang="pt-BR" smtClean="0"/>
              <a:pPr/>
              <a:t>‹nº›</a:t>
            </a:fld>
            <a:endParaRPr lang="pt-BR"/>
          </a:p>
        </p:txBody>
      </p:sp>
    </p:spTree>
    <p:extLst>
      <p:ext uri="{BB962C8B-B14F-4D97-AF65-F5344CB8AC3E}">
        <p14:creationId xmlns:p14="http://schemas.microsoft.com/office/powerpoint/2010/main" val="16062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EDDD015-F1A3-4ABC-AA99-CA0E0D5BEE5E}" type="datetimeFigureOut">
              <a:rPr lang="pt-BR" smtClean="0"/>
              <a:pPr/>
              <a:t>30/06/2019</a:t>
            </a:fld>
            <a:endParaRPr lang="pt-B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12ABD00-6F73-48FF-A30C-2C02DB9D8BFE}" type="slidenum">
              <a:rPr lang="pt-BR" smtClean="0"/>
              <a:pPr/>
              <a:t>‹nº›</a:t>
            </a:fld>
            <a:endParaRPr lang="pt-B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5455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livrariasaraiva.com.br/imagem/imagem.dll?pro_id=1915350&amp;L=500&amp;A=-1&amp;PIM_I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22960" y="1663040"/>
            <a:ext cx="7543800" cy="3566160"/>
          </a:xfrm>
        </p:spPr>
        <p:txBody>
          <a:bodyPr/>
          <a:lstStyle/>
          <a:p>
            <a:r>
              <a:rPr lang="pt-BR" dirty="0">
                <a:solidFill>
                  <a:srgbClr val="FF0000"/>
                </a:solidFill>
                <a:effectLst>
                  <a:outerShdw blurRad="38100" dist="38100" dir="2700000" algn="tl">
                    <a:srgbClr val="000000">
                      <a:alpha val="43137"/>
                    </a:srgbClr>
                  </a:outerShdw>
                </a:effectLst>
                <a:latin typeface="Bernard MT Condensed" pitchFamily="18" charset="0"/>
              </a:rPr>
              <a:t>Estados Unidos da Colonização a </a:t>
            </a:r>
            <a:r>
              <a:rPr lang="pt-BR" dirty="0" err="1">
                <a:solidFill>
                  <a:srgbClr val="FF0000"/>
                </a:solidFill>
                <a:effectLst>
                  <a:outerShdw blurRad="38100" dist="38100" dir="2700000" algn="tl">
                    <a:srgbClr val="000000">
                      <a:alpha val="43137"/>
                    </a:srgbClr>
                  </a:outerShdw>
                </a:effectLst>
                <a:latin typeface="Bernard MT Condensed" pitchFamily="18" charset="0"/>
              </a:rPr>
              <a:t>Independencia</a:t>
            </a:r>
            <a:r>
              <a:rPr lang="pt-BR" dirty="0">
                <a:solidFill>
                  <a:srgbClr val="FF0000"/>
                </a:solidFill>
                <a:effectLst>
                  <a:outerShdw blurRad="38100" dist="38100" dir="2700000" algn="tl">
                    <a:srgbClr val="000000">
                      <a:alpha val="43137"/>
                    </a:srgbClr>
                  </a:outerShdw>
                </a:effectLst>
                <a:latin typeface="Bernard MT Condensed" pitchFamily="18" charset="0"/>
              </a:rPr>
              <a:t> </a:t>
            </a:r>
          </a:p>
        </p:txBody>
      </p:sp>
      <p:sp>
        <p:nvSpPr>
          <p:cNvPr id="3" name="Subtítulo 2"/>
          <p:cNvSpPr>
            <a:spLocks noGrp="1"/>
          </p:cNvSpPr>
          <p:nvPr>
            <p:ph type="subTitle" idx="1"/>
          </p:nvPr>
        </p:nvSpPr>
        <p:spPr>
          <a:xfrm>
            <a:off x="822960" y="5229200"/>
            <a:ext cx="7543800" cy="1143000"/>
          </a:xfrm>
        </p:spPr>
        <p:txBody>
          <a:bodyPr/>
          <a:lstStyle/>
          <a:p>
            <a:r>
              <a:rPr lang="pt-BR" dirty="0" err="1"/>
              <a:t>Profº</a:t>
            </a:r>
            <a:r>
              <a:rPr lang="pt-BR" dirty="0"/>
              <a:t> </a:t>
            </a:r>
            <a:r>
              <a:rPr lang="pt-BR"/>
              <a:t>Bruno Ferreira</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a:xfrm>
            <a:off x="723772" y="963997"/>
            <a:ext cx="2441018" cy="4938361"/>
          </a:xfrm>
        </p:spPr>
        <p:txBody>
          <a:bodyPr anchor="ctr">
            <a:normAutofit/>
          </a:bodyPr>
          <a:lstStyle/>
          <a:p>
            <a:pPr algn="r"/>
            <a:r>
              <a:rPr lang="pt-BR" sz="2900"/>
              <a:t>Trecho da declaração de Independência</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ço Reservado para Conteúdo 1"/>
          <p:cNvSpPr>
            <a:spLocks noGrp="1"/>
          </p:cNvSpPr>
          <p:nvPr>
            <p:ph idx="1"/>
          </p:nvPr>
        </p:nvSpPr>
        <p:spPr>
          <a:xfrm>
            <a:off x="3851161" y="963507"/>
            <a:ext cx="4601323" cy="4938851"/>
          </a:xfrm>
        </p:spPr>
        <p:txBody>
          <a:bodyPr anchor="ctr">
            <a:normAutofit/>
          </a:bodyPr>
          <a:lstStyle/>
          <a:p>
            <a:r>
              <a:rPr lang="pt-BR" sz="1600" i="1"/>
              <a:t>Todos os homens são criados iguais e são dotados pelo criador de certos direitos fundamentais, como a vida, a liberdade e a busca da felicidade.</a:t>
            </a:r>
          </a:p>
          <a:p>
            <a:r>
              <a:rPr lang="pt-BR" sz="1600" i="1"/>
              <a:t>Para Assegurar tais direitos, são instituídos governos entre os homens. O justo poder desses governos deriva do consentimento dos governos. Todas as vezes que qualquer forma de governo torna-se destrutiva desses objetivos, é direito do povo alterá-los ou aboli-la.</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Espaço Reservado para Conteúdo 3" descr="Independencia-_Declaracao.jpg"/>
          <p:cNvPicPr>
            <a:picLocks noGrp="1" noChangeAspect="1"/>
          </p:cNvPicPr>
          <p:nvPr>
            <p:ph idx="1"/>
          </p:nvPr>
        </p:nvPicPr>
        <p:blipFill rotWithShape="1">
          <a:blip r:embed="rId2" cstate="print"/>
          <a:srcRect t="10715" b="4636"/>
          <a:stretch/>
        </p:blipFill>
        <p:spPr>
          <a:xfrm>
            <a:off x="-24" y="10"/>
            <a:ext cx="9144023" cy="4915066"/>
          </a:xfrm>
          <a:prstGeom prst="rect">
            <a:avLst/>
          </a:prstGeom>
        </p:spPr>
      </p:pic>
      <p:sp>
        <p:nvSpPr>
          <p:cNvPr id="15" name="Rectangle 14">
            <a:extLst>
              <a:ext uri="{FF2B5EF4-FFF2-40B4-BE49-F238E27FC236}">
                <a16:creationId xmlns:a16="http://schemas.microsoft.com/office/drawing/2014/main" id="{641B99F2-7904-4E8D-871E-2889D858E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65B8B851-9639-4B29-9E80-42FDE755E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ítulo 2"/>
          <p:cNvSpPr>
            <a:spLocks noGrp="1"/>
          </p:cNvSpPr>
          <p:nvPr>
            <p:ph type="title"/>
          </p:nvPr>
        </p:nvSpPr>
        <p:spPr>
          <a:xfrm>
            <a:off x="369277" y="605896"/>
            <a:ext cx="2313633" cy="5646208"/>
          </a:xfrm>
        </p:spPr>
        <p:txBody>
          <a:bodyPr anchor="ctr">
            <a:normAutofit/>
          </a:bodyPr>
          <a:lstStyle/>
          <a:p>
            <a:r>
              <a:rPr lang="pt-BR" sz="3100">
                <a:solidFill>
                  <a:srgbClr val="FFFFFF"/>
                </a:solidFill>
              </a:rPr>
              <a:t>Etapas da Guerra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Conteúdo 1"/>
          <p:cNvSpPr>
            <a:spLocks noGrp="1"/>
          </p:cNvSpPr>
          <p:nvPr>
            <p:ph idx="1"/>
          </p:nvPr>
        </p:nvSpPr>
        <p:spPr>
          <a:xfrm>
            <a:off x="3556512" y="605896"/>
            <a:ext cx="4810247" cy="5646208"/>
          </a:xfrm>
        </p:spPr>
        <p:txBody>
          <a:bodyPr anchor="ctr">
            <a:normAutofit/>
          </a:bodyPr>
          <a:lstStyle/>
          <a:p>
            <a:r>
              <a:rPr lang="pt-BR"/>
              <a:t>70 Mil Mortos</a:t>
            </a:r>
          </a:p>
          <a:p>
            <a:r>
              <a:rPr lang="pt-BR"/>
              <a:t>Primeira etapa 1775 – 1778 </a:t>
            </a:r>
            <a:r>
              <a:rPr lang="pt-BR" dirty="0"/>
              <a:t>– </a:t>
            </a:r>
            <a:r>
              <a:rPr lang="pt-BR"/>
              <a:t>período de luta sozinha</a:t>
            </a:r>
          </a:p>
          <a:p>
            <a:r>
              <a:rPr lang="pt-BR"/>
              <a:t>Segunda etapa 1778 – 1781 – ajuda financeira e tropas de aliados como França, Espanha e Holanda</a:t>
            </a:r>
          </a:p>
          <a:p>
            <a:r>
              <a:rPr lang="pt-BR"/>
              <a:t>Vitoria Americana.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11785" y="643466"/>
            <a:ext cx="2078455" cy="5225627"/>
          </a:xfrm>
        </p:spPr>
        <p:txBody>
          <a:bodyPr anchor="ctr">
            <a:normAutofit/>
          </a:bodyPr>
          <a:lstStyle/>
          <a:p>
            <a:r>
              <a:rPr lang="pt-BR" sz="3100"/>
              <a:t>A constituição americana</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570271"/>
            <a:ext cx="0" cy="3200400"/>
          </a:xfrm>
          <a:prstGeom prst="line">
            <a:avLst/>
          </a:prstGeom>
          <a:ln w="317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263264" y="643466"/>
            <a:ext cx="5171980" cy="5225628"/>
          </a:xfrm>
        </p:spPr>
        <p:txBody>
          <a:bodyPr anchor="ctr">
            <a:normAutofit/>
          </a:bodyPr>
          <a:lstStyle/>
          <a:p>
            <a:r>
              <a:rPr lang="pt-BR"/>
              <a:t>17 de setembro d 1787 proclama-se a Constituição</a:t>
            </a:r>
          </a:p>
          <a:p>
            <a:r>
              <a:rPr lang="pt-BR"/>
              <a:t>Pontos fundamentais</a:t>
            </a:r>
          </a:p>
          <a:p>
            <a:r>
              <a:rPr lang="pt-BR"/>
              <a:t>Tipo de Estado – Federativo presidencialista</a:t>
            </a:r>
          </a:p>
          <a:p>
            <a:r>
              <a:rPr lang="pt-BR"/>
              <a:t>Cidadania – liberdade de expressão </a:t>
            </a:r>
          </a:p>
          <a:p>
            <a:r>
              <a:rPr lang="pt-BR"/>
              <a:t>Tripartição dos poderes – poderes executivo, judiciário, legislativo.</a:t>
            </a:r>
          </a:p>
          <a:p>
            <a:r>
              <a:rPr lang="pt-BR"/>
              <a:t>Executivo – chefe presidente o primeiro foi George Washington.( 4 Anos)</a:t>
            </a:r>
          </a:p>
          <a:p>
            <a:r>
              <a:rPr lang="pt-BR"/>
              <a:t>Poder Legislativo – congresso – câmara dos representantes e senado (2 anos e 6 anos)</a:t>
            </a:r>
          </a:p>
          <a:p>
            <a:r>
              <a:rPr lang="pt-BR"/>
              <a:t>Poder Judiciário – suprema corte que faz cumprir as leis e normas da constituição.</a:t>
            </a:r>
          </a:p>
          <a:p>
            <a:endParaRPr lang="pt-BR"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336792"/>
            <a:ext cx="9141619"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ítulo 2"/>
          <p:cNvSpPr>
            <a:spLocks noGrp="1"/>
          </p:cNvSpPr>
          <p:nvPr>
            <p:ph type="title"/>
          </p:nvPr>
        </p:nvSpPr>
        <p:spPr>
          <a:xfrm>
            <a:off x="369277" y="516835"/>
            <a:ext cx="2313633" cy="5772840"/>
          </a:xfrm>
        </p:spPr>
        <p:txBody>
          <a:bodyPr anchor="ctr">
            <a:normAutofit/>
          </a:bodyPr>
          <a:lstStyle/>
          <a:p>
            <a:r>
              <a:rPr lang="pt-BR" sz="2900">
                <a:solidFill>
                  <a:srgbClr val="FFFFFF"/>
                </a:solidFill>
              </a:rPr>
              <a:t>Significados da Independência</a:t>
            </a:r>
          </a:p>
        </p:txBody>
      </p:sp>
      <p:sp>
        <p:nvSpPr>
          <p:cNvPr id="18"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1">
            <a:extLst>
              <a:ext uri="{FF2B5EF4-FFF2-40B4-BE49-F238E27FC236}">
                <a16:creationId xmlns:a16="http://schemas.microsoft.com/office/drawing/2014/main" id="{24A5CC1B-A446-4768-99E2-10DBB0167B57}"/>
              </a:ext>
            </a:extLst>
          </p:cNvPr>
          <p:cNvGraphicFramePr>
            <a:graphicFrameLocks noGrp="1"/>
          </p:cNvGraphicFramePr>
          <p:nvPr>
            <p:ph idx="1"/>
            <p:extLst>
              <p:ext uri="{D42A27DB-BD31-4B8C-83A1-F6EECF244321}">
                <p14:modId xmlns:p14="http://schemas.microsoft.com/office/powerpoint/2010/main" val="254773869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822960" y="286603"/>
            <a:ext cx="7543800" cy="1450757"/>
          </a:xfrm>
        </p:spPr>
        <p:txBody>
          <a:bodyPr>
            <a:normAutofit/>
          </a:bodyPr>
          <a:lstStyle/>
          <a:p>
            <a:r>
              <a:rPr lang="pt-BR"/>
              <a:t>Para Saber Mais</a:t>
            </a:r>
          </a:p>
        </p:txBody>
      </p:sp>
      <p:pic>
        <p:nvPicPr>
          <p:cNvPr id="1026" name="Picture 2" descr="História dos Estados Unidos">
            <a:hlinkClick r:id="rId2"/>
          </p:cNvPr>
          <p:cNvPicPr>
            <a:picLocks noChangeAspect="1" noChangeArrowheads="1"/>
          </p:cNvPicPr>
          <p:nvPr/>
        </p:nvPicPr>
        <p:blipFill>
          <a:blip r:embed="rId3" cstate="print"/>
          <a:stretch>
            <a:fillRect/>
          </a:stretch>
        </p:blipFill>
        <p:spPr bwMode="auto">
          <a:xfrm>
            <a:off x="807324" y="2064091"/>
            <a:ext cx="2321247" cy="3175465"/>
          </a:xfrm>
          <a:prstGeom prst="rect">
            <a:avLst/>
          </a:prstGeom>
          <a:noFill/>
        </p:spPr>
      </p:pic>
      <p:sp>
        <p:nvSpPr>
          <p:cNvPr id="2" name="Espaço Reservado para Conteúdo 1"/>
          <p:cNvSpPr>
            <a:spLocks noGrp="1"/>
          </p:cNvSpPr>
          <p:nvPr>
            <p:ph idx="1"/>
          </p:nvPr>
        </p:nvSpPr>
        <p:spPr>
          <a:xfrm>
            <a:off x="3479799" y="1845734"/>
            <a:ext cx="4886961" cy="4023360"/>
          </a:xfrm>
        </p:spPr>
        <p:txBody>
          <a:bodyPr>
            <a:normAutofit/>
          </a:bodyPr>
          <a:lstStyle/>
          <a:p>
            <a:r>
              <a:rPr lang="pt-BR" sz="1100"/>
              <a:t>História dos Estados Unidos</a:t>
            </a:r>
          </a:p>
          <a:p>
            <a:r>
              <a:rPr lang="pt-BR" sz="1100"/>
              <a:t>Autor: </a:t>
            </a:r>
            <a:r>
              <a:rPr lang="pt-BR" sz="1100" err="1"/>
              <a:t>Karnal</a:t>
            </a:r>
            <a:r>
              <a:rPr lang="pt-BR" sz="1100"/>
              <a:t>, Leandro</a:t>
            </a:r>
          </a:p>
          <a:p>
            <a:r>
              <a:rPr lang="pt-BR" sz="1100"/>
              <a:t>Editora: Contexto </a:t>
            </a:r>
          </a:p>
          <a:p>
            <a:r>
              <a:rPr lang="pt-BR" sz="1100"/>
              <a:t>Categoria: Geografia e Historia / Historia Mundial</a:t>
            </a:r>
          </a:p>
          <a:p>
            <a:endParaRPr lang="pt-BR" sz="1100"/>
          </a:p>
          <a:p>
            <a:r>
              <a:rPr lang="pt-BR" sz="1100"/>
              <a:t>Como pode os Estados Unidos provocarem tanto ódio, a ponto de muita gente no mundo ficar feliz com ataques suicidas de fanáticos obscurantistas contra eles? Como pode uma cultura influenciar tantas outras e ostentar, muitas vezes, um provincianismo digno de rincões escondidos no espaço e no tempo? Nação que absorveu mais imigrantes que nenhuma outra na história, que respeita as diferenças criando etiquetas para as minorias, que incorpora cientistas do mundo todo em suas melhores universidades, que espalhou para o mundo o cinema e o jazz, séries de </a:t>
            </a:r>
            <a:r>
              <a:rPr lang="pt-BR" sz="1100" err="1"/>
              <a:t>tv</a:t>
            </a:r>
            <a:r>
              <a:rPr lang="pt-BR" sz="1100"/>
              <a:t> e calças jeans, padrão de magreza anoréxica e de seios inflados; país que defendeu a democracia em “guerras justas” e atentou contra ela em invasões injustificáveis. É sobre esse fascinante país que trata este livro. Primeira e única obra feita com olhar brasileiro, foi escrita por quatro especialistas da área, passando longe da visão maniqueísta com que o tema comumente é tratado. Obra de referência, essencial para quem não é indiferente (gostando ou não) às influências que a terra do Tio Sam exerce sobre nós.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886200" y="634946"/>
            <a:ext cx="4776107" cy="1450757"/>
          </a:xfrm>
        </p:spPr>
        <p:txBody>
          <a:bodyPr>
            <a:normAutofit/>
          </a:bodyPr>
          <a:lstStyle/>
          <a:p>
            <a:r>
              <a:rPr lang="pt-BR"/>
              <a:t>Questões</a:t>
            </a:r>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5568" r="43622" b="-2"/>
          <a:stretch/>
        </p:blipFill>
        <p:spPr bwMode="auto">
          <a:xfrm>
            <a:off x="20" y="-12128"/>
            <a:ext cx="3490702" cy="6870127"/>
          </a:xfrm>
          <a:prstGeom prst="rect">
            <a:avLst/>
          </a:prstGeom>
          <a:noFill/>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886200" y="2198914"/>
            <a:ext cx="4776107" cy="3670180"/>
          </a:xfrm>
        </p:spPr>
        <p:txBody>
          <a:bodyPr>
            <a:normAutofit/>
          </a:bodyPr>
          <a:lstStyle/>
          <a:p>
            <a:r>
              <a:rPr lang="pt-BR">
                <a:effectLst>
                  <a:outerShdw blurRad="38100" dist="38100" dir="2700000" algn="tl">
                    <a:srgbClr val="000000">
                      <a:alpha val="43137"/>
                    </a:srgbClr>
                  </a:outerShdw>
                </a:effectLst>
              </a:rPr>
              <a:t>1 – Cite e explique o principal fato que desencadeou o processo de independência das 13 colônias inglesas.Ca</a:t>
            </a:r>
          </a:p>
          <a:p>
            <a:r>
              <a:rPr lang="pt-BR">
                <a:effectLst>
                  <a:outerShdw blurRad="38100" dist="38100" dir="2700000" algn="tl">
                    <a:srgbClr val="000000">
                      <a:alpha val="43137"/>
                    </a:srgbClr>
                  </a:outerShdw>
                </a:effectLst>
              </a:rPr>
              <a:t>2 – Qual foi o primeiro presidente do </a:t>
            </a:r>
            <a:r>
              <a:rPr lang="pt-BR" err="1">
                <a:effectLst>
                  <a:outerShdw blurRad="38100" dist="38100" dir="2700000" algn="tl">
                    <a:srgbClr val="000000">
                      <a:alpha val="43137"/>
                    </a:srgbClr>
                  </a:outerShdw>
                </a:effectLst>
              </a:rPr>
              <a:t>E.U.</a:t>
            </a:r>
            <a:r>
              <a:rPr lang="pt-BR">
                <a:effectLst>
                  <a:outerShdw blurRad="38100" dist="38100" dir="2700000" algn="tl">
                    <a:srgbClr val="000000">
                      <a:alpha val="43137"/>
                    </a:srgbClr>
                  </a:outerShdw>
                </a:effectLst>
              </a:rPr>
              <a:t>A?</a:t>
            </a:r>
          </a:p>
          <a:p>
            <a:r>
              <a:rPr lang="pt-BR">
                <a:effectLst>
                  <a:outerShdw blurRad="38100" dist="38100" dir="2700000" algn="tl">
                    <a:srgbClr val="000000">
                      <a:alpha val="43137"/>
                    </a:srgbClr>
                  </a:outerShdw>
                </a:effectLst>
              </a:rPr>
              <a:t>3 – Caracterize as:</a:t>
            </a:r>
          </a:p>
          <a:p>
            <a:r>
              <a:rPr lang="pt-BR">
                <a:effectLst>
                  <a:outerShdw blurRad="38100" dist="38100" dir="2700000" algn="tl">
                    <a:srgbClr val="000000">
                      <a:alpha val="43137"/>
                    </a:srgbClr>
                  </a:outerShdw>
                </a:effectLst>
              </a:rPr>
              <a:t>A) Colônias do Centro Norte</a:t>
            </a:r>
          </a:p>
          <a:p>
            <a:r>
              <a:rPr lang="pt-BR">
                <a:effectLst>
                  <a:outerShdw blurRad="38100" dist="38100" dir="2700000" algn="tl">
                    <a:srgbClr val="000000">
                      <a:alpha val="43137"/>
                    </a:srgbClr>
                  </a:outerShdw>
                </a:effectLst>
              </a:rPr>
              <a:t>B) Colônias do Sul</a:t>
            </a:r>
          </a:p>
          <a:p>
            <a:r>
              <a:rPr lang="pt-BR">
                <a:effectLst>
                  <a:outerShdw blurRad="38100" dist="38100" dir="2700000" algn="tl">
                    <a:srgbClr val="000000">
                      <a:alpha val="43137"/>
                    </a:srgbClr>
                  </a:outerShdw>
                </a:effectLst>
              </a:rPr>
              <a:t>4 – Faça uma dissertação </a:t>
            </a:r>
          </a:p>
          <a:p>
            <a:r>
              <a:rPr lang="pt-BR">
                <a:effectLst>
                  <a:outerShdw blurRad="38100" dist="38100" dir="2700000" algn="tl">
                    <a:srgbClr val="000000">
                      <a:alpha val="43137"/>
                    </a:srgbClr>
                  </a:outerShdw>
                </a:effectLst>
              </a:rPr>
              <a:t>(aproximadamente 15 linhas)?</a:t>
            </a:r>
          </a:p>
          <a:p>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sp>
        <p:nvSpPr>
          <p:cNvPr id="2" name="Espaço Reservado para Conteúdo 1"/>
          <p:cNvSpPr>
            <a:spLocks noGrp="1"/>
          </p:cNvSpPr>
          <p:nvPr>
            <p:ph idx="1"/>
          </p:nvPr>
        </p:nvSpPr>
        <p:spPr/>
        <p:txBody>
          <a:bodyPr/>
          <a:lstStyle/>
          <a:p>
            <a:endParaRPr lang="pt-BR"/>
          </a:p>
        </p:txBody>
      </p:sp>
      <p:pic>
        <p:nvPicPr>
          <p:cNvPr id="5" name="Espaço Reservado para Conteúdo 3"/>
          <p:cNvPicPr>
            <a:picLocks noGrp="1" noChangeAspect="1"/>
          </p:cNvPicPr>
          <p:nvPr/>
        </p:nvPicPr>
        <p:blipFill>
          <a:blip r:embed="rId2" cstate="print"/>
          <a:stretch>
            <a:fillRect/>
          </a:stretch>
        </p:blipFill>
        <p:spPr>
          <a:xfrm>
            <a:off x="-83968" y="94320"/>
            <a:ext cx="9311937" cy="6669360"/>
          </a:xfrm>
          <a:prstGeom prst="rect">
            <a:avLst/>
          </a:prstGeom>
        </p:spPr>
      </p:pic>
      <p:pic>
        <p:nvPicPr>
          <p:cNvPr id="4" name="Imagem 3"/>
          <p:cNvPicPr>
            <a:picLocks noChangeAspect="1"/>
          </p:cNvPicPr>
          <p:nvPr/>
        </p:nvPicPr>
        <p:blipFill>
          <a:blip r:embed="rId3"/>
          <a:stretch>
            <a:fillRect/>
          </a:stretch>
        </p:blipFill>
        <p:spPr>
          <a:xfrm>
            <a:off x="773130" y="0"/>
            <a:ext cx="759773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31078" y="634946"/>
            <a:ext cx="4931229" cy="1450757"/>
          </a:xfrm>
        </p:spPr>
        <p:txBody>
          <a:bodyPr>
            <a:normAutofit/>
          </a:bodyPr>
          <a:lstStyle/>
          <a:p>
            <a:r>
              <a:rPr lang="pt-BR"/>
              <a:t>Conflito Colônia - Metrópole</a:t>
            </a:r>
          </a:p>
        </p:txBody>
      </p:sp>
      <p:pic>
        <p:nvPicPr>
          <p:cNvPr id="1026" name="Picture 2"/>
          <p:cNvPicPr>
            <a:picLocks noChangeAspect="1" noChangeArrowheads="1"/>
          </p:cNvPicPr>
          <p:nvPr/>
        </p:nvPicPr>
        <p:blipFill rotWithShape="1">
          <a:blip r:embed="rId3" cstate="print"/>
          <a:srcRect l="3753" r="19418"/>
          <a:stretch/>
        </p:blipFill>
        <p:spPr bwMode="auto">
          <a:xfrm>
            <a:off x="475499" y="640081"/>
            <a:ext cx="3000986" cy="5314406"/>
          </a:xfrm>
          <a:prstGeom prst="rect">
            <a:avLst/>
          </a:prstGeom>
          <a:noFill/>
        </p:spPr>
      </p:pic>
      <p:cxnSp>
        <p:nvCxnSpPr>
          <p:cNvPr id="73" name="Straight Connector 72">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1076" y="2198914"/>
            <a:ext cx="4931230" cy="3670180"/>
          </a:xfrm>
        </p:spPr>
        <p:txBody>
          <a:bodyPr>
            <a:normAutofit/>
          </a:bodyPr>
          <a:lstStyle/>
          <a:p>
            <a:r>
              <a:rPr lang="pt-BR" sz="1700"/>
              <a:t>Revolta da Elite Colonial a Exploração Inglesa.</a:t>
            </a:r>
          </a:p>
          <a:p>
            <a:r>
              <a:rPr lang="pt-BR" sz="1700"/>
              <a:t>Idéias Iluministas vindas da Europa</a:t>
            </a:r>
          </a:p>
          <a:p>
            <a:r>
              <a:rPr lang="pt-BR" sz="1700"/>
              <a:t>Liberdade, Igualdade e Fraternidade</a:t>
            </a:r>
          </a:p>
          <a:p>
            <a:r>
              <a:rPr lang="pt-BR" sz="1700"/>
              <a:t>13 colônias – Nascia os Estados Unidos a primeira nação independente do mundo novo, a primeira constituição  escrita, a primeira democracia.</a:t>
            </a:r>
          </a:p>
          <a:p>
            <a:r>
              <a:rPr lang="pt-BR" sz="1700"/>
              <a:t>O processo começa com o fim da guerra dos sete anos.</a:t>
            </a:r>
          </a:p>
          <a:p>
            <a:r>
              <a:rPr lang="pt-BR" sz="1700"/>
              <a:t>Inglaterra sai da Guerra com economia abalada </a:t>
            </a:r>
          </a:p>
          <a:p>
            <a:r>
              <a:rPr lang="pt-BR" sz="1700"/>
              <a:t>Aperta os laços coloniais com as 13 Colônias.</a:t>
            </a:r>
          </a:p>
          <a:p>
            <a:r>
              <a:rPr lang="pt-BR" sz="1700"/>
              <a:t>A elite americana não aceita a dominação Inglesa.</a:t>
            </a:r>
          </a:p>
        </p:txBody>
      </p:sp>
      <p:sp>
        <p:nvSpPr>
          <p:cNvPr id="75" name="Rectangle 74">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2" name="Rectangle 76">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a:xfrm>
            <a:off x="4808763" y="634946"/>
            <a:ext cx="3845379" cy="1450757"/>
          </a:xfrm>
        </p:spPr>
        <p:txBody>
          <a:bodyPr>
            <a:normAutofit/>
          </a:bodyPr>
          <a:lstStyle/>
          <a:p>
            <a:r>
              <a:rPr lang="pt-BR" sz="3400"/>
              <a:t>O Espírito de autonomia dos Colonos</a:t>
            </a:r>
          </a:p>
        </p:txBody>
      </p:sp>
      <p:pic>
        <p:nvPicPr>
          <p:cNvPr id="2050" name="Picture 2"/>
          <p:cNvPicPr>
            <a:picLocks noChangeAspect="1" noChangeArrowheads="1"/>
          </p:cNvPicPr>
          <p:nvPr/>
        </p:nvPicPr>
        <p:blipFill>
          <a:blip r:embed="rId2" cstate="print"/>
          <a:stretch>
            <a:fillRect/>
          </a:stretch>
        </p:blipFill>
        <p:spPr bwMode="auto">
          <a:xfrm>
            <a:off x="482394" y="1567050"/>
            <a:ext cx="4088720" cy="3403859"/>
          </a:xfrm>
          <a:prstGeom prst="rect">
            <a:avLst/>
          </a:prstGeom>
          <a:noFill/>
        </p:spPr>
      </p:pic>
      <p:cxnSp>
        <p:nvCxnSpPr>
          <p:cNvPr id="73" name="Straight Connector 7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Espaço Reservado para Conteúdo 1"/>
          <p:cNvSpPr>
            <a:spLocks noGrp="1"/>
          </p:cNvSpPr>
          <p:nvPr>
            <p:ph idx="1"/>
          </p:nvPr>
        </p:nvSpPr>
        <p:spPr>
          <a:xfrm>
            <a:off x="4808763" y="2198914"/>
            <a:ext cx="3845379" cy="3670180"/>
          </a:xfrm>
        </p:spPr>
        <p:txBody>
          <a:bodyPr>
            <a:normAutofit/>
          </a:bodyPr>
          <a:lstStyle/>
          <a:p>
            <a:r>
              <a:rPr lang="pt-BR"/>
              <a:t>O Conflito entre Colônia e Metrópole sempre existiu de forma branda</a:t>
            </a:r>
          </a:p>
          <a:p>
            <a:r>
              <a:rPr lang="pt-BR"/>
              <a:t>As raízes esta no Espírito Pioneiro</a:t>
            </a:r>
          </a:p>
          <a:p>
            <a:r>
              <a:rPr lang="pt-BR"/>
              <a:t>Protestantes vieram ao Novo Mundo fugindo de perseguição religiosa.</a:t>
            </a:r>
          </a:p>
          <a:p>
            <a:r>
              <a:rPr lang="pt-BR"/>
              <a:t>Tendo sempre como projeto a idéia de Construção de uma sociedade independente e autônoma.</a:t>
            </a:r>
          </a:p>
        </p:txBody>
      </p:sp>
      <p:sp>
        <p:nvSpPr>
          <p:cNvPr id="75" name="Rectangle 7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a:xfrm>
            <a:off x="3731078" y="634946"/>
            <a:ext cx="4931229" cy="1450757"/>
          </a:xfrm>
        </p:spPr>
        <p:txBody>
          <a:bodyPr>
            <a:normAutofit/>
          </a:bodyPr>
          <a:lstStyle/>
          <a:p>
            <a:r>
              <a:rPr lang="pt-BR" sz="3700"/>
              <a:t>Centro – Norte: Colônias de Povoamento</a:t>
            </a:r>
          </a:p>
        </p:txBody>
      </p:sp>
      <p:pic>
        <p:nvPicPr>
          <p:cNvPr id="3074" name="Picture 2"/>
          <p:cNvPicPr>
            <a:picLocks noChangeAspect="1" noChangeArrowheads="1"/>
          </p:cNvPicPr>
          <p:nvPr/>
        </p:nvPicPr>
        <p:blipFill rotWithShape="1">
          <a:blip r:embed="rId2" cstate="print"/>
          <a:srcRect l="24391" r="31140" b="-1"/>
          <a:stretch/>
        </p:blipFill>
        <p:spPr bwMode="auto">
          <a:xfrm>
            <a:off x="475499" y="640081"/>
            <a:ext cx="3000986" cy="5314406"/>
          </a:xfrm>
          <a:prstGeom prst="rect">
            <a:avLst/>
          </a:prstGeom>
          <a:noFill/>
        </p:spPr>
      </p:pic>
      <p:cxnSp>
        <p:nvCxnSpPr>
          <p:cNvPr id="73" name="Straight Connector 72">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Espaço Reservado para Conteúdo 1"/>
          <p:cNvSpPr>
            <a:spLocks noGrp="1"/>
          </p:cNvSpPr>
          <p:nvPr>
            <p:ph idx="1"/>
          </p:nvPr>
        </p:nvSpPr>
        <p:spPr>
          <a:xfrm>
            <a:off x="3731076" y="2198914"/>
            <a:ext cx="4931230" cy="3670180"/>
          </a:xfrm>
        </p:spPr>
        <p:txBody>
          <a:bodyPr>
            <a:normAutofit/>
          </a:bodyPr>
          <a:lstStyle/>
          <a:p>
            <a:r>
              <a:rPr lang="pt-BR"/>
              <a:t>Colônias Centro Norte – produção Agrícola de policultura baseado na pequena e media propriedade rural produção de semelhança européia e por isso sem interesse para a metrópole.</a:t>
            </a:r>
          </a:p>
          <a:p>
            <a:r>
              <a:rPr lang="pt-BR"/>
              <a:t>Ali criaram desse modo colônia de povoamento com produção agrícola, tendo como vista o consumo interno  e vendida também para outras colônias da America.</a:t>
            </a:r>
          </a:p>
        </p:txBody>
      </p:sp>
      <p:sp>
        <p:nvSpPr>
          <p:cNvPr id="75" name="Rectangle 74">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ítulo 2"/>
          <p:cNvSpPr>
            <a:spLocks noGrp="1"/>
          </p:cNvSpPr>
          <p:nvPr>
            <p:ph type="title"/>
          </p:nvPr>
        </p:nvSpPr>
        <p:spPr>
          <a:xfrm>
            <a:off x="369277" y="516835"/>
            <a:ext cx="2313633" cy="5772840"/>
          </a:xfrm>
        </p:spPr>
        <p:txBody>
          <a:bodyPr anchor="ctr">
            <a:normAutofit/>
          </a:bodyPr>
          <a:lstStyle/>
          <a:p>
            <a:r>
              <a:rPr lang="pt-BR" sz="3100">
                <a:solidFill>
                  <a:srgbClr val="FFFFFF"/>
                </a:solidFill>
              </a:rPr>
              <a:t>Sul Colônias de exploração</a:t>
            </a:r>
          </a:p>
        </p:txBody>
      </p:sp>
      <p:sp>
        <p:nvSpPr>
          <p:cNvPr id="20"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1" name="Espaço Reservado para Conteúdo 1">
            <a:extLst>
              <a:ext uri="{FF2B5EF4-FFF2-40B4-BE49-F238E27FC236}">
                <a16:creationId xmlns:a16="http://schemas.microsoft.com/office/drawing/2014/main" id="{646E1E9C-A78E-4E2D-8934-E1E07F6587D1}"/>
              </a:ext>
            </a:extLst>
          </p:cNvPr>
          <p:cNvGraphicFramePr>
            <a:graphicFrameLocks noGrp="1"/>
          </p:cNvGraphicFramePr>
          <p:nvPr>
            <p:ph idx="1"/>
            <p:extLst>
              <p:ext uri="{D42A27DB-BD31-4B8C-83A1-F6EECF244321}">
                <p14:modId xmlns:p14="http://schemas.microsoft.com/office/powerpoint/2010/main" val="371544649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13 colonias.jpg"/>
          <p:cNvPicPr>
            <a:picLocks noGrp="1" noChangeAspect="1"/>
          </p:cNvPicPr>
          <p:nvPr>
            <p:ph idx="1"/>
          </p:nvPr>
        </p:nvPicPr>
        <p:blipFill>
          <a:blip r:embed="rId2" cstate="print"/>
          <a:stretch>
            <a:fillRect/>
          </a:stretch>
        </p:blipFill>
        <p:spPr>
          <a:xfrm>
            <a:off x="1835696" y="0"/>
            <a:ext cx="5760640" cy="663545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369277" y="516835"/>
            <a:ext cx="2313633" cy="5772840"/>
          </a:xfrm>
        </p:spPr>
        <p:txBody>
          <a:bodyPr anchor="ctr">
            <a:normAutofit/>
          </a:bodyPr>
          <a:lstStyle/>
          <a:p>
            <a:r>
              <a:rPr lang="pt-BR" sz="3100">
                <a:solidFill>
                  <a:srgbClr val="FFFFFF"/>
                </a:solidFill>
              </a:rPr>
              <a:t>A Dominação Inglesa</a:t>
            </a: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51BF32AF-1718-4DD8-8D2E-803B829485DB}"/>
              </a:ext>
            </a:extLst>
          </p:cNvPr>
          <p:cNvGraphicFramePr>
            <a:graphicFrameLocks noGrp="1"/>
          </p:cNvGraphicFramePr>
          <p:nvPr>
            <p:ph idx="1"/>
            <p:extLst>
              <p:ext uri="{D42A27DB-BD31-4B8C-83A1-F6EECF244321}">
                <p14:modId xmlns:p14="http://schemas.microsoft.com/office/powerpoint/2010/main" val="20694875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ítulo 2"/>
          <p:cNvSpPr>
            <a:spLocks noGrp="1"/>
          </p:cNvSpPr>
          <p:nvPr>
            <p:ph type="title"/>
          </p:nvPr>
        </p:nvSpPr>
        <p:spPr>
          <a:xfrm>
            <a:off x="369277" y="516835"/>
            <a:ext cx="2313633" cy="5772840"/>
          </a:xfrm>
        </p:spPr>
        <p:txBody>
          <a:bodyPr anchor="ctr">
            <a:normAutofit/>
          </a:bodyPr>
          <a:lstStyle/>
          <a:p>
            <a:r>
              <a:rPr lang="pt-BR" sz="3100">
                <a:solidFill>
                  <a:srgbClr val="FFFFFF"/>
                </a:solidFill>
              </a:rPr>
              <a:t>Filosofia</a:t>
            </a: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1">
            <a:extLst>
              <a:ext uri="{FF2B5EF4-FFF2-40B4-BE49-F238E27FC236}">
                <a16:creationId xmlns:a16="http://schemas.microsoft.com/office/drawing/2014/main" id="{3EC629E5-9DF9-4709-9057-D609DA3B9A98}"/>
              </a:ext>
            </a:extLst>
          </p:cNvPr>
          <p:cNvGraphicFramePr>
            <a:graphicFrameLocks noGrp="1"/>
          </p:cNvGraphicFramePr>
          <p:nvPr>
            <p:ph idx="1"/>
            <p:extLst>
              <p:ext uri="{D42A27DB-BD31-4B8C-83A1-F6EECF244321}">
                <p14:modId xmlns:p14="http://schemas.microsoft.com/office/powerpoint/2010/main" val="255948690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369277" y="516835"/>
            <a:ext cx="2313633" cy="5772840"/>
          </a:xfrm>
        </p:spPr>
        <p:txBody>
          <a:bodyPr anchor="ctr">
            <a:normAutofit/>
          </a:bodyPr>
          <a:lstStyle/>
          <a:p>
            <a:r>
              <a:rPr lang="pt-BR" sz="2900">
                <a:solidFill>
                  <a:srgbClr val="FFFFFF"/>
                </a:solidFill>
              </a:rPr>
              <a:t>Guerra pela Independência</a:t>
            </a: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69619C67-6B61-46DB-B43F-F18EB2B44295}"/>
              </a:ext>
            </a:extLst>
          </p:cNvPr>
          <p:cNvGraphicFramePr>
            <a:graphicFrameLocks noGrp="1"/>
          </p:cNvGraphicFramePr>
          <p:nvPr>
            <p:ph idx="1"/>
            <p:extLst>
              <p:ext uri="{D42A27DB-BD31-4B8C-83A1-F6EECF244321}">
                <p14:modId xmlns:p14="http://schemas.microsoft.com/office/powerpoint/2010/main" val="111905159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Retrospectiva">
  <a:themeElements>
    <a:clrScheme name="Retrospectiva">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Apresentação na tela (4:3)</PresentationFormat>
  <Paragraphs>86</Paragraphs>
  <Slides>17</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Bernard MT Condensed</vt:lpstr>
      <vt:lpstr>Calibri</vt:lpstr>
      <vt:lpstr>Calibri Light</vt:lpstr>
      <vt:lpstr>Retrospectiva</vt:lpstr>
      <vt:lpstr>Estados Unidos da Colonização a Independencia </vt:lpstr>
      <vt:lpstr>Conflito Colônia - Metrópole</vt:lpstr>
      <vt:lpstr>O Espírito de autonomia dos Colonos</vt:lpstr>
      <vt:lpstr>Centro – Norte: Colônias de Povoamento</vt:lpstr>
      <vt:lpstr>Sul Colônias de exploração</vt:lpstr>
      <vt:lpstr>Apresentação do PowerPoint</vt:lpstr>
      <vt:lpstr>A Dominação Inglesa</vt:lpstr>
      <vt:lpstr>Filosofia</vt:lpstr>
      <vt:lpstr>Guerra pela Independência</vt:lpstr>
      <vt:lpstr>Trecho da declaração de Independência</vt:lpstr>
      <vt:lpstr>Apresentação do PowerPoint</vt:lpstr>
      <vt:lpstr>Etapas da Guerra</vt:lpstr>
      <vt:lpstr>A constituição americana</vt:lpstr>
      <vt:lpstr>Significados da Independência</vt:lpstr>
      <vt:lpstr>Para Saber Mais</vt:lpstr>
      <vt:lpstr>Questões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Estados Unidos da Colonização a Independencia </dc:title>
  <dc:creator>BRUNO FERREIRA</dc:creator>
  <cp:lastModifiedBy>BRUNO FERREIRA</cp:lastModifiedBy>
  <cp:revision>1</cp:revision>
  <dcterms:created xsi:type="dcterms:W3CDTF">2019-06-30T16:12:06Z</dcterms:created>
  <dcterms:modified xsi:type="dcterms:W3CDTF">2019-06-30T16:12:16Z</dcterms:modified>
</cp:coreProperties>
</file>