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A71D-4D58-4F2F-B0F8-93A9060F76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DE33D-9563-444F-BFEC-411000054C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96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F3262-C9A6-4818-AE4E-42EF67AF3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9BCF4A-BAB5-4101-B3C7-4C7F25E76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D7280-331A-4401-854B-3AE3EA0E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3ED8D-8B6D-4BB4-8B85-6CD45EF3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09DA6C-9A71-48EA-9EDD-4F63D672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3A55C-CE44-4150-93D3-1658F8B6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63ACCD-9A7B-480F-AAFE-6AB703966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16D550-B7B4-427F-B09D-725471D7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F75E21-52CB-4A3D-8BAE-11B21CA1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C95514-216F-4BCA-920D-AC4F241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3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5B043B-10D4-49A5-B8A1-365E3DB04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3215FC-D48A-4CB5-BFCC-925E1A0D6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676F84-71F1-4C62-8D45-17A457B3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6D9F26-6204-4A65-81FB-8B978B9A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91D411-A968-4714-B961-CF0372A4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254CE-1EE4-4FBF-8379-46B24616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3E2A7E-6050-4D3A-BE6A-92E3C65F8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86B78F-F4BE-489C-9649-161173FE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703C9-64CC-47C1-A328-82EFE5DF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D3801A-DD34-46A7-85D8-F1FB5C90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19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BF903-174E-46C3-832C-CB4155C5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09D520-86BE-4503-BAF4-74930E0A1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56632-4AA5-45C2-9E4F-43FFC8F7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4D4E15-97AA-4DF2-B79F-323CB94E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54C423-AE41-4182-9F66-0C4D4634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6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0D2E9-A428-4B5B-9417-8FD9359C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2587C-527F-44CD-9570-8FDB4B3C6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DEAACC-6EC4-41C7-A4B3-65B6332FB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380402-2697-4B1D-B64B-B1792676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EBF818-DDAE-4B10-8F6A-95975FD7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9A9BAC-40E3-43D9-BFCB-FD67226E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29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D4355-DA48-4BEB-8EF8-252A6FF7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017C13-BB31-4910-9BA9-246B46F3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163871-97F5-4699-8175-9D0336BE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853949-DE69-4910-8F73-2BD2B1764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9E7F31-D45B-4873-AC96-6EDECFECA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17F4D7-7D04-417C-814F-595C677F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D243E1-1843-49A5-A96A-F82C971F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58AA53-317B-4A0F-9F42-242A1A6C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1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95FD-739F-47F6-8E09-1ACCD9B2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FD3357-6621-47FA-BC88-3FB72307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C9B182-AD89-437D-B767-05124F3B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EA9F8E-A60D-4AB0-B2C9-F1305278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40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210987-A4A2-4AF3-836B-E482EC12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3573EA-5A9A-4F86-B421-93FA3726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CA99D-D107-4EA0-8C88-1AC94070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B12E9-47A8-43D4-81DA-05DB749F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0D074-BA14-405C-A78A-86DB694B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DBC339-F7F2-4CEE-AFA5-3A25BCF82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6662D4-874D-4716-95B9-9C46F6D5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DF0BB2-7510-422D-BE40-3ED74ABE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9F512B-AA34-4A2A-BB73-22784075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74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6E47E-0F64-4805-BF0A-35091902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354F52-2B5A-4882-822C-AE3AF4199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AE0DDE-57B4-4469-8DF3-E1B758238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7FD7-624E-4DA9-8424-49F5AB93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591784-CED5-458F-BEBD-3AF3F749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E22540-25A5-4315-ABC8-9DAEBC89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46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D1211E-70CB-4124-BEB5-E538F9A4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C5FBE-D1B6-4A16-97E0-996034609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DC90D4-AD41-4BE0-8725-0BF5FB2F1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BE2D-004C-46E7-9289-84325FC0CD54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91DF3A-79A1-4173-B95D-152DBB4BE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91E665-52F4-4EB4-84B1-E3733C03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F73B-FFDC-4E47-8E7B-F35FBB54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4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eslbluesapps.com/m/mcdeuddeg/inatonbytimem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Jxv3ozmNHjkqYrDw8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learnenglish.britishcouncil.org/grammar/intermediate-to-upper-intermediate/verbs-and-prepositions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621437" y="762466"/>
            <a:ext cx="77460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32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 – In/At/</a:t>
            </a:r>
            <a:r>
              <a:rPr lang="pt-BR" sz="32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On</a:t>
            </a:r>
            <a:r>
              <a:rPr lang="pt-BR" sz="32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26 – 26.04.2021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41646" y="1760400"/>
            <a:ext cx="7313528" cy="46782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More time prepositions practice: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https://eslbluesapps.com/m/mcdeuddeg/inatonbytimem.html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https://learnenglish.britishcouncil.org/grammar/intermediate-to-upper-intermediate/verbs-and-prepositions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Read and take notes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https://forms.gle/Jxv3ozmNHjkqYrDw8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Homework from lesson - Module 02 - Lesson 26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10" y="4624102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752" y="1680664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096" y="5333722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91" y="6047649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752" y="2492348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150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2021-04-26T06:02:47Z</dcterms:created>
  <dcterms:modified xsi:type="dcterms:W3CDTF">2021-04-26T06:08:04Z</dcterms:modified>
</cp:coreProperties>
</file>