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9" r:id="rId11"/>
    <p:sldId id="265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84" y="1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6_2">
  <dgm:title val=""/>
  <dgm:desc val=""/>
  <dgm:catLst>
    <dgm:cat type="accent6" pri="11200"/>
  </dgm:catLst>
  <dgm:styleLbl name="node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ln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5A8D1AA-D875-4051-924F-996EA3F932E2}" type="doc">
      <dgm:prSet loTypeId="urn:microsoft.com/office/officeart/2005/8/layout/default" loCatId="list" qsTypeId="urn:microsoft.com/office/officeart/2005/8/quickstyle/simple1" qsCatId="simple" csTypeId="urn:microsoft.com/office/officeart/2005/8/colors/accent6_2" csCatId="accent6"/>
      <dgm:spPr/>
      <dgm:t>
        <a:bodyPr/>
        <a:lstStyle/>
        <a:p>
          <a:endParaRPr lang="en-US"/>
        </a:p>
      </dgm:t>
    </dgm:pt>
    <dgm:pt modelId="{F6C1EFA1-23CD-4060-ABF7-DBAC1A7081CC}">
      <dgm:prSet/>
      <dgm:spPr/>
      <dgm:t>
        <a:bodyPr/>
        <a:lstStyle/>
        <a:p>
          <a:r>
            <a:rPr lang="en-US" b="0" i="0"/>
            <a:t>accepter </a:t>
          </a:r>
          <a:endParaRPr lang="en-US"/>
        </a:p>
      </dgm:t>
    </dgm:pt>
    <dgm:pt modelId="{635B6F68-17E6-4F27-B79D-42383FEC3CCD}" type="parTrans" cxnId="{99E5E78D-04DA-4287-9C4A-39518C01E2DA}">
      <dgm:prSet/>
      <dgm:spPr/>
      <dgm:t>
        <a:bodyPr/>
        <a:lstStyle/>
        <a:p>
          <a:endParaRPr lang="en-US"/>
        </a:p>
      </dgm:t>
    </dgm:pt>
    <dgm:pt modelId="{CC741DBD-0F93-4CA1-BE28-513B2E251B0A}" type="sibTrans" cxnId="{99E5E78D-04DA-4287-9C4A-39518C01E2DA}">
      <dgm:prSet/>
      <dgm:spPr/>
      <dgm:t>
        <a:bodyPr/>
        <a:lstStyle/>
        <a:p>
          <a:endParaRPr lang="en-US"/>
        </a:p>
      </dgm:t>
    </dgm:pt>
    <dgm:pt modelId="{4740044D-A852-47C4-AE04-810278A4A6B6}">
      <dgm:prSet/>
      <dgm:spPr/>
      <dgm:t>
        <a:bodyPr/>
        <a:lstStyle/>
        <a:p>
          <a:r>
            <a:rPr lang="en-US" b="0" i="0"/>
            <a:t>acheter </a:t>
          </a:r>
          <a:endParaRPr lang="en-US"/>
        </a:p>
      </dgm:t>
    </dgm:pt>
    <dgm:pt modelId="{B435C1DE-0133-48F5-8840-58C9295E8C4A}" type="parTrans" cxnId="{AEA95BE3-39FF-4D81-B15F-4B3EBE7EFE20}">
      <dgm:prSet/>
      <dgm:spPr/>
      <dgm:t>
        <a:bodyPr/>
        <a:lstStyle/>
        <a:p>
          <a:endParaRPr lang="en-US"/>
        </a:p>
      </dgm:t>
    </dgm:pt>
    <dgm:pt modelId="{CAF96AC1-D7A1-497E-8982-C0D42292EC32}" type="sibTrans" cxnId="{AEA95BE3-39FF-4D81-B15F-4B3EBE7EFE20}">
      <dgm:prSet/>
      <dgm:spPr/>
      <dgm:t>
        <a:bodyPr/>
        <a:lstStyle/>
        <a:p>
          <a:endParaRPr lang="en-US"/>
        </a:p>
      </dgm:t>
    </dgm:pt>
    <dgm:pt modelId="{54326203-F525-494A-9B83-F90313C7C7DD}">
      <dgm:prSet/>
      <dgm:spPr/>
      <dgm:t>
        <a:bodyPr/>
        <a:lstStyle/>
        <a:p>
          <a:r>
            <a:rPr lang="en-US" b="0" i="0"/>
            <a:t>aider </a:t>
          </a:r>
          <a:endParaRPr lang="en-US"/>
        </a:p>
      </dgm:t>
    </dgm:pt>
    <dgm:pt modelId="{4336F3C2-1B29-495B-A038-D1A7F4413980}" type="parTrans" cxnId="{67BA7FA6-C1A5-414A-80C2-E711E5E79C2C}">
      <dgm:prSet/>
      <dgm:spPr/>
      <dgm:t>
        <a:bodyPr/>
        <a:lstStyle/>
        <a:p>
          <a:endParaRPr lang="en-US"/>
        </a:p>
      </dgm:t>
    </dgm:pt>
    <dgm:pt modelId="{E55DF1B0-8BAF-44C4-811F-F926B2FD228B}" type="sibTrans" cxnId="{67BA7FA6-C1A5-414A-80C2-E711E5E79C2C}">
      <dgm:prSet/>
      <dgm:spPr/>
      <dgm:t>
        <a:bodyPr/>
        <a:lstStyle/>
        <a:p>
          <a:endParaRPr lang="en-US"/>
        </a:p>
      </dgm:t>
    </dgm:pt>
    <dgm:pt modelId="{5C79C4AE-F55C-4B94-A127-3DF1469E2616}">
      <dgm:prSet/>
      <dgm:spPr/>
      <dgm:t>
        <a:bodyPr/>
        <a:lstStyle/>
        <a:p>
          <a:r>
            <a:rPr lang="en-US" b="0" i="0"/>
            <a:t>aimer</a:t>
          </a:r>
          <a:endParaRPr lang="en-US"/>
        </a:p>
      </dgm:t>
    </dgm:pt>
    <dgm:pt modelId="{16674AA0-D3EA-4AF0-9B4D-D161F50AE7D1}" type="parTrans" cxnId="{2B26BFE1-C25E-4878-BBB4-FBB6C86E2358}">
      <dgm:prSet/>
      <dgm:spPr/>
      <dgm:t>
        <a:bodyPr/>
        <a:lstStyle/>
        <a:p>
          <a:endParaRPr lang="en-US"/>
        </a:p>
      </dgm:t>
    </dgm:pt>
    <dgm:pt modelId="{1CDD0DB9-F614-4BE6-B6CE-94188CCAFA6E}" type="sibTrans" cxnId="{2B26BFE1-C25E-4878-BBB4-FBB6C86E2358}">
      <dgm:prSet/>
      <dgm:spPr/>
      <dgm:t>
        <a:bodyPr/>
        <a:lstStyle/>
        <a:p>
          <a:endParaRPr lang="en-US"/>
        </a:p>
      </dgm:t>
    </dgm:pt>
    <dgm:pt modelId="{202638E3-EFB4-4C02-8A73-D4053B6EE048}">
      <dgm:prSet/>
      <dgm:spPr/>
      <dgm:t>
        <a:bodyPr/>
        <a:lstStyle/>
        <a:p>
          <a:r>
            <a:rPr lang="en-US" b="0" i="0"/>
            <a:t>ajouter </a:t>
          </a:r>
          <a:endParaRPr lang="en-US"/>
        </a:p>
      </dgm:t>
    </dgm:pt>
    <dgm:pt modelId="{AD0319D5-D34B-49DA-AE61-B69D9C4910FC}" type="parTrans" cxnId="{BDCD3552-C7DA-44F5-AF48-7A72AA3F4566}">
      <dgm:prSet/>
      <dgm:spPr/>
      <dgm:t>
        <a:bodyPr/>
        <a:lstStyle/>
        <a:p>
          <a:endParaRPr lang="en-US"/>
        </a:p>
      </dgm:t>
    </dgm:pt>
    <dgm:pt modelId="{A8342612-308A-45BD-980F-7AACFB9F2A35}" type="sibTrans" cxnId="{BDCD3552-C7DA-44F5-AF48-7A72AA3F4566}">
      <dgm:prSet/>
      <dgm:spPr/>
      <dgm:t>
        <a:bodyPr/>
        <a:lstStyle/>
        <a:p>
          <a:endParaRPr lang="en-US"/>
        </a:p>
      </dgm:t>
    </dgm:pt>
    <dgm:pt modelId="{902FEA40-C33F-48D0-92BD-752E8CB8D6FA}">
      <dgm:prSet/>
      <dgm:spPr/>
      <dgm:t>
        <a:bodyPr/>
        <a:lstStyle/>
        <a:p>
          <a:r>
            <a:rPr lang="en-US" b="0" i="0"/>
            <a:t>appeler </a:t>
          </a:r>
          <a:endParaRPr lang="en-US"/>
        </a:p>
      </dgm:t>
    </dgm:pt>
    <dgm:pt modelId="{B755B0BD-E9C2-4122-9A0F-FB8EF08D1A4F}" type="parTrans" cxnId="{12F6A312-2311-4EB2-9D9F-4DB19E54DCB1}">
      <dgm:prSet/>
      <dgm:spPr/>
      <dgm:t>
        <a:bodyPr/>
        <a:lstStyle/>
        <a:p>
          <a:endParaRPr lang="en-US"/>
        </a:p>
      </dgm:t>
    </dgm:pt>
    <dgm:pt modelId="{CD52C68B-D2A8-4E03-9BB3-2B8EC9F19D4F}" type="sibTrans" cxnId="{12F6A312-2311-4EB2-9D9F-4DB19E54DCB1}">
      <dgm:prSet/>
      <dgm:spPr/>
      <dgm:t>
        <a:bodyPr/>
        <a:lstStyle/>
        <a:p>
          <a:endParaRPr lang="en-US"/>
        </a:p>
      </dgm:t>
    </dgm:pt>
    <dgm:pt modelId="{C7E19BF3-CCFA-40E9-9D79-E9606458BBB7}">
      <dgm:prSet/>
      <dgm:spPr/>
      <dgm:t>
        <a:bodyPr/>
        <a:lstStyle/>
        <a:p>
          <a:r>
            <a:rPr lang="en-US" b="0" i="0"/>
            <a:t>apporter </a:t>
          </a:r>
          <a:endParaRPr lang="en-US"/>
        </a:p>
      </dgm:t>
    </dgm:pt>
    <dgm:pt modelId="{C50C75E8-B425-47F1-92C6-2214F6C4DDE4}" type="parTrans" cxnId="{7EDF9A91-BCF2-4FBA-9E01-6C7000867C94}">
      <dgm:prSet/>
      <dgm:spPr/>
      <dgm:t>
        <a:bodyPr/>
        <a:lstStyle/>
        <a:p>
          <a:endParaRPr lang="en-US"/>
        </a:p>
      </dgm:t>
    </dgm:pt>
    <dgm:pt modelId="{80B3D6A7-19DE-4607-87F2-73EC5E83E38E}" type="sibTrans" cxnId="{7EDF9A91-BCF2-4FBA-9E01-6C7000867C94}">
      <dgm:prSet/>
      <dgm:spPr/>
      <dgm:t>
        <a:bodyPr/>
        <a:lstStyle/>
        <a:p>
          <a:endParaRPr lang="en-US"/>
        </a:p>
      </dgm:t>
    </dgm:pt>
    <dgm:pt modelId="{8F87AD02-1907-468A-8408-F6A888027FE6}">
      <dgm:prSet/>
      <dgm:spPr/>
      <dgm:t>
        <a:bodyPr/>
        <a:lstStyle/>
        <a:p>
          <a:r>
            <a:rPr lang="en-US" b="0" i="0"/>
            <a:t>approcher </a:t>
          </a:r>
          <a:endParaRPr lang="en-US"/>
        </a:p>
      </dgm:t>
    </dgm:pt>
    <dgm:pt modelId="{47DC6F21-2527-4294-A43D-8B2134487D86}" type="parTrans" cxnId="{F3B6A054-5BA8-4620-9E74-CD3A700CD47E}">
      <dgm:prSet/>
      <dgm:spPr/>
      <dgm:t>
        <a:bodyPr/>
        <a:lstStyle/>
        <a:p>
          <a:endParaRPr lang="en-US"/>
        </a:p>
      </dgm:t>
    </dgm:pt>
    <dgm:pt modelId="{78BDF916-739E-468E-8979-B8713189BEFF}" type="sibTrans" cxnId="{F3B6A054-5BA8-4620-9E74-CD3A700CD47E}">
      <dgm:prSet/>
      <dgm:spPr/>
      <dgm:t>
        <a:bodyPr/>
        <a:lstStyle/>
        <a:p>
          <a:endParaRPr lang="en-US"/>
        </a:p>
      </dgm:t>
    </dgm:pt>
    <dgm:pt modelId="{1337F20A-FAB4-4E2B-9986-32FE684BC7B0}">
      <dgm:prSet/>
      <dgm:spPr/>
      <dgm:t>
        <a:bodyPr/>
        <a:lstStyle/>
        <a:p>
          <a:r>
            <a:rPr lang="en-US" b="0" i="0"/>
            <a:t>appuyer </a:t>
          </a:r>
          <a:endParaRPr lang="en-US"/>
        </a:p>
      </dgm:t>
    </dgm:pt>
    <dgm:pt modelId="{2F568166-ED80-4313-BF3A-E2D4F04D9C5C}" type="parTrans" cxnId="{ED39FF23-B7C1-48CE-AEA6-0692CE2B3999}">
      <dgm:prSet/>
      <dgm:spPr/>
      <dgm:t>
        <a:bodyPr/>
        <a:lstStyle/>
        <a:p>
          <a:endParaRPr lang="en-US"/>
        </a:p>
      </dgm:t>
    </dgm:pt>
    <dgm:pt modelId="{6B028635-1FCC-443F-A167-BF6B31246353}" type="sibTrans" cxnId="{ED39FF23-B7C1-48CE-AEA6-0692CE2B3999}">
      <dgm:prSet/>
      <dgm:spPr/>
      <dgm:t>
        <a:bodyPr/>
        <a:lstStyle/>
        <a:p>
          <a:endParaRPr lang="en-US"/>
        </a:p>
      </dgm:t>
    </dgm:pt>
    <dgm:pt modelId="{108EA4E3-22A0-487D-BA8B-D8A31B9DF2F6}">
      <dgm:prSet/>
      <dgm:spPr/>
      <dgm:t>
        <a:bodyPr/>
        <a:lstStyle/>
        <a:p>
          <a:r>
            <a:rPr lang="en-US" b="0" i="0"/>
            <a:t>arrêter </a:t>
          </a:r>
          <a:endParaRPr lang="en-US"/>
        </a:p>
      </dgm:t>
    </dgm:pt>
    <dgm:pt modelId="{4944C7F2-F7EF-41F4-A898-2ED342687878}" type="parTrans" cxnId="{A0C34C4F-4B35-4757-83C5-8A559997FEE6}">
      <dgm:prSet/>
      <dgm:spPr/>
      <dgm:t>
        <a:bodyPr/>
        <a:lstStyle/>
        <a:p>
          <a:endParaRPr lang="en-US"/>
        </a:p>
      </dgm:t>
    </dgm:pt>
    <dgm:pt modelId="{0585E53F-1BBE-48E8-A149-F75198CBD79B}" type="sibTrans" cxnId="{A0C34C4F-4B35-4757-83C5-8A559997FEE6}">
      <dgm:prSet/>
      <dgm:spPr/>
      <dgm:t>
        <a:bodyPr/>
        <a:lstStyle/>
        <a:p>
          <a:endParaRPr lang="en-US"/>
        </a:p>
      </dgm:t>
    </dgm:pt>
    <dgm:pt modelId="{5E544CBE-246A-4806-BF3F-02B37CD582BD}">
      <dgm:prSet/>
      <dgm:spPr/>
      <dgm:t>
        <a:bodyPr/>
        <a:lstStyle/>
        <a:p>
          <a:r>
            <a:rPr lang="en-US" b="0" i="0"/>
            <a:t>arriver</a:t>
          </a:r>
          <a:endParaRPr lang="en-US"/>
        </a:p>
      </dgm:t>
    </dgm:pt>
    <dgm:pt modelId="{A470999C-905F-4392-BA19-629480F74789}" type="parTrans" cxnId="{3E14F7B6-579B-48FF-A3AB-E02CECA23B3F}">
      <dgm:prSet/>
      <dgm:spPr/>
      <dgm:t>
        <a:bodyPr/>
        <a:lstStyle/>
        <a:p>
          <a:endParaRPr lang="en-US"/>
        </a:p>
      </dgm:t>
    </dgm:pt>
    <dgm:pt modelId="{5A4B10BA-6769-4CC2-A047-FC19C4306977}" type="sibTrans" cxnId="{3E14F7B6-579B-48FF-A3AB-E02CECA23B3F}">
      <dgm:prSet/>
      <dgm:spPr/>
      <dgm:t>
        <a:bodyPr/>
        <a:lstStyle/>
        <a:p>
          <a:endParaRPr lang="en-US"/>
        </a:p>
      </dgm:t>
    </dgm:pt>
    <dgm:pt modelId="{6978E8FE-7F3B-42F7-8B0E-F4B5D086AE03}">
      <dgm:prSet/>
      <dgm:spPr/>
      <dgm:t>
        <a:bodyPr/>
        <a:lstStyle/>
        <a:p>
          <a:r>
            <a:rPr lang="en-US" b="0" i="0"/>
            <a:t>assurer </a:t>
          </a:r>
          <a:endParaRPr lang="en-US"/>
        </a:p>
      </dgm:t>
    </dgm:pt>
    <dgm:pt modelId="{DB7D8FD2-AFD5-45FB-99E9-950C1EEA015F}" type="parTrans" cxnId="{51909480-7C17-4412-AE4A-DF579A385E75}">
      <dgm:prSet/>
      <dgm:spPr/>
      <dgm:t>
        <a:bodyPr/>
        <a:lstStyle/>
        <a:p>
          <a:endParaRPr lang="en-US"/>
        </a:p>
      </dgm:t>
    </dgm:pt>
    <dgm:pt modelId="{C98A3357-8049-46CE-B1F6-A95D2885EA0B}" type="sibTrans" cxnId="{51909480-7C17-4412-AE4A-DF579A385E75}">
      <dgm:prSet/>
      <dgm:spPr/>
      <dgm:t>
        <a:bodyPr/>
        <a:lstStyle/>
        <a:p>
          <a:endParaRPr lang="en-US"/>
        </a:p>
      </dgm:t>
    </dgm:pt>
    <dgm:pt modelId="{D1B8DA22-260C-4DCC-8209-2CEFEB1EF33C}" type="pres">
      <dgm:prSet presAssocID="{C5A8D1AA-D875-4051-924F-996EA3F932E2}" presName="diagram" presStyleCnt="0">
        <dgm:presLayoutVars>
          <dgm:dir/>
          <dgm:resizeHandles val="exact"/>
        </dgm:presLayoutVars>
      </dgm:prSet>
      <dgm:spPr/>
    </dgm:pt>
    <dgm:pt modelId="{3A85244E-6E7D-4621-B167-3DA9E827A5F3}" type="pres">
      <dgm:prSet presAssocID="{F6C1EFA1-23CD-4060-ABF7-DBAC1A7081CC}" presName="node" presStyleLbl="node1" presStyleIdx="0" presStyleCnt="12">
        <dgm:presLayoutVars>
          <dgm:bulletEnabled val="1"/>
        </dgm:presLayoutVars>
      </dgm:prSet>
      <dgm:spPr/>
    </dgm:pt>
    <dgm:pt modelId="{055C086A-FAC3-40EA-896F-85A1B8BBE09B}" type="pres">
      <dgm:prSet presAssocID="{CC741DBD-0F93-4CA1-BE28-513B2E251B0A}" presName="sibTrans" presStyleCnt="0"/>
      <dgm:spPr/>
    </dgm:pt>
    <dgm:pt modelId="{D5AE6389-7BCF-4080-8927-1BC995A35C36}" type="pres">
      <dgm:prSet presAssocID="{4740044D-A852-47C4-AE04-810278A4A6B6}" presName="node" presStyleLbl="node1" presStyleIdx="1" presStyleCnt="12">
        <dgm:presLayoutVars>
          <dgm:bulletEnabled val="1"/>
        </dgm:presLayoutVars>
      </dgm:prSet>
      <dgm:spPr/>
    </dgm:pt>
    <dgm:pt modelId="{4A35A817-6787-458B-B581-D6D0B284D788}" type="pres">
      <dgm:prSet presAssocID="{CAF96AC1-D7A1-497E-8982-C0D42292EC32}" presName="sibTrans" presStyleCnt="0"/>
      <dgm:spPr/>
    </dgm:pt>
    <dgm:pt modelId="{AE442494-844E-4F19-A132-6C29ACCA2791}" type="pres">
      <dgm:prSet presAssocID="{54326203-F525-494A-9B83-F90313C7C7DD}" presName="node" presStyleLbl="node1" presStyleIdx="2" presStyleCnt="12">
        <dgm:presLayoutVars>
          <dgm:bulletEnabled val="1"/>
        </dgm:presLayoutVars>
      </dgm:prSet>
      <dgm:spPr/>
    </dgm:pt>
    <dgm:pt modelId="{6FE5E053-75C6-40B3-8966-39DED4987556}" type="pres">
      <dgm:prSet presAssocID="{E55DF1B0-8BAF-44C4-811F-F926B2FD228B}" presName="sibTrans" presStyleCnt="0"/>
      <dgm:spPr/>
    </dgm:pt>
    <dgm:pt modelId="{71E4369F-5A4E-4D82-B850-BEECDF7804F8}" type="pres">
      <dgm:prSet presAssocID="{5C79C4AE-F55C-4B94-A127-3DF1469E2616}" presName="node" presStyleLbl="node1" presStyleIdx="3" presStyleCnt="12">
        <dgm:presLayoutVars>
          <dgm:bulletEnabled val="1"/>
        </dgm:presLayoutVars>
      </dgm:prSet>
      <dgm:spPr/>
    </dgm:pt>
    <dgm:pt modelId="{8DFCE678-777C-4E47-B21D-7EB932DC0947}" type="pres">
      <dgm:prSet presAssocID="{1CDD0DB9-F614-4BE6-B6CE-94188CCAFA6E}" presName="sibTrans" presStyleCnt="0"/>
      <dgm:spPr/>
    </dgm:pt>
    <dgm:pt modelId="{9F574B0F-586B-416B-A72D-3170D39B5094}" type="pres">
      <dgm:prSet presAssocID="{202638E3-EFB4-4C02-8A73-D4053B6EE048}" presName="node" presStyleLbl="node1" presStyleIdx="4" presStyleCnt="12">
        <dgm:presLayoutVars>
          <dgm:bulletEnabled val="1"/>
        </dgm:presLayoutVars>
      </dgm:prSet>
      <dgm:spPr/>
    </dgm:pt>
    <dgm:pt modelId="{121594E6-86E0-47A7-8283-79060E603EF4}" type="pres">
      <dgm:prSet presAssocID="{A8342612-308A-45BD-980F-7AACFB9F2A35}" presName="sibTrans" presStyleCnt="0"/>
      <dgm:spPr/>
    </dgm:pt>
    <dgm:pt modelId="{9823E564-CA34-4E65-9A2D-108A525C1453}" type="pres">
      <dgm:prSet presAssocID="{902FEA40-C33F-48D0-92BD-752E8CB8D6FA}" presName="node" presStyleLbl="node1" presStyleIdx="5" presStyleCnt="12">
        <dgm:presLayoutVars>
          <dgm:bulletEnabled val="1"/>
        </dgm:presLayoutVars>
      </dgm:prSet>
      <dgm:spPr/>
    </dgm:pt>
    <dgm:pt modelId="{A83721FC-A309-4ADC-B0F8-F2B652E7726F}" type="pres">
      <dgm:prSet presAssocID="{CD52C68B-D2A8-4E03-9BB3-2B8EC9F19D4F}" presName="sibTrans" presStyleCnt="0"/>
      <dgm:spPr/>
    </dgm:pt>
    <dgm:pt modelId="{50627796-92B1-42DB-AAB2-30B45A853BE5}" type="pres">
      <dgm:prSet presAssocID="{C7E19BF3-CCFA-40E9-9D79-E9606458BBB7}" presName="node" presStyleLbl="node1" presStyleIdx="6" presStyleCnt="12">
        <dgm:presLayoutVars>
          <dgm:bulletEnabled val="1"/>
        </dgm:presLayoutVars>
      </dgm:prSet>
      <dgm:spPr/>
    </dgm:pt>
    <dgm:pt modelId="{9A65645F-A32A-4DBB-A5AD-4D97CAFA0716}" type="pres">
      <dgm:prSet presAssocID="{80B3D6A7-19DE-4607-87F2-73EC5E83E38E}" presName="sibTrans" presStyleCnt="0"/>
      <dgm:spPr/>
    </dgm:pt>
    <dgm:pt modelId="{2DC6CE0C-B8CB-4FD5-9CA8-EF80BB5E4BA5}" type="pres">
      <dgm:prSet presAssocID="{8F87AD02-1907-468A-8408-F6A888027FE6}" presName="node" presStyleLbl="node1" presStyleIdx="7" presStyleCnt="12">
        <dgm:presLayoutVars>
          <dgm:bulletEnabled val="1"/>
        </dgm:presLayoutVars>
      </dgm:prSet>
      <dgm:spPr/>
    </dgm:pt>
    <dgm:pt modelId="{521209B3-09B9-4F0B-88C4-7BC68EF09259}" type="pres">
      <dgm:prSet presAssocID="{78BDF916-739E-468E-8979-B8713189BEFF}" presName="sibTrans" presStyleCnt="0"/>
      <dgm:spPr/>
    </dgm:pt>
    <dgm:pt modelId="{C8F1E04E-3ADC-4CDF-9ED4-C7CE9FFCBDC6}" type="pres">
      <dgm:prSet presAssocID="{1337F20A-FAB4-4E2B-9986-32FE684BC7B0}" presName="node" presStyleLbl="node1" presStyleIdx="8" presStyleCnt="12">
        <dgm:presLayoutVars>
          <dgm:bulletEnabled val="1"/>
        </dgm:presLayoutVars>
      </dgm:prSet>
      <dgm:spPr/>
    </dgm:pt>
    <dgm:pt modelId="{12354EC3-C602-498B-927F-DCB75DA190F6}" type="pres">
      <dgm:prSet presAssocID="{6B028635-1FCC-443F-A167-BF6B31246353}" presName="sibTrans" presStyleCnt="0"/>
      <dgm:spPr/>
    </dgm:pt>
    <dgm:pt modelId="{B0B2F278-8F78-4475-A1F7-D35C7C4DA697}" type="pres">
      <dgm:prSet presAssocID="{108EA4E3-22A0-487D-BA8B-D8A31B9DF2F6}" presName="node" presStyleLbl="node1" presStyleIdx="9" presStyleCnt="12">
        <dgm:presLayoutVars>
          <dgm:bulletEnabled val="1"/>
        </dgm:presLayoutVars>
      </dgm:prSet>
      <dgm:spPr/>
    </dgm:pt>
    <dgm:pt modelId="{6A98D5FE-9F5E-4403-9816-A8D76BC5FE7E}" type="pres">
      <dgm:prSet presAssocID="{0585E53F-1BBE-48E8-A149-F75198CBD79B}" presName="sibTrans" presStyleCnt="0"/>
      <dgm:spPr/>
    </dgm:pt>
    <dgm:pt modelId="{80DFEB90-6203-4BE3-B6D6-04545BA5AAD7}" type="pres">
      <dgm:prSet presAssocID="{5E544CBE-246A-4806-BF3F-02B37CD582BD}" presName="node" presStyleLbl="node1" presStyleIdx="10" presStyleCnt="12">
        <dgm:presLayoutVars>
          <dgm:bulletEnabled val="1"/>
        </dgm:presLayoutVars>
      </dgm:prSet>
      <dgm:spPr/>
    </dgm:pt>
    <dgm:pt modelId="{B0D53C0B-3868-493C-BD18-909152491B18}" type="pres">
      <dgm:prSet presAssocID="{5A4B10BA-6769-4CC2-A047-FC19C4306977}" presName="sibTrans" presStyleCnt="0"/>
      <dgm:spPr/>
    </dgm:pt>
    <dgm:pt modelId="{CE2A98AB-4844-4C95-A7B4-8D63E0242AD2}" type="pres">
      <dgm:prSet presAssocID="{6978E8FE-7F3B-42F7-8B0E-F4B5D086AE03}" presName="node" presStyleLbl="node1" presStyleIdx="11" presStyleCnt="12">
        <dgm:presLayoutVars>
          <dgm:bulletEnabled val="1"/>
        </dgm:presLayoutVars>
      </dgm:prSet>
      <dgm:spPr/>
    </dgm:pt>
  </dgm:ptLst>
  <dgm:cxnLst>
    <dgm:cxn modelId="{12F6A312-2311-4EB2-9D9F-4DB19E54DCB1}" srcId="{C5A8D1AA-D875-4051-924F-996EA3F932E2}" destId="{902FEA40-C33F-48D0-92BD-752E8CB8D6FA}" srcOrd="5" destOrd="0" parTransId="{B755B0BD-E9C2-4122-9A0F-FB8EF08D1A4F}" sibTransId="{CD52C68B-D2A8-4E03-9BB3-2B8EC9F19D4F}"/>
    <dgm:cxn modelId="{ED39FF23-B7C1-48CE-AEA6-0692CE2B3999}" srcId="{C5A8D1AA-D875-4051-924F-996EA3F932E2}" destId="{1337F20A-FAB4-4E2B-9986-32FE684BC7B0}" srcOrd="8" destOrd="0" parTransId="{2F568166-ED80-4313-BF3A-E2D4F04D9C5C}" sibTransId="{6B028635-1FCC-443F-A167-BF6B31246353}"/>
    <dgm:cxn modelId="{9361AF30-BFDF-4775-93E2-A3D01F260EBB}" type="presOf" srcId="{5E544CBE-246A-4806-BF3F-02B37CD582BD}" destId="{80DFEB90-6203-4BE3-B6D6-04545BA5AAD7}" srcOrd="0" destOrd="0" presId="urn:microsoft.com/office/officeart/2005/8/layout/default"/>
    <dgm:cxn modelId="{29FFF45B-FC00-41F1-B0C2-0D2EB7D1D056}" type="presOf" srcId="{5C79C4AE-F55C-4B94-A127-3DF1469E2616}" destId="{71E4369F-5A4E-4D82-B850-BEECDF7804F8}" srcOrd="0" destOrd="0" presId="urn:microsoft.com/office/officeart/2005/8/layout/default"/>
    <dgm:cxn modelId="{E964DC47-6408-487A-8D75-07C464B5B927}" type="presOf" srcId="{C7E19BF3-CCFA-40E9-9D79-E9606458BBB7}" destId="{50627796-92B1-42DB-AAB2-30B45A853BE5}" srcOrd="0" destOrd="0" presId="urn:microsoft.com/office/officeart/2005/8/layout/default"/>
    <dgm:cxn modelId="{01465F69-C0A5-426D-A594-39B10833E0DB}" type="presOf" srcId="{6978E8FE-7F3B-42F7-8B0E-F4B5D086AE03}" destId="{CE2A98AB-4844-4C95-A7B4-8D63E0242AD2}" srcOrd="0" destOrd="0" presId="urn:microsoft.com/office/officeart/2005/8/layout/default"/>
    <dgm:cxn modelId="{BF7E524A-750D-430E-BD5F-6D086293320A}" type="presOf" srcId="{202638E3-EFB4-4C02-8A73-D4053B6EE048}" destId="{9F574B0F-586B-416B-A72D-3170D39B5094}" srcOrd="0" destOrd="0" presId="urn:microsoft.com/office/officeart/2005/8/layout/default"/>
    <dgm:cxn modelId="{A0C34C4F-4B35-4757-83C5-8A559997FEE6}" srcId="{C5A8D1AA-D875-4051-924F-996EA3F932E2}" destId="{108EA4E3-22A0-487D-BA8B-D8A31B9DF2F6}" srcOrd="9" destOrd="0" parTransId="{4944C7F2-F7EF-41F4-A898-2ED342687878}" sibTransId="{0585E53F-1BBE-48E8-A149-F75198CBD79B}"/>
    <dgm:cxn modelId="{BDCD3552-C7DA-44F5-AF48-7A72AA3F4566}" srcId="{C5A8D1AA-D875-4051-924F-996EA3F932E2}" destId="{202638E3-EFB4-4C02-8A73-D4053B6EE048}" srcOrd="4" destOrd="0" parTransId="{AD0319D5-D34B-49DA-AE61-B69D9C4910FC}" sibTransId="{A8342612-308A-45BD-980F-7AACFB9F2A35}"/>
    <dgm:cxn modelId="{F3B6A054-5BA8-4620-9E74-CD3A700CD47E}" srcId="{C5A8D1AA-D875-4051-924F-996EA3F932E2}" destId="{8F87AD02-1907-468A-8408-F6A888027FE6}" srcOrd="7" destOrd="0" parTransId="{47DC6F21-2527-4294-A43D-8B2134487D86}" sibTransId="{78BDF916-739E-468E-8979-B8713189BEFF}"/>
    <dgm:cxn modelId="{9A9EB27C-8B4B-4068-9313-9DC3116ED211}" type="presOf" srcId="{4740044D-A852-47C4-AE04-810278A4A6B6}" destId="{D5AE6389-7BCF-4080-8927-1BC995A35C36}" srcOrd="0" destOrd="0" presId="urn:microsoft.com/office/officeart/2005/8/layout/default"/>
    <dgm:cxn modelId="{51909480-7C17-4412-AE4A-DF579A385E75}" srcId="{C5A8D1AA-D875-4051-924F-996EA3F932E2}" destId="{6978E8FE-7F3B-42F7-8B0E-F4B5D086AE03}" srcOrd="11" destOrd="0" parTransId="{DB7D8FD2-AFD5-45FB-99E9-950C1EEA015F}" sibTransId="{C98A3357-8049-46CE-B1F6-A95D2885EA0B}"/>
    <dgm:cxn modelId="{2CEAC085-A9E1-48A0-A70D-D2FCFCAC0618}" type="presOf" srcId="{108EA4E3-22A0-487D-BA8B-D8A31B9DF2F6}" destId="{B0B2F278-8F78-4475-A1F7-D35C7C4DA697}" srcOrd="0" destOrd="0" presId="urn:microsoft.com/office/officeart/2005/8/layout/default"/>
    <dgm:cxn modelId="{99E5E78D-04DA-4287-9C4A-39518C01E2DA}" srcId="{C5A8D1AA-D875-4051-924F-996EA3F932E2}" destId="{F6C1EFA1-23CD-4060-ABF7-DBAC1A7081CC}" srcOrd="0" destOrd="0" parTransId="{635B6F68-17E6-4F27-B79D-42383FEC3CCD}" sibTransId="{CC741DBD-0F93-4CA1-BE28-513B2E251B0A}"/>
    <dgm:cxn modelId="{7EDF9A91-BCF2-4FBA-9E01-6C7000867C94}" srcId="{C5A8D1AA-D875-4051-924F-996EA3F932E2}" destId="{C7E19BF3-CCFA-40E9-9D79-E9606458BBB7}" srcOrd="6" destOrd="0" parTransId="{C50C75E8-B425-47F1-92C6-2214F6C4DDE4}" sibTransId="{80B3D6A7-19DE-4607-87F2-73EC5E83E38E}"/>
    <dgm:cxn modelId="{67BA7FA6-C1A5-414A-80C2-E711E5E79C2C}" srcId="{C5A8D1AA-D875-4051-924F-996EA3F932E2}" destId="{54326203-F525-494A-9B83-F90313C7C7DD}" srcOrd="2" destOrd="0" parTransId="{4336F3C2-1B29-495B-A038-D1A7F4413980}" sibTransId="{E55DF1B0-8BAF-44C4-811F-F926B2FD228B}"/>
    <dgm:cxn modelId="{31B425A8-A472-45D8-AAF5-BBDF9490E9EA}" type="presOf" srcId="{902FEA40-C33F-48D0-92BD-752E8CB8D6FA}" destId="{9823E564-CA34-4E65-9A2D-108A525C1453}" srcOrd="0" destOrd="0" presId="urn:microsoft.com/office/officeart/2005/8/layout/default"/>
    <dgm:cxn modelId="{76663AAC-A105-4442-BF32-365FB740C4E1}" type="presOf" srcId="{54326203-F525-494A-9B83-F90313C7C7DD}" destId="{AE442494-844E-4F19-A132-6C29ACCA2791}" srcOrd="0" destOrd="0" presId="urn:microsoft.com/office/officeart/2005/8/layout/default"/>
    <dgm:cxn modelId="{3E14F7B6-579B-48FF-A3AB-E02CECA23B3F}" srcId="{C5A8D1AA-D875-4051-924F-996EA3F932E2}" destId="{5E544CBE-246A-4806-BF3F-02B37CD582BD}" srcOrd="10" destOrd="0" parTransId="{A470999C-905F-4392-BA19-629480F74789}" sibTransId="{5A4B10BA-6769-4CC2-A047-FC19C4306977}"/>
    <dgm:cxn modelId="{8860E4CF-F649-4773-92F5-3F181977295D}" type="presOf" srcId="{8F87AD02-1907-468A-8408-F6A888027FE6}" destId="{2DC6CE0C-B8CB-4FD5-9CA8-EF80BB5E4BA5}" srcOrd="0" destOrd="0" presId="urn:microsoft.com/office/officeart/2005/8/layout/default"/>
    <dgm:cxn modelId="{610D9AD3-315C-4C5D-95C6-1DEA98E5BFAD}" type="presOf" srcId="{F6C1EFA1-23CD-4060-ABF7-DBAC1A7081CC}" destId="{3A85244E-6E7D-4621-B167-3DA9E827A5F3}" srcOrd="0" destOrd="0" presId="urn:microsoft.com/office/officeart/2005/8/layout/default"/>
    <dgm:cxn modelId="{2B26BFE1-C25E-4878-BBB4-FBB6C86E2358}" srcId="{C5A8D1AA-D875-4051-924F-996EA3F932E2}" destId="{5C79C4AE-F55C-4B94-A127-3DF1469E2616}" srcOrd="3" destOrd="0" parTransId="{16674AA0-D3EA-4AF0-9B4D-D161F50AE7D1}" sibTransId="{1CDD0DB9-F614-4BE6-B6CE-94188CCAFA6E}"/>
    <dgm:cxn modelId="{AEA95BE3-39FF-4D81-B15F-4B3EBE7EFE20}" srcId="{C5A8D1AA-D875-4051-924F-996EA3F932E2}" destId="{4740044D-A852-47C4-AE04-810278A4A6B6}" srcOrd="1" destOrd="0" parTransId="{B435C1DE-0133-48F5-8840-58C9295E8C4A}" sibTransId="{CAF96AC1-D7A1-497E-8982-C0D42292EC32}"/>
    <dgm:cxn modelId="{94FAF1EE-67E0-4A78-950D-C5646E36724A}" type="presOf" srcId="{1337F20A-FAB4-4E2B-9986-32FE684BC7B0}" destId="{C8F1E04E-3ADC-4CDF-9ED4-C7CE9FFCBDC6}" srcOrd="0" destOrd="0" presId="urn:microsoft.com/office/officeart/2005/8/layout/default"/>
    <dgm:cxn modelId="{0ED925F4-BB90-4CE8-93EB-6A993931A8EC}" type="presOf" srcId="{C5A8D1AA-D875-4051-924F-996EA3F932E2}" destId="{D1B8DA22-260C-4DCC-8209-2CEFEB1EF33C}" srcOrd="0" destOrd="0" presId="urn:microsoft.com/office/officeart/2005/8/layout/default"/>
    <dgm:cxn modelId="{12CC61B2-82F3-467D-9A40-A84AFCD38A2F}" type="presParOf" srcId="{D1B8DA22-260C-4DCC-8209-2CEFEB1EF33C}" destId="{3A85244E-6E7D-4621-B167-3DA9E827A5F3}" srcOrd="0" destOrd="0" presId="urn:microsoft.com/office/officeart/2005/8/layout/default"/>
    <dgm:cxn modelId="{B241D900-6260-469A-AD46-74D208476195}" type="presParOf" srcId="{D1B8DA22-260C-4DCC-8209-2CEFEB1EF33C}" destId="{055C086A-FAC3-40EA-896F-85A1B8BBE09B}" srcOrd="1" destOrd="0" presId="urn:microsoft.com/office/officeart/2005/8/layout/default"/>
    <dgm:cxn modelId="{B5ED31C7-38BC-4878-87D3-14263CDF39DE}" type="presParOf" srcId="{D1B8DA22-260C-4DCC-8209-2CEFEB1EF33C}" destId="{D5AE6389-7BCF-4080-8927-1BC995A35C36}" srcOrd="2" destOrd="0" presId="urn:microsoft.com/office/officeart/2005/8/layout/default"/>
    <dgm:cxn modelId="{2F7513AB-ED20-4660-8D1A-831D05B99F25}" type="presParOf" srcId="{D1B8DA22-260C-4DCC-8209-2CEFEB1EF33C}" destId="{4A35A817-6787-458B-B581-D6D0B284D788}" srcOrd="3" destOrd="0" presId="urn:microsoft.com/office/officeart/2005/8/layout/default"/>
    <dgm:cxn modelId="{5C3DCAA6-B895-4475-AA28-84AFD2A820EE}" type="presParOf" srcId="{D1B8DA22-260C-4DCC-8209-2CEFEB1EF33C}" destId="{AE442494-844E-4F19-A132-6C29ACCA2791}" srcOrd="4" destOrd="0" presId="urn:microsoft.com/office/officeart/2005/8/layout/default"/>
    <dgm:cxn modelId="{5058621E-9A5F-4A5E-A372-E80F0A9D7FCE}" type="presParOf" srcId="{D1B8DA22-260C-4DCC-8209-2CEFEB1EF33C}" destId="{6FE5E053-75C6-40B3-8966-39DED4987556}" srcOrd="5" destOrd="0" presId="urn:microsoft.com/office/officeart/2005/8/layout/default"/>
    <dgm:cxn modelId="{0F8A90AF-9F62-4081-9A97-584BB4F868C7}" type="presParOf" srcId="{D1B8DA22-260C-4DCC-8209-2CEFEB1EF33C}" destId="{71E4369F-5A4E-4D82-B850-BEECDF7804F8}" srcOrd="6" destOrd="0" presId="urn:microsoft.com/office/officeart/2005/8/layout/default"/>
    <dgm:cxn modelId="{9348779E-22C7-4D88-A6C4-423032D31F9B}" type="presParOf" srcId="{D1B8DA22-260C-4DCC-8209-2CEFEB1EF33C}" destId="{8DFCE678-777C-4E47-B21D-7EB932DC0947}" srcOrd="7" destOrd="0" presId="urn:microsoft.com/office/officeart/2005/8/layout/default"/>
    <dgm:cxn modelId="{7C922B2A-07E2-4692-BB20-E52CC73B925C}" type="presParOf" srcId="{D1B8DA22-260C-4DCC-8209-2CEFEB1EF33C}" destId="{9F574B0F-586B-416B-A72D-3170D39B5094}" srcOrd="8" destOrd="0" presId="urn:microsoft.com/office/officeart/2005/8/layout/default"/>
    <dgm:cxn modelId="{A209D2A2-FFAD-4A94-985D-B9C3D09B553E}" type="presParOf" srcId="{D1B8DA22-260C-4DCC-8209-2CEFEB1EF33C}" destId="{121594E6-86E0-47A7-8283-79060E603EF4}" srcOrd="9" destOrd="0" presId="urn:microsoft.com/office/officeart/2005/8/layout/default"/>
    <dgm:cxn modelId="{4621BC02-D807-474D-BFAC-95AE9F0C0B43}" type="presParOf" srcId="{D1B8DA22-260C-4DCC-8209-2CEFEB1EF33C}" destId="{9823E564-CA34-4E65-9A2D-108A525C1453}" srcOrd="10" destOrd="0" presId="urn:microsoft.com/office/officeart/2005/8/layout/default"/>
    <dgm:cxn modelId="{F683DC6C-09D3-4C09-A1BA-AC0A7085E1A8}" type="presParOf" srcId="{D1B8DA22-260C-4DCC-8209-2CEFEB1EF33C}" destId="{A83721FC-A309-4ADC-B0F8-F2B652E7726F}" srcOrd="11" destOrd="0" presId="urn:microsoft.com/office/officeart/2005/8/layout/default"/>
    <dgm:cxn modelId="{C905BCA6-CECB-4C6B-86BC-379CCAA6920C}" type="presParOf" srcId="{D1B8DA22-260C-4DCC-8209-2CEFEB1EF33C}" destId="{50627796-92B1-42DB-AAB2-30B45A853BE5}" srcOrd="12" destOrd="0" presId="urn:microsoft.com/office/officeart/2005/8/layout/default"/>
    <dgm:cxn modelId="{F613517E-392A-42FC-9BEC-E8DFCF3FC2C3}" type="presParOf" srcId="{D1B8DA22-260C-4DCC-8209-2CEFEB1EF33C}" destId="{9A65645F-A32A-4DBB-A5AD-4D97CAFA0716}" srcOrd="13" destOrd="0" presId="urn:microsoft.com/office/officeart/2005/8/layout/default"/>
    <dgm:cxn modelId="{04344B65-033B-44C4-8ADB-6487B34ECA2F}" type="presParOf" srcId="{D1B8DA22-260C-4DCC-8209-2CEFEB1EF33C}" destId="{2DC6CE0C-B8CB-4FD5-9CA8-EF80BB5E4BA5}" srcOrd="14" destOrd="0" presId="urn:microsoft.com/office/officeart/2005/8/layout/default"/>
    <dgm:cxn modelId="{414296AB-19E8-4099-8880-536D2D09290D}" type="presParOf" srcId="{D1B8DA22-260C-4DCC-8209-2CEFEB1EF33C}" destId="{521209B3-09B9-4F0B-88C4-7BC68EF09259}" srcOrd="15" destOrd="0" presId="urn:microsoft.com/office/officeart/2005/8/layout/default"/>
    <dgm:cxn modelId="{9FA5DA5F-D476-4F01-8649-1C29CC9EDA4C}" type="presParOf" srcId="{D1B8DA22-260C-4DCC-8209-2CEFEB1EF33C}" destId="{C8F1E04E-3ADC-4CDF-9ED4-C7CE9FFCBDC6}" srcOrd="16" destOrd="0" presId="urn:microsoft.com/office/officeart/2005/8/layout/default"/>
    <dgm:cxn modelId="{E13D72D1-8B81-4F72-ABA6-CBF2E2F30494}" type="presParOf" srcId="{D1B8DA22-260C-4DCC-8209-2CEFEB1EF33C}" destId="{12354EC3-C602-498B-927F-DCB75DA190F6}" srcOrd="17" destOrd="0" presId="urn:microsoft.com/office/officeart/2005/8/layout/default"/>
    <dgm:cxn modelId="{5F46C2AA-94DC-4886-BB72-7C1A687E9214}" type="presParOf" srcId="{D1B8DA22-260C-4DCC-8209-2CEFEB1EF33C}" destId="{B0B2F278-8F78-4475-A1F7-D35C7C4DA697}" srcOrd="18" destOrd="0" presId="urn:microsoft.com/office/officeart/2005/8/layout/default"/>
    <dgm:cxn modelId="{DC5FD1B9-D34B-4C03-97A5-538AE04323A6}" type="presParOf" srcId="{D1B8DA22-260C-4DCC-8209-2CEFEB1EF33C}" destId="{6A98D5FE-9F5E-4403-9816-A8D76BC5FE7E}" srcOrd="19" destOrd="0" presId="urn:microsoft.com/office/officeart/2005/8/layout/default"/>
    <dgm:cxn modelId="{1DCFB756-3647-4A45-A760-DCEF83B02C54}" type="presParOf" srcId="{D1B8DA22-260C-4DCC-8209-2CEFEB1EF33C}" destId="{80DFEB90-6203-4BE3-B6D6-04545BA5AAD7}" srcOrd="20" destOrd="0" presId="urn:microsoft.com/office/officeart/2005/8/layout/default"/>
    <dgm:cxn modelId="{5F63E875-DD20-4142-9E04-A1C78A20F3BA}" type="presParOf" srcId="{D1B8DA22-260C-4DCC-8209-2CEFEB1EF33C}" destId="{B0D53C0B-3868-493C-BD18-909152491B18}" srcOrd="21" destOrd="0" presId="urn:microsoft.com/office/officeart/2005/8/layout/default"/>
    <dgm:cxn modelId="{5E5FFB16-F9FF-423D-8652-B02C8D91329A}" type="presParOf" srcId="{D1B8DA22-260C-4DCC-8209-2CEFEB1EF33C}" destId="{CE2A98AB-4844-4C95-A7B4-8D63E0242AD2}" srcOrd="22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977B815-3A36-449B-BA2D-1FACA41F07CB}" type="doc">
      <dgm:prSet loTypeId="urn:microsoft.com/office/officeart/2005/8/layout/default" loCatId="list" qsTypeId="urn:microsoft.com/office/officeart/2005/8/quickstyle/simple1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1EC2E44B-2CF2-4D6E-8F75-E80D40035158}">
      <dgm:prSet/>
      <dgm:spPr/>
      <dgm:t>
        <a:bodyPr/>
        <a:lstStyle/>
        <a:p>
          <a:r>
            <a:rPr lang="en-US" b="0" i="0"/>
            <a:t>avancer </a:t>
          </a:r>
          <a:endParaRPr lang="en-US"/>
        </a:p>
      </dgm:t>
    </dgm:pt>
    <dgm:pt modelId="{60FA3827-BA74-485B-BC63-6BDB6F2F292F}" type="parTrans" cxnId="{59CA703B-171A-43DC-9ABD-45AC0E5D6B78}">
      <dgm:prSet/>
      <dgm:spPr/>
      <dgm:t>
        <a:bodyPr/>
        <a:lstStyle/>
        <a:p>
          <a:endParaRPr lang="en-US"/>
        </a:p>
      </dgm:t>
    </dgm:pt>
    <dgm:pt modelId="{AF066CDF-26C7-41BA-BBDD-D6C269CC3553}" type="sibTrans" cxnId="{59CA703B-171A-43DC-9ABD-45AC0E5D6B78}">
      <dgm:prSet/>
      <dgm:spPr/>
      <dgm:t>
        <a:bodyPr/>
        <a:lstStyle/>
        <a:p>
          <a:endParaRPr lang="en-US"/>
        </a:p>
      </dgm:t>
    </dgm:pt>
    <dgm:pt modelId="{84836EF1-C6C2-429C-AE67-32A790EFB1C9}">
      <dgm:prSet/>
      <dgm:spPr/>
      <dgm:t>
        <a:bodyPr/>
        <a:lstStyle/>
        <a:p>
          <a:r>
            <a:rPr lang="en-US" b="0" i="0"/>
            <a:t>briller </a:t>
          </a:r>
          <a:endParaRPr lang="en-US"/>
        </a:p>
      </dgm:t>
    </dgm:pt>
    <dgm:pt modelId="{4F216F56-35FF-4407-8A34-0A367F8B6862}" type="parTrans" cxnId="{CDD44106-DE53-4B69-8B17-D0C71B83F72C}">
      <dgm:prSet/>
      <dgm:spPr/>
      <dgm:t>
        <a:bodyPr/>
        <a:lstStyle/>
        <a:p>
          <a:endParaRPr lang="en-US"/>
        </a:p>
      </dgm:t>
    </dgm:pt>
    <dgm:pt modelId="{C1AC182F-BA8A-484B-95D8-160A2DE3627B}" type="sibTrans" cxnId="{CDD44106-DE53-4B69-8B17-D0C71B83F72C}">
      <dgm:prSet/>
      <dgm:spPr/>
      <dgm:t>
        <a:bodyPr/>
        <a:lstStyle/>
        <a:p>
          <a:endParaRPr lang="en-US"/>
        </a:p>
      </dgm:t>
    </dgm:pt>
    <dgm:pt modelId="{AC787035-5D71-4673-8308-503A6E9973AA}">
      <dgm:prSet/>
      <dgm:spPr/>
      <dgm:t>
        <a:bodyPr/>
        <a:lstStyle/>
        <a:p>
          <a:r>
            <a:rPr lang="en-US" b="0" i="0"/>
            <a:t>brûler </a:t>
          </a:r>
          <a:endParaRPr lang="en-US"/>
        </a:p>
      </dgm:t>
    </dgm:pt>
    <dgm:pt modelId="{BB099474-1E57-4168-9B6A-8AC1F6DCF99A}" type="parTrans" cxnId="{41582C9D-1CB7-4A67-BB8C-F2E5D574B7D4}">
      <dgm:prSet/>
      <dgm:spPr/>
      <dgm:t>
        <a:bodyPr/>
        <a:lstStyle/>
        <a:p>
          <a:endParaRPr lang="en-US"/>
        </a:p>
      </dgm:t>
    </dgm:pt>
    <dgm:pt modelId="{B91C926B-A040-45AA-A986-85B5F05AE28C}" type="sibTrans" cxnId="{41582C9D-1CB7-4A67-BB8C-F2E5D574B7D4}">
      <dgm:prSet/>
      <dgm:spPr/>
      <dgm:t>
        <a:bodyPr/>
        <a:lstStyle/>
        <a:p>
          <a:endParaRPr lang="en-US"/>
        </a:p>
      </dgm:t>
    </dgm:pt>
    <dgm:pt modelId="{0660D62E-67CF-4F48-8D33-FBA767D476D2}">
      <dgm:prSet/>
      <dgm:spPr/>
      <dgm:t>
        <a:bodyPr/>
        <a:lstStyle/>
        <a:p>
          <a:r>
            <a:rPr lang="en-US" b="0" i="0"/>
            <a:t>cacher </a:t>
          </a:r>
          <a:endParaRPr lang="en-US"/>
        </a:p>
      </dgm:t>
    </dgm:pt>
    <dgm:pt modelId="{9FFC2232-AFAB-4A50-98F1-B51534ACBE57}" type="parTrans" cxnId="{8CC90EAB-3735-44DC-9BDA-46287CC8FDD1}">
      <dgm:prSet/>
      <dgm:spPr/>
      <dgm:t>
        <a:bodyPr/>
        <a:lstStyle/>
        <a:p>
          <a:endParaRPr lang="en-US"/>
        </a:p>
      </dgm:t>
    </dgm:pt>
    <dgm:pt modelId="{513C091D-3535-43FD-967D-CD33CFF6D47E}" type="sibTrans" cxnId="{8CC90EAB-3735-44DC-9BDA-46287CC8FDD1}">
      <dgm:prSet/>
      <dgm:spPr/>
      <dgm:t>
        <a:bodyPr/>
        <a:lstStyle/>
        <a:p>
          <a:endParaRPr lang="en-US"/>
        </a:p>
      </dgm:t>
    </dgm:pt>
    <dgm:pt modelId="{F401B78E-BCB0-41BE-8938-E5587B35884B}">
      <dgm:prSet/>
      <dgm:spPr/>
      <dgm:t>
        <a:bodyPr/>
        <a:lstStyle/>
        <a:p>
          <a:r>
            <a:rPr lang="en-US" b="0" i="0"/>
            <a:t>causer </a:t>
          </a:r>
          <a:endParaRPr lang="en-US"/>
        </a:p>
      </dgm:t>
    </dgm:pt>
    <dgm:pt modelId="{94D1B637-5EE1-4B17-B123-908DD2621F8F}" type="parTrans" cxnId="{4CE56968-DBE2-4978-A6A6-FFD63DD5850F}">
      <dgm:prSet/>
      <dgm:spPr/>
      <dgm:t>
        <a:bodyPr/>
        <a:lstStyle/>
        <a:p>
          <a:endParaRPr lang="en-US"/>
        </a:p>
      </dgm:t>
    </dgm:pt>
    <dgm:pt modelId="{BEF99D02-4DA8-4683-A40D-D0DAA1291F68}" type="sibTrans" cxnId="{4CE56968-DBE2-4978-A6A6-FFD63DD5850F}">
      <dgm:prSet/>
      <dgm:spPr/>
      <dgm:t>
        <a:bodyPr/>
        <a:lstStyle/>
        <a:p>
          <a:endParaRPr lang="en-US"/>
        </a:p>
      </dgm:t>
    </dgm:pt>
    <dgm:pt modelId="{4BE5251B-8E89-468D-BB60-FB2C7F678EE5}">
      <dgm:prSet/>
      <dgm:spPr/>
      <dgm:t>
        <a:bodyPr/>
        <a:lstStyle/>
        <a:p>
          <a:r>
            <a:rPr lang="en-US" b="0" i="0"/>
            <a:t>cesser </a:t>
          </a:r>
          <a:endParaRPr lang="en-US"/>
        </a:p>
      </dgm:t>
    </dgm:pt>
    <dgm:pt modelId="{7287D242-0713-41FF-9A3A-953996235E3A}" type="parTrans" cxnId="{4711E471-09F0-4D5B-92FD-1F7C061539B2}">
      <dgm:prSet/>
      <dgm:spPr/>
      <dgm:t>
        <a:bodyPr/>
        <a:lstStyle/>
        <a:p>
          <a:endParaRPr lang="en-US"/>
        </a:p>
      </dgm:t>
    </dgm:pt>
    <dgm:pt modelId="{E116166A-5584-4CB1-846A-EA3D43B979A1}" type="sibTrans" cxnId="{4711E471-09F0-4D5B-92FD-1F7C061539B2}">
      <dgm:prSet/>
      <dgm:spPr/>
      <dgm:t>
        <a:bodyPr/>
        <a:lstStyle/>
        <a:p>
          <a:endParaRPr lang="en-US"/>
        </a:p>
      </dgm:t>
    </dgm:pt>
    <dgm:pt modelId="{B7C360D6-21DA-49EA-B359-56D8DCC9FA77}">
      <dgm:prSet/>
      <dgm:spPr/>
      <dgm:t>
        <a:bodyPr/>
        <a:lstStyle/>
        <a:p>
          <a:r>
            <a:rPr lang="en-US" b="0" i="0"/>
            <a:t>changer </a:t>
          </a:r>
          <a:endParaRPr lang="en-US"/>
        </a:p>
      </dgm:t>
    </dgm:pt>
    <dgm:pt modelId="{A743AB8E-4C3A-4E0F-B719-6312B0942349}" type="parTrans" cxnId="{F51AD095-CF17-4FB2-91A2-5EDA4A79CF81}">
      <dgm:prSet/>
      <dgm:spPr/>
      <dgm:t>
        <a:bodyPr/>
        <a:lstStyle/>
        <a:p>
          <a:endParaRPr lang="en-US"/>
        </a:p>
      </dgm:t>
    </dgm:pt>
    <dgm:pt modelId="{E40ED0F1-9DE8-4298-8D35-5DCF9DAFB4C0}" type="sibTrans" cxnId="{F51AD095-CF17-4FB2-91A2-5EDA4A79CF81}">
      <dgm:prSet/>
      <dgm:spPr/>
      <dgm:t>
        <a:bodyPr/>
        <a:lstStyle/>
        <a:p>
          <a:endParaRPr lang="en-US"/>
        </a:p>
      </dgm:t>
    </dgm:pt>
    <dgm:pt modelId="{DA640C56-A10C-454D-9315-324C2B1DEE8B}">
      <dgm:prSet/>
      <dgm:spPr/>
      <dgm:t>
        <a:bodyPr/>
        <a:lstStyle/>
        <a:p>
          <a:r>
            <a:rPr lang="en-US" b="0" i="0"/>
            <a:t>chanter </a:t>
          </a:r>
          <a:endParaRPr lang="en-US"/>
        </a:p>
      </dgm:t>
    </dgm:pt>
    <dgm:pt modelId="{95A081F3-3480-438D-AE66-D71F342FAA87}" type="parTrans" cxnId="{34C41635-12B0-4E46-8746-FBD4740277F2}">
      <dgm:prSet/>
      <dgm:spPr/>
      <dgm:t>
        <a:bodyPr/>
        <a:lstStyle/>
        <a:p>
          <a:endParaRPr lang="en-US"/>
        </a:p>
      </dgm:t>
    </dgm:pt>
    <dgm:pt modelId="{DD0BE64D-E9B1-4291-B81E-FB1D9C5764B4}" type="sibTrans" cxnId="{34C41635-12B0-4E46-8746-FBD4740277F2}">
      <dgm:prSet/>
      <dgm:spPr/>
      <dgm:t>
        <a:bodyPr/>
        <a:lstStyle/>
        <a:p>
          <a:endParaRPr lang="en-US"/>
        </a:p>
      </dgm:t>
    </dgm:pt>
    <dgm:pt modelId="{D6E9930E-B709-4E71-A969-92D3841E3C5D}">
      <dgm:prSet/>
      <dgm:spPr/>
      <dgm:t>
        <a:bodyPr/>
        <a:lstStyle/>
        <a:p>
          <a:r>
            <a:rPr lang="en-US" b="0" i="0"/>
            <a:t>charger </a:t>
          </a:r>
          <a:endParaRPr lang="en-US"/>
        </a:p>
      </dgm:t>
    </dgm:pt>
    <dgm:pt modelId="{63DCBBE2-DBAF-45CD-B1C4-0BA3389D4BE4}" type="parTrans" cxnId="{E58C67AF-EE2D-425C-BA29-AE1D812692A0}">
      <dgm:prSet/>
      <dgm:spPr/>
      <dgm:t>
        <a:bodyPr/>
        <a:lstStyle/>
        <a:p>
          <a:endParaRPr lang="en-US"/>
        </a:p>
      </dgm:t>
    </dgm:pt>
    <dgm:pt modelId="{60DBDF72-7B03-476F-99D6-757E1A3499C8}" type="sibTrans" cxnId="{E58C67AF-EE2D-425C-BA29-AE1D812692A0}">
      <dgm:prSet/>
      <dgm:spPr/>
      <dgm:t>
        <a:bodyPr/>
        <a:lstStyle/>
        <a:p>
          <a:endParaRPr lang="en-US"/>
        </a:p>
      </dgm:t>
    </dgm:pt>
    <dgm:pt modelId="{42ED1B76-64A6-46F5-AA78-7057DAB6303D}">
      <dgm:prSet/>
      <dgm:spPr/>
      <dgm:t>
        <a:bodyPr/>
        <a:lstStyle/>
        <a:p>
          <a:r>
            <a:rPr lang="en-US" b="0" i="0"/>
            <a:t>chercher </a:t>
          </a:r>
          <a:endParaRPr lang="en-US"/>
        </a:p>
      </dgm:t>
    </dgm:pt>
    <dgm:pt modelId="{A0F9769A-B64D-45D9-8173-D36BAB1FE7BC}" type="parTrans" cxnId="{2E9B470E-C79E-47C5-86AD-0F4799178321}">
      <dgm:prSet/>
      <dgm:spPr/>
      <dgm:t>
        <a:bodyPr/>
        <a:lstStyle/>
        <a:p>
          <a:endParaRPr lang="en-US"/>
        </a:p>
      </dgm:t>
    </dgm:pt>
    <dgm:pt modelId="{3A0FA0DC-8B46-4034-9E27-17735AA6B099}" type="sibTrans" cxnId="{2E9B470E-C79E-47C5-86AD-0F4799178321}">
      <dgm:prSet/>
      <dgm:spPr/>
      <dgm:t>
        <a:bodyPr/>
        <a:lstStyle/>
        <a:p>
          <a:endParaRPr lang="en-US"/>
        </a:p>
      </dgm:t>
    </dgm:pt>
    <dgm:pt modelId="{DBCF6BD3-9FC1-4613-B234-BA39064FF967}">
      <dgm:prSet/>
      <dgm:spPr/>
      <dgm:t>
        <a:bodyPr/>
        <a:lstStyle/>
        <a:p>
          <a:r>
            <a:rPr lang="en-US" b="0" i="0"/>
            <a:t>commencer </a:t>
          </a:r>
          <a:endParaRPr lang="en-US"/>
        </a:p>
      </dgm:t>
    </dgm:pt>
    <dgm:pt modelId="{96927689-2B49-4CA0-AAE6-7BAC75E04050}" type="parTrans" cxnId="{6ADCBE13-5D64-4364-83EC-C547245C96A0}">
      <dgm:prSet/>
      <dgm:spPr/>
      <dgm:t>
        <a:bodyPr/>
        <a:lstStyle/>
        <a:p>
          <a:endParaRPr lang="en-US"/>
        </a:p>
      </dgm:t>
    </dgm:pt>
    <dgm:pt modelId="{D4790445-943F-44E4-9434-D8A0BF311FEA}" type="sibTrans" cxnId="{6ADCBE13-5D64-4364-83EC-C547245C96A0}">
      <dgm:prSet/>
      <dgm:spPr/>
      <dgm:t>
        <a:bodyPr/>
        <a:lstStyle/>
        <a:p>
          <a:endParaRPr lang="en-US"/>
        </a:p>
      </dgm:t>
    </dgm:pt>
    <dgm:pt modelId="{CECED905-FA2D-4F16-A48D-DDCBBD2C7614}" type="pres">
      <dgm:prSet presAssocID="{5977B815-3A36-449B-BA2D-1FACA41F07CB}" presName="diagram" presStyleCnt="0">
        <dgm:presLayoutVars>
          <dgm:dir/>
          <dgm:resizeHandles val="exact"/>
        </dgm:presLayoutVars>
      </dgm:prSet>
      <dgm:spPr/>
    </dgm:pt>
    <dgm:pt modelId="{A9539CF0-45D2-4744-936E-7C772CC063D5}" type="pres">
      <dgm:prSet presAssocID="{1EC2E44B-2CF2-4D6E-8F75-E80D40035158}" presName="node" presStyleLbl="node1" presStyleIdx="0" presStyleCnt="11">
        <dgm:presLayoutVars>
          <dgm:bulletEnabled val="1"/>
        </dgm:presLayoutVars>
      </dgm:prSet>
      <dgm:spPr/>
    </dgm:pt>
    <dgm:pt modelId="{A402CD8A-5A5F-4A19-81B5-619883C4B8ED}" type="pres">
      <dgm:prSet presAssocID="{AF066CDF-26C7-41BA-BBDD-D6C269CC3553}" presName="sibTrans" presStyleCnt="0"/>
      <dgm:spPr/>
    </dgm:pt>
    <dgm:pt modelId="{2C883544-252C-4F6A-B158-6D13C06A812B}" type="pres">
      <dgm:prSet presAssocID="{84836EF1-C6C2-429C-AE67-32A790EFB1C9}" presName="node" presStyleLbl="node1" presStyleIdx="1" presStyleCnt="11">
        <dgm:presLayoutVars>
          <dgm:bulletEnabled val="1"/>
        </dgm:presLayoutVars>
      </dgm:prSet>
      <dgm:spPr/>
    </dgm:pt>
    <dgm:pt modelId="{9AF6D9A9-7351-4688-8BF9-077622F2C8AE}" type="pres">
      <dgm:prSet presAssocID="{C1AC182F-BA8A-484B-95D8-160A2DE3627B}" presName="sibTrans" presStyleCnt="0"/>
      <dgm:spPr/>
    </dgm:pt>
    <dgm:pt modelId="{7654B84C-851C-438E-BC34-2B166078DB98}" type="pres">
      <dgm:prSet presAssocID="{AC787035-5D71-4673-8308-503A6E9973AA}" presName="node" presStyleLbl="node1" presStyleIdx="2" presStyleCnt="11">
        <dgm:presLayoutVars>
          <dgm:bulletEnabled val="1"/>
        </dgm:presLayoutVars>
      </dgm:prSet>
      <dgm:spPr/>
    </dgm:pt>
    <dgm:pt modelId="{FC391FBF-F639-463E-989A-0AC57716B6F1}" type="pres">
      <dgm:prSet presAssocID="{B91C926B-A040-45AA-A986-85B5F05AE28C}" presName="sibTrans" presStyleCnt="0"/>
      <dgm:spPr/>
    </dgm:pt>
    <dgm:pt modelId="{ABC62294-C6D1-4FD2-B49F-B67D615787F9}" type="pres">
      <dgm:prSet presAssocID="{0660D62E-67CF-4F48-8D33-FBA767D476D2}" presName="node" presStyleLbl="node1" presStyleIdx="3" presStyleCnt="11">
        <dgm:presLayoutVars>
          <dgm:bulletEnabled val="1"/>
        </dgm:presLayoutVars>
      </dgm:prSet>
      <dgm:spPr/>
    </dgm:pt>
    <dgm:pt modelId="{345E4E20-9C8A-48E6-8632-91D32AFB342C}" type="pres">
      <dgm:prSet presAssocID="{513C091D-3535-43FD-967D-CD33CFF6D47E}" presName="sibTrans" presStyleCnt="0"/>
      <dgm:spPr/>
    </dgm:pt>
    <dgm:pt modelId="{20D69824-205C-45EB-91B6-2FFA4FD4C93F}" type="pres">
      <dgm:prSet presAssocID="{F401B78E-BCB0-41BE-8938-E5587B35884B}" presName="node" presStyleLbl="node1" presStyleIdx="4" presStyleCnt="11">
        <dgm:presLayoutVars>
          <dgm:bulletEnabled val="1"/>
        </dgm:presLayoutVars>
      </dgm:prSet>
      <dgm:spPr/>
    </dgm:pt>
    <dgm:pt modelId="{B3FB0300-62F0-4600-8D10-F790A5D172F5}" type="pres">
      <dgm:prSet presAssocID="{BEF99D02-4DA8-4683-A40D-D0DAA1291F68}" presName="sibTrans" presStyleCnt="0"/>
      <dgm:spPr/>
    </dgm:pt>
    <dgm:pt modelId="{F187F860-D677-4C8D-BE7A-139BB83361A2}" type="pres">
      <dgm:prSet presAssocID="{4BE5251B-8E89-468D-BB60-FB2C7F678EE5}" presName="node" presStyleLbl="node1" presStyleIdx="5" presStyleCnt="11">
        <dgm:presLayoutVars>
          <dgm:bulletEnabled val="1"/>
        </dgm:presLayoutVars>
      </dgm:prSet>
      <dgm:spPr/>
    </dgm:pt>
    <dgm:pt modelId="{051295A4-7874-404A-9DFC-B6604F71759F}" type="pres">
      <dgm:prSet presAssocID="{E116166A-5584-4CB1-846A-EA3D43B979A1}" presName="sibTrans" presStyleCnt="0"/>
      <dgm:spPr/>
    </dgm:pt>
    <dgm:pt modelId="{3C6F78A3-DB3E-420C-B032-D782BE8AFD58}" type="pres">
      <dgm:prSet presAssocID="{B7C360D6-21DA-49EA-B359-56D8DCC9FA77}" presName="node" presStyleLbl="node1" presStyleIdx="6" presStyleCnt="11">
        <dgm:presLayoutVars>
          <dgm:bulletEnabled val="1"/>
        </dgm:presLayoutVars>
      </dgm:prSet>
      <dgm:spPr/>
    </dgm:pt>
    <dgm:pt modelId="{6B2BB7DA-E19E-41BC-AF9B-0E0BB409FA48}" type="pres">
      <dgm:prSet presAssocID="{E40ED0F1-9DE8-4298-8D35-5DCF9DAFB4C0}" presName="sibTrans" presStyleCnt="0"/>
      <dgm:spPr/>
    </dgm:pt>
    <dgm:pt modelId="{A178EBF1-C17F-42F9-B5AB-2B90569B960D}" type="pres">
      <dgm:prSet presAssocID="{DA640C56-A10C-454D-9315-324C2B1DEE8B}" presName="node" presStyleLbl="node1" presStyleIdx="7" presStyleCnt="11">
        <dgm:presLayoutVars>
          <dgm:bulletEnabled val="1"/>
        </dgm:presLayoutVars>
      </dgm:prSet>
      <dgm:spPr/>
    </dgm:pt>
    <dgm:pt modelId="{B9F82F2C-9CE3-4080-84BB-59A09BAAC608}" type="pres">
      <dgm:prSet presAssocID="{DD0BE64D-E9B1-4291-B81E-FB1D9C5764B4}" presName="sibTrans" presStyleCnt="0"/>
      <dgm:spPr/>
    </dgm:pt>
    <dgm:pt modelId="{BFBA6ADB-B326-4E25-A644-877CE22CF1A0}" type="pres">
      <dgm:prSet presAssocID="{D6E9930E-B709-4E71-A969-92D3841E3C5D}" presName="node" presStyleLbl="node1" presStyleIdx="8" presStyleCnt="11">
        <dgm:presLayoutVars>
          <dgm:bulletEnabled val="1"/>
        </dgm:presLayoutVars>
      </dgm:prSet>
      <dgm:spPr/>
    </dgm:pt>
    <dgm:pt modelId="{E7DAB137-C40E-4C9D-97E1-6DCCAC43F06E}" type="pres">
      <dgm:prSet presAssocID="{60DBDF72-7B03-476F-99D6-757E1A3499C8}" presName="sibTrans" presStyleCnt="0"/>
      <dgm:spPr/>
    </dgm:pt>
    <dgm:pt modelId="{EDD0008F-84A3-4201-8C14-07F8FDDF30CE}" type="pres">
      <dgm:prSet presAssocID="{42ED1B76-64A6-46F5-AA78-7057DAB6303D}" presName="node" presStyleLbl="node1" presStyleIdx="9" presStyleCnt="11">
        <dgm:presLayoutVars>
          <dgm:bulletEnabled val="1"/>
        </dgm:presLayoutVars>
      </dgm:prSet>
      <dgm:spPr/>
    </dgm:pt>
    <dgm:pt modelId="{044C449D-2AE1-4E47-A3BA-91BB1136B4BD}" type="pres">
      <dgm:prSet presAssocID="{3A0FA0DC-8B46-4034-9E27-17735AA6B099}" presName="sibTrans" presStyleCnt="0"/>
      <dgm:spPr/>
    </dgm:pt>
    <dgm:pt modelId="{C5524255-3B39-4EB8-B4E4-F74CBDD8A4FB}" type="pres">
      <dgm:prSet presAssocID="{DBCF6BD3-9FC1-4613-B234-BA39064FF967}" presName="node" presStyleLbl="node1" presStyleIdx="10" presStyleCnt="11">
        <dgm:presLayoutVars>
          <dgm:bulletEnabled val="1"/>
        </dgm:presLayoutVars>
      </dgm:prSet>
      <dgm:spPr/>
    </dgm:pt>
  </dgm:ptLst>
  <dgm:cxnLst>
    <dgm:cxn modelId="{CDD44106-DE53-4B69-8B17-D0C71B83F72C}" srcId="{5977B815-3A36-449B-BA2D-1FACA41F07CB}" destId="{84836EF1-C6C2-429C-AE67-32A790EFB1C9}" srcOrd="1" destOrd="0" parTransId="{4F216F56-35FF-4407-8A34-0A367F8B6862}" sibTransId="{C1AC182F-BA8A-484B-95D8-160A2DE3627B}"/>
    <dgm:cxn modelId="{2E9B470E-C79E-47C5-86AD-0F4799178321}" srcId="{5977B815-3A36-449B-BA2D-1FACA41F07CB}" destId="{42ED1B76-64A6-46F5-AA78-7057DAB6303D}" srcOrd="9" destOrd="0" parTransId="{A0F9769A-B64D-45D9-8173-D36BAB1FE7BC}" sibTransId="{3A0FA0DC-8B46-4034-9E27-17735AA6B099}"/>
    <dgm:cxn modelId="{6ADCBE13-5D64-4364-83EC-C547245C96A0}" srcId="{5977B815-3A36-449B-BA2D-1FACA41F07CB}" destId="{DBCF6BD3-9FC1-4613-B234-BA39064FF967}" srcOrd="10" destOrd="0" parTransId="{96927689-2B49-4CA0-AAE6-7BAC75E04050}" sibTransId="{D4790445-943F-44E4-9434-D8A0BF311FEA}"/>
    <dgm:cxn modelId="{AFB9972C-E086-44D8-85BD-ECAE0D7E4DF1}" type="presOf" srcId="{AC787035-5D71-4673-8308-503A6E9973AA}" destId="{7654B84C-851C-438E-BC34-2B166078DB98}" srcOrd="0" destOrd="0" presId="urn:microsoft.com/office/officeart/2005/8/layout/default"/>
    <dgm:cxn modelId="{34C41635-12B0-4E46-8746-FBD4740277F2}" srcId="{5977B815-3A36-449B-BA2D-1FACA41F07CB}" destId="{DA640C56-A10C-454D-9315-324C2B1DEE8B}" srcOrd="7" destOrd="0" parTransId="{95A081F3-3480-438D-AE66-D71F342FAA87}" sibTransId="{DD0BE64D-E9B1-4291-B81E-FB1D9C5764B4}"/>
    <dgm:cxn modelId="{3C6C9C36-8205-41B6-BDEB-9BC6E82BF6B0}" type="presOf" srcId="{B7C360D6-21DA-49EA-B359-56D8DCC9FA77}" destId="{3C6F78A3-DB3E-420C-B032-D782BE8AFD58}" srcOrd="0" destOrd="0" presId="urn:microsoft.com/office/officeart/2005/8/layout/default"/>
    <dgm:cxn modelId="{59CA703B-171A-43DC-9ABD-45AC0E5D6B78}" srcId="{5977B815-3A36-449B-BA2D-1FACA41F07CB}" destId="{1EC2E44B-2CF2-4D6E-8F75-E80D40035158}" srcOrd="0" destOrd="0" parTransId="{60FA3827-BA74-485B-BC63-6BDB6F2F292F}" sibTransId="{AF066CDF-26C7-41BA-BBDD-D6C269CC3553}"/>
    <dgm:cxn modelId="{4A9ADC42-202D-4038-86F4-F52049242199}" type="presOf" srcId="{4BE5251B-8E89-468D-BB60-FB2C7F678EE5}" destId="{F187F860-D677-4C8D-BE7A-139BB83361A2}" srcOrd="0" destOrd="0" presId="urn:microsoft.com/office/officeart/2005/8/layout/default"/>
    <dgm:cxn modelId="{4CE56968-DBE2-4978-A6A6-FFD63DD5850F}" srcId="{5977B815-3A36-449B-BA2D-1FACA41F07CB}" destId="{F401B78E-BCB0-41BE-8938-E5587B35884B}" srcOrd="4" destOrd="0" parTransId="{94D1B637-5EE1-4B17-B123-908DD2621F8F}" sibTransId="{BEF99D02-4DA8-4683-A40D-D0DAA1291F68}"/>
    <dgm:cxn modelId="{B7F41A4C-FB75-4982-AFD9-630B246E7F53}" type="presOf" srcId="{5977B815-3A36-449B-BA2D-1FACA41F07CB}" destId="{CECED905-FA2D-4F16-A48D-DDCBBD2C7614}" srcOrd="0" destOrd="0" presId="urn:microsoft.com/office/officeart/2005/8/layout/default"/>
    <dgm:cxn modelId="{4711E471-09F0-4D5B-92FD-1F7C061539B2}" srcId="{5977B815-3A36-449B-BA2D-1FACA41F07CB}" destId="{4BE5251B-8E89-468D-BB60-FB2C7F678EE5}" srcOrd="5" destOrd="0" parTransId="{7287D242-0713-41FF-9A3A-953996235E3A}" sibTransId="{E116166A-5584-4CB1-846A-EA3D43B979A1}"/>
    <dgm:cxn modelId="{CF628380-30AD-4677-BC4E-89B9E944000B}" type="presOf" srcId="{D6E9930E-B709-4E71-A969-92D3841E3C5D}" destId="{BFBA6ADB-B326-4E25-A644-877CE22CF1A0}" srcOrd="0" destOrd="0" presId="urn:microsoft.com/office/officeart/2005/8/layout/default"/>
    <dgm:cxn modelId="{A5499F80-8A1C-4AB3-B148-2B1FD909BA6D}" type="presOf" srcId="{DA640C56-A10C-454D-9315-324C2B1DEE8B}" destId="{A178EBF1-C17F-42F9-B5AB-2B90569B960D}" srcOrd="0" destOrd="0" presId="urn:microsoft.com/office/officeart/2005/8/layout/default"/>
    <dgm:cxn modelId="{367C2D8D-8DB7-499F-9CF6-10843D89EDD7}" type="presOf" srcId="{DBCF6BD3-9FC1-4613-B234-BA39064FF967}" destId="{C5524255-3B39-4EB8-B4E4-F74CBDD8A4FB}" srcOrd="0" destOrd="0" presId="urn:microsoft.com/office/officeart/2005/8/layout/default"/>
    <dgm:cxn modelId="{C7286290-07BE-4080-A69A-99108C4192F5}" type="presOf" srcId="{84836EF1-C6C2-429C-AE67-32A790EFB1C9}" destId="{2C883544-252C-4F6A-B158-6D13C06A812B}" srcOrd="0" destOrd="0" presId="urn:microsoft.com/office/officeart/2005/8/layout/default"/>
    <dgm:cxn modelId="{F51AD095-CF17-4FB2-91A2-5EDA4A79CF81}" srcId="{5977B815-3A36-449B-BA2D-1FACA41F07CB}" destId="{B7C360D6-21DA-49EA-B359-56D8DCC9FA77}" srcOrd="6" destOrd="0" parTransId="{A743AB8E-4C3A-4E0F-B719-6312B0942349}" sibTransId="{E40ED0F1-9DE8-4298-8D35-5DCF9DAFB4C0}"/>
    <dgm:cxn modelId="{41582C9D-1CB7-4A67-BB8C-F2E5D574B7D4}" srcId="{5977B815-3A36-449B-BA2D-1FACA41F07CB}" destId="{AC787035-5D71-4673-8308-503A6E9973AA}" srcOrd="2" destOrd="0" parTransId="{BB099474-1E57-4168-9B6A-8AC1F6DCF99A}" sibTransId="{B91C926B-A040-45AA-A986-85B5F05AE28C}"/>
    <dgm:cxn modelId="{8CC90EAB-3735-44DC-9BDA-46287CC8FDD1}" srcId="{5977B815-3A36-449B-BA2D-1FACA41F07CB}" destId="{0660D62E-67CF-4F48-8D33-FBA767D476D2}" srcOrd="3" destOrd="0" parTransId="{9FFC2232-AFAB-4A50-98F1-B51534ACBE57}" sibTransId="{513C091D-3535-43FD-967D-CD33CFF6D47E}"/>
    <dgm:cxn modelId="{E58C67AF-EE2D-425C-BA29-AE1D812692A0}" srcId="{5977B815-3A36-449B-BA2D-1FACA41F07CB}" destId="{D6E9930E-B709-4E71-A969-92D3841E3C5D}" srcOrd="8" destOrd="0" parTransId="{63DCBBE2-DBAF-45CD-B1C4-0BA3389D4BE4}" sibTransId="{60DBDF72-7B03-476F-99D6-757E1A3499C8}"/>
    <dgm:cxn modelId="{110613B6-5867-413D-A2E0-334749D6C7B7}" type="presOf" srcId="{42ED1B76-64A6-46F5-AA78-7057DAB6303D}" destId="{EDD0008F-84A3-4201-8C14-07F8FDDF30CE}" srcOrd="0" destOrd="0" presId="urn:microsoft.com/office/officeart/2005/8/layout/default"/>
    <dgm:cxn modelId="{6806BFBA-5A22-46B8-A5CA-E32E908D0B37}" type="presOf" srcId="{0660D62E-67CF-4F48-8D33-FBA767D476D2}" destId="{ABC62294-C6D1-4FD2-B49F-B67D615787F9}" srcOrd="0" destOrd="0" presId="urn:microsoft.com/office/officeart/2005/8/layout/default"/>
    <dgm:cxn modelId="{AFBE01FE-A74C-4928-A3BE-97B0995D2D63}" type="presOf" srcId="{1EC2E44B-2CF2-4D6E-8F75-E80D40035158}" destId="{A9539CF0-45D2-4744-936E-7C772CC063D5}" srcOrd="0" destOrd="0" presId="urn:microsoft.com/office/officeart/2005/8/layout/default"/>
    <dgm:cxn modelId="{BB19E2FE-14C1-416C-939B-206BC2F553EA}" type="presOf" srcId="{F401B78E-BCB0-41BE-8938-E5587B35884B}" destId="{20D69824-205C-45EB-91B6-2FFA4FD4C93F}" srcOrd="0" destOrd="0" presId="urn:microsoft.com/office/officeart/2005/8/layout/default"/>
    <dgm:cxn modelId="{9FCA1A59-E89C-4EFB-849D-45D7A2D7CC4A}" type="presParOf" srcId="{CECED905-FA2D-4F16-A48D-DDCBBD2C7614}" destId="{A9539CF0-45D2-4744-936E-7C772CC063D5}" srcOrd="0" destOrd="0" presId="urn:microsoft.com/office/officeart/2005/8/layout/default"/>
    <dgm:cxn modelId="{57D2216D-98F7-491F-A1AA-E6748CD740AB}" type="presParOf" srcId="{CECED905-FA2D-4F16-A48D-DDCBBD2C7614}" destId="{A402CD8A-5A5F-4A19-81B5-619883C4B8ED}" srcOrd="1" destOrd="0" presId="urn:microsoft.com/office/officeart/2005/8/layout/default"/>
    <dgm:cxn modelId="{4BC30BA3-D2F2-461E-8C53-C793D1FAEE9A}" type="presParOf" srcId="{CECED905-FA2D-4F16-A48D-DDCBBD2C7614}" destId="{2C883544-252C-4F6A-B158-6D13C06A812B}" srcOrd="2" destOrd="0" presId="urn:microsoft.com/office/officeart/2005/8/layout/default"/>
    <dgm:cxn modelId="{80FCB561-6497-400E-8D8E-A658AB3A5E3F}" type="presParOf" srcId="{CECED905-FA2D-4F16-A48D-DDCBBD2C7614}" destId="{9AF6D9A9-7351-4688-8BF9-077622F2C8AE}" srcOrd="3" destOrd="0" presId="urn:microsoft.com/office/officeart/2005/8/layout/default"/>
    <dgm:cxn modelId="{AE95C65C-4585-4CBF-85C6-7E55B27E9D51}" type="presParOf" srcId="{CECED905-FA2D-4F16-A48D-DDCBBD2C7614}" destId="{7654B84C-851C-438E-BC34-2B166078DB98}" srcOrd="4" destOrd="0" presId="urn:microsoft.com/office/officeart/2005/8/layout/default"/>
    <dgm:cxn modelId="{40EE461E-5350-4FBC-9AB8-8819F1552621}" type="presParOf" srcId="{CECED905-FA2D-4F16-A48D-DDCBBD2C7614}" destId="{FC391FBF-F639-463E-989A-0AC57716B6F1}" srcOrd="5" destOrd="0" presId="urn:microsoft.com/office/officeart/2005/8/layout/default"/>
    <dgm:cxn modelId="{11B763FC-D26E-4BEA-9F5F-DA9DFD8262B7}" type="presParOf" srcId="{CECED905-FA2D-4F16-A48D-DDCBBD2C7614}" destId="{ABC62294-C6D1-4FD2-B49F-B67D615787F9}" srcOrd="6" destOrd="0" presId="urn:microsoft.com/office/officeart/2005/8/layout/default"/>
    <dgm:cxn modelId="{1E58B0F1-7C73-4FF1-81C7-1EB7E9CD8B55}" type="presParOf" srcId="{CECED905-FA2D-4F16-A48D-DDCBBD2C7614}" destId="{345E4E20-9C8A-48E6-8632-91D32AFB342C}" srcOrd="7" destOrd="0" presId="urn:microsoft.com/office/officeart/2005/8/layout/default"/>
    <dgm:cxn modelId="{52454487-57F3-471B-8822-69FEAEFDABF6}" type="presParOf" srcId="{CECED905-FA2D-4F16-A48D-DDCBBD2C7614}" destId="{20D69824-205C-45EB-91B6-2FFA4FD4C93F}" srcOrd="8" destOrd="0" presId="urn:microsoft.com/office/officeart/2005/8/layout/default"/>
    <dgm:cxn modelId="{08074A50-57A9-4DDC-9C79-11A258CFE5CB}" type="presParOf" srcId="{CECED905-FA2D-4F16-A48D-DDCBBD2C7614}" destId="{B3FB0300-62F0-4600-8D10-F790A5D172F5}" srcOrd="9" destOrd="0" presId="urn:microsoft.com/office/officeart/2005/8/layout/default"/>
    <dgm:cxn modelId="{6210AC1B-EF5E-42D4-BE16-44A4EE265087}" type="presParOf" srcId="{CECED905-FA2D-4F16-A48D-DDCBBD2C7614}" destId="{F187F860-D677-4C8D-BE7A-139BB83361A2}" srcOrd="10" destOrd="0" presId="urn:microsoft.com/office/officeart/2005/8/layout/default"/>
    <dgm:cxn modelId="{B4992E16-A3F6-4470-8430-6A03CBC969E6}" type="presParOf" srcId="{CECED905-FA2D-4F16-A48D-DDCBBD2C7614}" destId="{051295A4-7874-404A-9DFC-B6604F71759F}" srcOrd="11" destOrd="0" presId="urn:microsoft.com/office/officeart/2005/8/layout/default"/>
    <dgm:cxn modelId="{C1EE871B-B0D7-417A-A43A-B4C2D477A7BC}" type="presParOf" srcId="{CECED905-FA2D-4F16-A48D-DDCBBD2C7614}" destId="{3C6F78A3-DB3E-420C-B032-D782BE8AFD58}" srcOrd="12" destOrd="0" presId="urn:microsoft.com/office/officeart/2005/8/layout/default"/>
    <dgm:cxn modelId="{51B72F0F-D84F-469B-BBD8-74A728011610}" type="presParOf" srcId="{CECED905-FA2D-4F16-A48D-DDCBBD2C7614}" destId="{6B2BB7DA-E19E-41BC-AF9B-0E0BB409FA48}" srcOrd="13" destOrd="0" presId="urn:microsoft.com/office/officeart/2005/8/layout/default"/>
    <dgm:cxn modelId="{8879E50A-514A-4466-A1A1-C4C326CF81C9}" type="presParOf" srcId="{CECED905-FA2D-4F16-A48D-DDCBBD2C7614}" destId="{A178EBF1-C17F-42F9-B5AB-2B90569B960D}" srcOrd="14" destOrd="0" presId="urn:microsoft.com/office/officeart/2005/8/layout/default"/>
    <dgm:cxn modelId="{32DECDF9-05C6-493E-9C17-0F62BDBB49CB}" type="presParOf" srcId="{CECED905-FA2D-4F16-A48D-DDCBBD2C7614}" destId="{B9F82F2C-9CE3-4080-84BB-59A09BAAC608}" srcOrd="15" destOrd="0" presId="urn:microsoft.com/office/officeart/2005/8/layout/default"/>
    <dgm:cxn modelId="{AA72549D-FA65-4EFC-BF55-E5DB0EDD4969}" type="presParOf" srcId="{CECED905-FA2D-4F16-A48D-DDCBBD2C7614}" destId="{BFBA6ADB-B326-4E25-A644-877CE22CF1A0}" srcOrd="16" destOrd="0" presId="urn:microsoft.com/office/officeart/2005/8/layout/default"/>
    <dgm:cxn modelId="{742C7273-3479-4AAF-A3AB-F8EC2673945E}" type="presParOf" srcId="{CECED905-FA2D-4F16-A48D-DDCBBD2C7614}" destId="{E7DAB137-C40E-4C9D-97E1-6DCCAC43F06E}" srcOrd="17" destOrd="0" presId="urn:microsoft.com/office/officeart/2005/8/layout/default"/>
    <dgm:cxn modelId="{488CDE43-D9EB-4EE0-A757-A315DC9A22CA}" type="presParOf" srcId="{CECED905-FA2D-4F16-A48D-DDCBBD2C7614}" destId="{EDD0008F-84A3-4201-8C14-07F8FDDF30CE}" srcOrd="18" destOrd="0" presId="urn:microsoft.com/office/officeart/2005/8/layout/default"/>
    <dgm:cxn modelId="{5127AEC3-F261-4FCE-B955-A814F206FA34}" type="presParOf" srcId="{CECED905-FA2D-4F16-A48D-DDCBBD2C7614}" destId="{044C449D-2AE1-4E47-A3BA-91BB1136B4BD}" srcOrd="19" destOrd="0" presId="urn:microsoft.com/office/officeart/2005/8/layout/default"/>
    <dgm:cxn modelId="{542AA292-9D8F-41B6-BFD0-04B5EDD92214}" type="presParOf" srcId="{CECED905-FA2D-4F16-A48D-DDCBBD2C7614}" destId="{C5524255-3B39-4EB8-B4E4-F74CBDD8A4FB}" srcOrd="2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1E1848A-5D3A-45FF-884C-8ADDC34ACF9D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7233C179-BD72-477A-9E46-16BF2D0C807D}">
      <dgm:prSet/>
      <dgm:spPr/>
      <dgm:t>
        <a:bodyPr/>
        <a:lstStyle/>
        <a:p>
          <a:r>
            <a:rPr lang="en-US" b="0" i="0"/>
            <a:t>compter </a:t>
          </a:r>
          <a:endParaRPr lang="en-US"/>
        </a:p>
      </dgm:t>
    </dgm:pt>
    <dgm:pt modelId="{3813FD94-C363-4650-AB41-BBA254C489E1}" type="parTrans" cxnId="{4906332A-BC65-4090-9BC2-70D5A64E7812}">
      <dgm:prSet/>
      <dgm:spPr/>
      <dgm:t>
        <a:bodyPr/>
        <a:lstStyle/>
        <a:p>
          <a:endParaRPr lang="en-US"/>
        </a:p>
      </dgm:t>
    </dgm:pt>
    <dgm:pt modelId="{4A1C0393-A220-40D9-829D-DA1F14B5E17B}" type="sibTrans" cxnId="{4906332A-BC65-4090-9BC2-70D5A64E7812}">
      <dgm:prSet/>
      <dgm:spPr/>
      <dgm:t>
        <a:bodyPr/>
        <a:lstStyle/>
        <a:p>
          <a:endParaRPr lang="en-US"/>
        </a:p>
      </dgm:t>
    </dgm:pt>
    <dgm:pt modelId="{E8349211-ED70-459F-A101-6026ABA5CEDB}">
      <dgm:prSet/>
      <dgm:spPr/>
      <dgm:t>
        <a:bodyPr/>
        <a:lstStyle/>
        <a:p>
          <a:r>
            <a:rPr lang="en-US" b="0" i="0"/>
            <a:t>continuer </a:t>
          </a:r>
          <a:endParaRPr lang="en-US"/>
        </a:p>
      </dgm:t>
    </dgm:pt>
    <dgm:pt modelId="{084150F9-EDC1-49E8-A91F-F46E890A3D24}" type="parTrans" cxnId="{6419C879-B81B-41C9-B4C4-FBFE6B3C845B}">
      <dgm:prSet/>
      <dgm:spPr/>
      <dgm:t>
        <a:bodyPr/>
        <a:lstStyle/>
        <a:p>
          <a:endParaRPr lang="en-US"/>
        </a:p>
      </dgm:t>
    </dgm:pt>
    <dgm:pt modelId="{517EE1CA-5508-4FFB-8C36-F53B0667EE03}" type="sibTrans" cxnId="{6419C879-B81B-41C9-B4C4-FBFE6B3C845B}">
      <dgm:prSet/>
      <dgm:spPr/>
      <dgm:t>
        <a:bodyPr/>
        <a:lstStyle/>
        <a:p>
          <a:endParaRPr lang="en-US"/>
        </a:p>
      </dgm:t>
    </dgm:pt>
    <dgm:pt modelId="{18783A39-F8C9-4816-902E-C438E688CA3F}">
      <dgm:prSet/>
      <dgm:spPr/>
      <dgm:t>
        <a:bodyPr/>
        <a:lstStyle/>
        <a:p>
          <a:r>
            <a:rPr lang="en-US" b="0" i="0"/>
            <a:t>coucher </a:t>
          </a:r>
          <a:endParaRPr lang="en-US"/>
        </a:p>
      </dgm:t>
    </dgm:pt>
    <dgm:pt modelId="{FE08D90A-B31D-4D01-A19B-EF5A00898EBD}" type="parTrans" cxnId="{D45E4EA9-F659-4C20-B6D4-F44465BD5A73}">
      <dgm:prSet/>
      <dgm:spPr/>
      <dgm:t>
        <a:bodyPr/>
        <a:lstStyle/>
        <a:p>
          <a:endParaRPr lang="en-US"/>
        </a:p>
      </dgm:t>
    </dgm:pt>
    <dgm:pt modelId="{3E39A344-550C-4D22-9002-F0E83EFBEC39}" type="sibTrans" cxnId="{D45E4EA9-F659-4C20-B6D4-F44465BD5A73}">
      <dgm:prSet/>
      <dgm:spPr/>
      <dgm:t>
        <a:bodyPr/>
        <a:lstStyle/>
        <a:p>
          <a:endParaRPr lang="en-US"/>
        </a:p>
      </dgm:t>
    </dgm:pt>
    <dgm:pt modelId="{C4763CE7-3779-4FC8-A07A-670295DB9133}">
      <dgm:prSet/>
      <dgm:spPr/>
      <dgm:t>
        <a:bodyPr/>
        <a:lstStyle/>
        <a:p>
          <a:r>
            <a:rPr lang="en-US" b="0" i="0"/>
            <a:t>crier </a:t>
          </a:r>
          <a:endParaRPr lang="en-US"/>
        </a:p>
      </dgm:t>
    </dgm:pt>
    <dgm:pt modelId="{4CD57FE1-705B-4171-9C3A-A12F00C5ADC0}" type="parTrans" cxnId="{C8D5201F-E95A-4E87-8674-E7FCF865E551}">
      <dgm:prSet/>
      <dgm:spPr/>
      <dgm:t>
        <a:bodyPr/>
        <a:lstStyle/>
        <a:p>
          <a:endParaRPr lang="en-US"/>
        </a:p>
      </dgm:t>
    </dgm:pt>
    <dgm:pt modelId="{D2C76DE2-8DB5-43B2-B7F7-839B96556B4E}" type="sibTrans" cxnId="{C8D5201F-E95A-4E87-8674-E7FCF865E551}">
      <dgm:prSet/>
      <dgm:spPr/>
      <dgm:t>
        <a:bodyPr/>
        <a:lstStyle/>
        <a:p>
          <a:endParaRPr lang="en-US"/>
        </a:p>
      </dgm:t>
    </dgm:pt>
    <dgm:pt modelId="{6649D332-C59C-457F-8322-D39EFF34BA3A}">
      <dgm:prSet/>
      <dgm:spPr/>
      <dgm:t>
        <a:bodyPr/>
        <a:lstStyle/>
        <a:p>
          <a:r>
            <a:rPr lang="fr-FR" b="0" i="0"/>
            <a:t>décider </a:t>
          </a:r>
          <a:endParaRPr lang="en-US"/>
        </a:p>
      </dgm:t>
    </dgm:pt>
    <dgm:pt modelId="{78DC156B-D36F-4D9F-B02D-84B69D85FC66}" type="parTrans" cxnId="{F527151D-0971-4A47-B9E5-8C5107A96BAB}">
      <dgm:prSet/>
      <dgm:spPr/>
      <dgm:t>
        <a:bodyPr/>
        <a:lstStyle/>
        <a:p>
          <a:endParaRPr lang="en-US"/>
        </a:p>
      </dgm:t>
    </dgm:pt>
    <dgm:pt modelId="{6F3DF146-6CD8-4423-B5E6-4C1DA5B51B67}" type="sibTrans" cxnId="{F527151D-0971-4A47-B9E5-8C5107A96BAB}">
      <dgm:prSet/>
      <dgm:spPr/>
      <dgm:t>
        <a:bodyPr/>
        <a:lstStyle/>
        <a:p>
          <a:endParaRPr lang="en-US"/>
        </a:p>
      </dgm:t>
    </dgm:pt>
    <dgm:pt modelId="{ED79B1AC-110B-4BD2-B8EB-9EB04E7944D0}">
      <dgm:prSet/>
      <dgm:spPr/>
      <dgm:t>
        <a:bodyPr/>
        <a:lstStyle/>
        <a:p>
          <a:r>
            <a:rPr lang="fr-FR" b="0" i="0"/>
            <a:t>demander </a:t>
          </a:r>
          <a:endParaRPr lang="en-US"/>
        </a:p>
      </dgm:t>
    </dgm:pt>
    <dgm:pt modelId="{D5EC3B88-4448-4B43-B0D3-96A4726B2140}" type="parTrans" cxnId="{A34AB406-BD82-44CE-B7BB-C20DCFFF0716}">
      <dgm:prSet/>
      <dgm:spPr/>
      <dgm:t>
        <a:bodyPr/>
        <a:lstStyle/>
        <a:p>
          <a:endParaRPr lang="en-US"/>
        </a:p>
      </dgm:t>
    </dgm:pt>
    <dgm:pt modelId="{CAD48746-8A88-4180-949B-72BD6090B680}" type="sibTrans" cxnId="{A34AB406-BD82-44CE-B7BB-C20DCFFF0716}">
      <dgm:prSet/>
      <dgm:spPr/>
      <dgm:t>
        <a:bodyPr/>
        <a:lstStyle/>
        <a:p>
          <a:endParaRPr lang="en-US"/>
        </a:p>
      </dgm:t>
    </dgm:pt>
    <dgm:pt modelId="{007F2CE2-C200-4F0D-8933-A479FC01F166}">
      <dgm:prSet/>
      <dgm:spPr/>
      <dgm:t>
        <a:bodyPr/>
        <a:lstStyle/>
        <a:p>
          <a:r>
            <a:rPr lang="fr-FR" b="0" i="0"/>
            <a:t>deviner </a:t>
          </a:r>
          <a:endParaRPr lang="en-US"/>
        </a:p>
      </dgm:t>
    </dgm:pt>
    <dgm:pt modelId="{6EE29E8B-3A6A-40D4-ADC5-AEA16CBC0EC8}" type="parTrans" cxnId="{D3BF0E54-6665-4CDB-83DC-87D82A07E174}">
      <dgm:prSet/>
      <dgm:spPr/>
      <dgm:t>
        <a:bodyPr/>
        <a:lstStyle/>
        <a:p>
          <a:endParaRPr lang="en-US"/>
        </a:p>
      </dgm:t>
    </dgm:pt>
    <dgm:pt modelId="{CD59503B-813B-42AD-A86C-A6C57DD1BCD6}" type="sibTrans" cxnId="{D3BF0E54-6665-4CDB-83DC-87D82A07E174}">
      <dgm:prSet/>
      <dgm:spPr/>
      <dgm:t>
        <a:bodyPr/>
        <a:lstStyle/>
        <a:p>
          <a:endParaRPr lang="en-US"/>
        </a:p>
      </dgm:t>
    </dgm:pt>
    <dgm:pt modelId="{E84DED0E-A892-4DC6-BCEE-3272137C1201}">
      <dgm:prSet/>
      <dgm:spPr/>
      <dgm:t>
        <a:bodyPr/>
        <a:lstStyle/>
        <a:p>
          <a:r>
            <a:rPr lang="fr-FR" b="0" i="0"/>
            <a:t>donner </a:t>
          </a:r>
          <a:endParaRPr lang="en-US"/>
        </a:p>
      </dgm:t>
    </dgm:pt>
    <dgm:pt modelId="{7C54AA39-2100-4C78-852F-3B071EC69F16}" type="parTrans" cxnId="{AE605DB1-6C34-4532-B515-077C45543F30}">
      <dgm:prSet/>
      <dgm:spPr/>
      <dgm:t>
        <a:bodyPr/>
        <a:lstStyle/>
        <a:p>
          <a:endParaRPr lang="en-US"/>
        </a:p>
      </dgm:t>
    </dgm:pt>
    <dgm:pt modelId="{A1F70727-9196-41A7-9D92-D5E353D84446}" type="sibTrans" cxnId="{AE605DB1-6C34-4532-B515-077C45543F30}">
      <dgm:prSet/>
      <dgm:spPr/>
      <dgm:t>
        <a:bodyPr/>
        <a:lstStyle/>
        <a:p>
          <a:endParaRPr lang="en-US"/>
        </a:p>
      </dgm:t>
    </dgm:pt>
    <dgm:pt modelId="{E1904F56-0670-43AC-9484-27DEBBA72BC0}">
      <dgm:prSet/>
      <dgm:spPr/>
      <dgm:t>
        <a:bodyPr/>
        <a:lstStyle/>
        <a:p>
          <a:r>
            <a:rPr lang="fr-FR" b="0" i="0"/>
            <a:t>écouter </a:t>
          </a:r>
          <a:endParaRPr lang="en-US"/>
        </a:p>
      </dgm:t>
    </dgm:pt>
    <dgm:pt modelId="{0F65BFEB-5722-4FC8-980B-6912CACCDA60}" type="parTrans" cxnId="{F1405FA8-50B7-4DDC-BA19-88F66BA69513}">
      <dgm:prSet/>
      <dgm:spPr/>
      <dgm:t>
        <a:bodyPr/>
        <a:lstStyle/>
        <a:p>
          <a:endParaRPr lang="en-US"/>
        </a:p>
      </dgm:t>
    </dgm:pt>
    <dgm:pt modelId="{8E06042A-F4CC-40E5-8EDE-D2C1BB11C9E2}" type="sibTrans" cxnId="{F1405FA8-50B7-4DDC-BA19-88F66BA69513}">
      <dgm:prSet/>
      <dgm:spPr/>
      <dgm:t>
        <a:bodyPr/>
        <a:lstStyle/>
        <a:p>
          <a:endParaRPr lang="en-US"/>
        </a:p>
      </dgm:t>
    </dgm:pt>
    <dgm:pt modelId="{6ADDD7EC-9D69-43BF-A3E4-A696751C5F48}">
      <dgm:prSet/>
      <dgm:spPr/>
      <dgm:t>
        <a:bodyPr/>
        <a:lstStyle/>
        <a:p>
          <a:r>
            <a:rPr lang="fr-FR" b="0" i="0"/>
            <a:t>élever </a:t>
          </a:r>
          <a:endParaRPr lang="en-US"/>
        </a:p>
      </dgm:t>
    </dgm:pt>
    <dgm:pt modelId="{094437C4-0F06-4E17-BB86-6F1FCECFFF5F}" type="parTrans" cxnId="{F19F0AFD-05A9-43F1-897C-437F1F5FF067}">
      <dgm:prSet/>
      <dgm:spPr/>
      <dgm:t>
        <a:bodyPr/>
        <a:lstStyle/>
        <a:p>
          <a:endParaRPr lang="en-US"/>
        </a:p>
      </dgm:t>
    </dgm:pt>
    <dgm:pt modelId="{5B4FBB99-544E-438B-84C3-9B02697F50C1}" type="sibTrans" cxnId="{F19F0AFD-05A9-43F1-897C-437F1F5FF067}">
      <dgm:prSet/>
      <dgm:spPr/>
      <dgm:t>
        <a:bodyPr/>
        <a:lstStyle/>
        <a:p>
          <a:endParaRPr lang="en-US"/>
        </a:p>
      </dgm:t>
    </dgm:pt>
    <dgm:pt modelId="{E62CA902-EF8D-4F2B-9071-4A24F22D6ADF}">
      <dgm:prSet/>
      <dgm:spPr/>
      <dgm:t>
        <a:bodyPr/>
        <a:lstStyle/>
        <a:p>
          <a:r>
            <a:rPr lang="fr-FR" b="0" i="0"/>
            <a:t>embrasser </a:t>
          </a:r>
          <a:endParaRPr lang="en-US"/>
        </a:p>
      </dgm:t>
    </dgm:pt>
    <dgm:pt modelId="{E888027A-B9D4-4E7F-BD0A-E71066F9B2B3}" type="parTrans" cxnId="{37BDDF05-9DB2-47A5-8242-A60B4850D86C}">
      <dgm:prSet/>
      <dgm:spPr/>
      <dgm:t>
        <a:bodyPr/>
        <a:lstStyle/>
        <a:p>
          <a:endParaRPr lang="en-US"/>
        </a:p>
      </dgm:t>
    </dgm:pt>
    <dgm:pt modelId="{99D4CC5F-818A-425C-B087-3960988CF3B4}" type="sibTrans" cxnId="{37BDDF05-9DB2-47A5-8242-A60B4850D86C}">
      <dgm:prSet/>
      <dgm:spPr/>
      <dgm:t>
        <a:bodyPr/>
        <a:lstStyle/>
        <a:p>
          <a:endParaRPr lang="en-US"/>
        </a:p>
      </dgm:t>
    </dgm:pt>
    <dgm:pt modelId="{B401D70B-E2F2-4454-B078-6E9CBCFE90B4}" type="pres">
      <dgm:prSet presAssocID="{51E1848A-5D3A-45FF-884C-8ADDC34ACF9D}" presName="diagram" presStyleCnt="0">
        <dgm:presLayoutVars>
          <dgm:dir/>
          <dgm:resizeHandles val="exact"/>
        </dgm:presLayoutVars>
      </dgm:prSet>
      <dgm:spPr/>
    </dgm:pt>
    <dgm:pt modelId="{996F2B32-687B-4B40-A391-D296BC5B8F7A}" type="pres">
      <dgm:prSet presAssocID="{7233C179-BD72-477A-9E46-16BF2D0C807D}" presName="node" presStyleLbl="node1" presStyleIdx="0" presStyleCnt="11">
        <dgm:presLayoutVars>
          <dgm:bulletEnabled val="1"/>
        </dgm:presLayoutVars>
      </dgm:prSet>
      <dgm:spPr/>
    </dgm:pt>
    <dgm:pt modelId="{9EF60E95-1003-4B69-BBD5-907D88887243}" type="pres">
      <dgm:prSet presAssocID="{4A1C0393-A220-40D9-829D-DA1F14B5E17B}" presName="sibTrans" presStyleCnt="0"/>
      <dgm:spPr/>
    </dgm:pt>
    <dgm:pt modelId="{3F19A08C-6260-4EA5-A395-8886AD89975C}" type="pres">
      <dgm:prSet presAssocID="{E8349211-ED70-459F-A101-6026ABA5CEDB}" presName="node" presStyleLbl="node1" presStyleIdx="1" presStyleCnt="11">
        <dgm:presLayoutVars>
          <dgm:bulletEnabled val="1"/>
        </dgm:presLayoutVars>
      </dgm:prSet>
      <dgm:spPr/>
    </dgm:pt>
    <dgm:pt modelId="{9786333E-8985-465E-B02E-C52D67598F45}" type="pres">
      <dgm:prSet presAssocID="{517EE1CA-5508-4FFB-8C36-F53B0667EE03}" presName="sibTrans" presStyleCnt="0"/>
      <dgm:spPr/>
    </dgm:pt>
    <dgm:pt modelId="{15663223-63AA-4DC0-B6D6-AB5ECD7A8550}" type="pres">
      <dgm:prSet presAssocID="{18783A39-F8C9-4816-902E-C438E688CA3F}" presName="node" presStyleLbl="node1" presStyleIdx="2" presStyleCnt="11">
        <dgm:presLayoutVars>
          <dgm:bulletEnabled val="1"/>
        </dgm:presLayoutVars>
      </dgm:prSet>
      <dgm:spPr/>
    </dgm:pt>
    <dgm:pt modelId="{6D368720-80CD-427E-9CDC-7FD4C4E431ED}" type="pres">
      <dgm:prSet presAssocID="{3E39A344-550C-4D22-9002-F0E83EFBEC39}" presName="sibTrans" presStyleCnt="0"/>
      <dgm:spPr/>
    </dgm:pt>
    <dgm:pt modelId="{A3DA0FB3-16B1-4392-B4F9-0936BEFABDFE}" type="pres">
      <dgm:prSet presAssocID="{C4763CE7-3779-4FC8-A07A-670295DB9133}" presName="node" presStyleLbl="node1" presStyleIdx="3" presStyleCnt="11">
        <dgm:presLayoutVars>
          <dgm:bulletEnabled val="1"/>
        </dgm:presLayoutVars>
      </dgm:prSet>
      <dgm:spPr/>
    </dgm:pt>
    <dgm:pt modelId="{ED98934A-B4C8-442E-9A94-02FF3E4990EF}" type="pres">
      <dgm:prSet presAssocID="{D2C76DE2-8DB5-43B2-B7F7-839B96556B4E}" presName="sibTrans" presStyleCnt="0"/>
      <dgm:spPr/>
    </dgm:pt>
    <dgm:pt modelId="{1ACEB19F-2342-440F-8529-173E1031BFED}" type="pres">
      <dgm:prSet presAssocID="{6649D332-C59C-457F-8322-D39EFF34BA3A}" presName="node" presStyleLbl="node1" presStyleIdx="4" presStyleCnt="11">
        <dgm:presLayoutVars>
          <dgm:bulletEnabled val="1"/>
        </dgm:presLayoutVars>
      </dgm:prSet>
      <dgm:spPr/>
    </dgm:pt>
    <dgm:pt modelId="{3AB60FF6-3A45-45ED-96DB-C0B3DD6F49BC}" type="pres">
      <dgm:prSet presAssocID="{6F3DF146-6CD8-4423-B5E6-4C1DA5B51B67}" presName="sibTrans" presStyleCnt="0"/>
      <dgm:spPr/>
    </dgm:pt>
    <dgm:pt modelId="{786F1BA8-0BBE-4BC6-AE07-A62426DF3BD9}" type="pres">
      <dgm:prSet presAssocID="{ED79B1AC-110B-4BD2-B8EB-9EB04E7944D0}" presName="node" presStyleLbl="node1" presStyleIdx="5" presStyleCnt="11">
        <dgm:presLayoutVars>
          <dgm:bulletEnabled val="1"/>
        </dgm:presLayoutVars>
      </dgm:prSet>
      <dgm:spPr/>
    </dgm:pt>
    <dgm:pt modelId="{7015DCD4-F13D-4EB5-8FC7-A3EB2B094E2B}" type="pres">
      <dgm:prSet presAssocID="{CAD48746-8A88-4180-949B-72BD6090B680}" presName="sibTrans" presStyleCnt="0"/>
      <dgm:spPr/>
    </dgm:pt>
    <dgm:pt modelId="{177CD803-5431-4F5D-84A0-958AA0DBF756}" type="pres">
      <dgm:prSet presAssocID="{007F2CE2-C200-4F0D-8933-A479FC01F166}" presName="node" presStyleLbl="node1" presStyleIdx="6" presStyleCnt="11">
        <dgm:presLayoutVars>
          <dgm:bulletEnabled val="1"/>
        </dgm:presLayoutVars>
      </dgm:prSet>
      <dgm:spPr/>
    </dgm:pt>
    <dgm:pt modelId="{6FCE1BE1-9C13-4503-86A1-78D92E8CE780}" type="pres">
      <dgm:prSet presAssocID="{CD59503B-813B-42AD-A86C-A6C57DD1BCD6}" presName="sibTrans" presStyleCnt="0"/>
      <dgm:spPr/>
    </dgm:pt>
    <dgm:pt modelId="{9A6A5F38-C707-4C3C-A192-1E5908A865F3}" type="pres">
      <dgm:prSet presAssocID="{E84DED0E-A892-4DC6-BCEE-3272137C1201}" presName="node" presStyleLbl="node1" presStyleIdx="7" presStyleCnt="11">
        <dgm:presLayoutVars>
          <dgm:bulletEnabled val="1"/>
        </dgm:presLayoutVars>
      </dgm:prSet>
      <dgm:spPr/>
    </dgm:pt>
    <dgm:pt modelId="{8C75BE4C-9BEE-4F4C-852D-D46F5E3EF125}" type="pres">
      <dgm:prSet presAssocID="{A1F70727-9196-41A7-9D92-D5E353D84446}" presName="sibTrans" presStyleCnt="0"/>
      <dgm:spPr/>
    </dgm:pt>
    <dgm:pt modelId="{A67108B4-E387-4D9C-A5D1-BFDBD60026E3}" type="pres">
      <dgm:prSet presAssocID="{E1904F56-0670-43AC-9484-27DEBBA72BC0}" presName="node" presStyleLbl="node1" presStyleIdx="8" presStyleCnt="11">
        <dgm:presLayoutVars>
          <dgm:bulletEnabled val="1"/>
        </dgm:presLayoutVars>
      </dgm:prSet>
      <dgm:spPr/>
    </dgm:pt>
    <dgm:pt modelId="{A3F50426-9E6F-45E3-B6E1-B1393C547FCC}" type="pres">
      <dgm:prSet presAssocID="{8E06042A-F4CC-40E5-8EDE-D2C1BB11C9E2}" presName="sibTrans" presStyleCnt="0"/>
      <dgm:spPr/>
    </dgm:pt>
    <dgm:pt modelId="{D0E81016-F4B0-4170-89B6-341A3B3CBEEE}" type="pres">
      <dgm:prSet presAssocID="{6ADDD7EC-9D69-43BF-A3E4-A696751C5F48}" presName="node" presStyleLbl="node1" presStyleIdx="9" presStyleCnt="11">
        <dgm:presLayoutVars>
          <dgm:bulletEnabled val="1"/>
        </dgm:presLayoutVars>
      </dgm:prSet>
      <dgm:spPr/>
    </dgm:pt>
    <dgm:pt modelId="{B777F6D8-B29C-4AD4-AE7A-77EF8D8C24E2}" type="pres">
      <dgm:prSet presAssocID="{5B4FBB99-544E-438B-84C3-9B02697F50C1}" presName="sibTrans" presStyleCnt="0"/>
      <dgm:spPr/>
    </dgm:pt>
    <dgm:pt modelId="{FA06A4DA-7510-4A13-8BE7-25B9AC660EDB}" type="pres">
      <dgm:prSet presAssocID="{E62CA902-EF8D-4F2B-9071-4A24F22D6ADF}" presName="node" presStyleLbl="node1" presStyleIdx="10" presStyleCnt="11">
        <dgm:presLayoutVars>
          <dgm:bulletEnabled val="1"/>
        </dgm:presLayoutVars>
      </dgm:prSet>
      <dgm:spPr/>
    </dgm:pt>
  </dgm:ptLst>
  <dgm:cxnLst>
    <dgm:cxn modelId="{37BDDF05-9DB2-47A5-8242-A60B4850D86C}" srcId="{51E1848A-5D3A-45FF-884C-8ADDC34ACF9D}" destId="{E62CA902-EF8D-4F2B-9071-4A24F22D6ADF}" srcOrd="10" destOrd="0" parTransId="{E888027A-B9D4-4E7F-BD0A-E71066F9B2B3}" sibTransId="{99D4CC5F-818A-425C-B087-3960988CF3B4}"/>
    <dgm:cxn modelId="{A34AB406-BD82-44CE-B7BB-C20DCFFF0716}" srcId="{51E1848A-5D3A-45FF-884C-8ADDC34ACF9D}" destId="{ED79B1AC-110B-4BD2-B8EB-9EB04E7944D0}" srcOrd="5" destOrd="0" parTransId="{D5EC3B88-4448-4B43-B0D3-96A4726B2140}" sibTransId="{CAD48746-8A88-4180-949B-72BD6090B680}"/>
    <dgm:cxn modelId="{57F99C0B-D5C0-4E7D-AF3A-B38966D786B5}" type="presOf" srcId="{51E1848A-5D3A-45FF-884C-8ADDC34ACF9D}" destId="{B401D70B-E2F2-4454-B078-6E9CBCFE90B4}" srcOrd="0" destOrd="0" presId="urn:microsoft.com/office/officeart/2005/8/layout/default"/>
    <dgm:cxn modelId="{F527151D-0971-4A47-B9E5-8C5107A96BAB}" srcId="{51E1848A-5D3A-45FF-884C-8ADDC34ACF9D}" destId="{6649D332-C59C-457F-8322-D39EFF34BA3A}" srcOrd="4" destOrd="0" parTransId="{78DC156B-D36F-4D9F-B02D-84B69D85FC66}" sibTransId="{6F3DF146-6CD8-4423-B5E6-4C1DA5B51B67}"/>
    <dgm:cxn modelId="{C8D5201F-E95A-4E87-8674-E7FCF865E551}" srcId="{51E1848A-5D3A-45FF-884C-8ADDC34ACF9D}" destId="{C4763CE7-3779-4FC8-A07A-670295DB9133}" srcOrd="3" destOrd="0" parTransId="{4CD57FE1-705B-4171-9C3A-A12F00C5ADC0}" sibTransId="{D2C76DE2-8DB5-43B2-B7F7-839B96556B4E}"/>
    <dgm:cxn modelId="{D4813128-D3A5-45D2-9075-8DEB30D8DFD9}" type="presOf" srcId="{007F2CE2-C200-4F0D-8933-A479FC01F166}" destId="{177CD803-5431-4F5D-84A0-958AA0DBF756}" srcOrd="0" destOrd="0" presId="urn:microsoft.com/office/officeart/2005/8/layout/default"/>
    <dgm:cxn modelId="{96FD6528-C93F-484A-B29D-2C5FAB9F4B31}" type="presOf" srcId="{E8349211-ED70-459F-A101-6026ABA5CEDB}" destId="{3F19A08C-6260-4EA5-A395-8886AD89975C}" srcOrd="0" destOrd="0" presId="urn:microsoft.com/office/officeart/2005/8/layout/default"/>
    <dgm:cxn modelId="{4906332A-BC65-4090-9BC2-70D5A64E7812}" srcId="{51E1848A-5D3A-45FF-884C-8ADDC34ACF9D}" destId="{7233C179-BD72-477A-9E46-16BF2D0C807D}" srcOrd="0" destOrd="0" parTransId="{3813FD94-C363-4650-AB41-BBA254C489E1}" sibTransId="{4A1C0393-A220-40D9-829D-DA1F14B5E17B}"/>
    <dgm:cxn modelId="{D991FD3B-2A54-40FB-BB1C-A4A845206EE9}" type="presOf" srcId="{E1904F56-0670-43AC-9484-27DEBBA72BC0}" destId="{A67108B4-E387-4D9C-A5D1-BFDBD60026E3}" srcOrd="0" destOrd="0" presId="urn:microsoft.com/office/officeart/2005/8/layout/default"/>
    <dgm:cxn modelId="{A5411F3E-6A52-4209-823A-7B97A21AAEC5}" type="presOf" srcId="{C4763CE7-3779-4FC8-A07A-670295DB9133}" destId="{A3DA0FB3-16B1-4392-B4F9-0936BEFABDFE}" srcOrd="0" destOrd="0" presId="urn:microsoft.com/office/officeart/2005/8/layout/default"/>
    <dgm:cxn modelId="{D3BF0E54-6665-4CDB-83DC-87D82A07E174}" srcId="{51E1848A-5D3A-45FF-884C-8ADDC34ACF9D}" destId="{007F2CE2-C200-4F0D-8933-A479FC01F166}" srcOrd="6" destOrd="0" parTransId="{6EE29E8B-3A6A-40D4-ADC5-AEA16CBC0EC8}" sibTransId="{CD59503B-813B-42AD-A86C-A6C57DD1BCD6}"/>
    <dgm:cxn modelId="{CD66C354-6BCD-4BC2-B59E-9F56002F545D}" type="presOf" srcId="{E84DED0E-A892-4DC6-BCEE-3272137C1201}" destId="{9A6A5F38-C707-4C3C-A192-1E5908A865F3}" srcOrd="0" destOrd="0" presId="urn:microsoft.com/office/officeart/2005/8/layout/default"/>
    <dgm:cxn modelId="{6419C879-B81B-41C9-B4C4-FBFE6B3C845B}" srcId="{51E1848A-5D3A-45FF-884C-8ADDC34ACF9D}" destId="{E8349211-ED70-459F-A101-6026ABA5CEDB}" srcOrd="1" destOrd="0" parTransId="{084150F9-EDC1-49E8-A91F-F46E890A3D24}" sibTransId="{517EE1CA-5508-4FFB-8C36-F53B0667EE03}"/>
    <dgm:cxn modelId="{127BC49A-86F4-4B6C-8ABD-4450005B9233}" type="presOf" srcId="{18783A39-F8C9-4816-902E-C438E688CA3F}" destId="{15663223-63AA-4DC0-B6D6-AB5ECD7A8550}" srcOrd="0" destOrd="0" presId="urn:microsoft.com/office/officeart/2005/8/layout/default"/>
    <dgm:cxn modelId="{E850369D-6487-4244-BDA0-8DFA9AB58553}" type="presOf" srcId="{6ADDD7EC-9D69-43BF-A3E4-A696751C5F48}" destId="{D0E81016-F4B0-4170-89B6-341A3B3CBEEE}" srcOrd="0" destOrd="0" presId="urn:microsoft.com/office/officeart/2005/8/layout/default"/>
    <dgm:cxn modelId="{FCFA08A4-2EE3-432B-9A5F-BB913478A717}" type="presOf" srcId="{ED79B1AC-110B-4BD2-B8EB-9EB04E7944D0}" destId="{786F1BA8-0BBE-4BC6-AE07-A62426DF3BD9}" srcOrd="0" destOrd="0" presId="urn:microsoft.com/office/officeart/2005/8/layout/default"/>
    <dgm:cxn modelId="{F1405FA8-50B7-4DDC-BA19-88F66BA69513}" srcId="{51E1848A-5D3A-45FF-884C-8ADDC34ACF9D}" destId="{E1904F56-0670-43AC-9484-27DEBBA72BC0}" srcOrd="8" destOrd="0" parTransId="{0F65BFEB-5722-4FC8-980B-6912CACCDA60}" sibTransId="{8E06042A-F4CC-40E5-8EDE-D2C1BB11C9E2}"/>
    <dgm:cxn modelId="{B4E919A9-92DE-43E8-9A1A-19EF102B1760}" type="presOf" srcId="{6649D332-C59C-457F-8322-D39EFF34BA3A}" destId="{1ACEB19F-2342-440F-8529-173E1031BFED}" srcOrd="0" destOrd="0" presId="urn:microsoft.com/office/officeart/2005/8/layout/default"/>
    <dgm:cxn modelId="{D45E4EA9-F659-4C20-B6D4-F44465BD5A73}" srcId="{51E1848A-5D3A-45FF-884C-8ADDC34ACF9D}" destId="{18783A39-F8C9-4816-902E-C438E688CA3F}" srcOrd="2" destOrd="0" parTransId="{FE08D90A-B31D-4D01-A19B-EF5A00898EBD}" sibTransId="{3E39A344-550C-4D22-9002-F0E83EFBEC39}"/>
    <dgm:cxn modelId="{AE605DB1-6C34-4532-B515-077C45543F30}" srcId="{51E1848A-5D3A-45FF-884C-8ADDC34ACF9D}" destId="{E84DED0E-A892-4DC6-BCEE-3272137C1201}" srcOrd="7" destOrd="0" parTransId="{7C54AA39-2100-4C78-852F-3B071EC69F16}" sibTransId="{A1F70727-9196-41A7-9D92-D5E353D84446}"/>
    <dgm:cxn modelId="{77D0DBB3-EEA1-4925-B3E6-49B481E85C81}" type="presOf" srcId="{E62CA902-EF8D-4F2B-9071-4A24F22D6ADF}" destId="{FA06A4DA-7510-4A13-8BE7-25B9AC660EDB}" srcOrd="0" destOrd="0" presId="urn:microsoft.com/office/officeart/2005/8/layout/default"/>
    <dgm:cxn modelId="{FBB03FC9-391D-4CD5-A5D3-1EDA45BBF2B8}" type="presOf" srcId="{7233C179-BD72-477A-9E46-16BF2D0C807D}" destId="{996F2B32-687B-4B40-A391-D296BC5B8F7A}" srcOrd="0" destOrd="0" presId="urn:microsoft.com/office/officeart/2005/8/layout/default"/>
    <dgm:cxn modelId="{F19F0AFD-05A9-43F1-897C-437F1F5FF067}" srcId="{51E1848A-5D3A-45FF-884C-8ADDC34ACF9D}" destId="{6ADDD7EC-9D69-43BF-A3E4-A696751C5F48}" srcOrd="9" destOrd="0" parTransId="{094437C4-0F06-4E17-BB86-6F1FCECFFF5F}" sibTransId="{5B4FBB99-544E-438B-84C3-9B02697F50C1}"/>
    <dgm:cxn modelId="{CFA6A025-8245-4351-A6B4-1F5A696D5E9B}" type="presParOf" srcId="{B401D70B-E2F2-4454-B078-6E9CBCFE90B4}" destId="{996F2B32-687B-4B40-A391-D296BC5B8F7A}" srcOrd="0" destOrd="0" presId="urn:microsoft.com/office/officeart/2005/8/layout/default"/>
    <dgm:cxn modelId="{8A0E62A5-A269-4AB6-BAD8-C47A78FE11A0}" type="presParOf" srcId="{B401D70B-E2F2-4454-B078-6E9CBCFE90B4}" destId="{9EF60E95-1003-4B69-BBD5-907D88887243}" srcOrd="1" destOrd="0" presId="urn:microsoft.com/office/officeart/2005/8/layout/default"/>
    <dgm:cxn modelId="{2B9D11D2-ACEF-424A-8E1D-C030375DBDE9}" type="presParOf" srcId="{B401D70B-E2F2-4454-B078-6E9CBCFE90B4}" destId="{3F19A08C-6260-4EA5-A395-8886AD89975C}" srcOrd="2" destOrd="0" presId="urn:microsoft.com/office/officeart/2005/8/layout/default"/>
    <dgm:cxn modelId="{5C215089-67C5-4B0C-A5FD-0DED6D94A061}" type="presParOf" srcId="{B401D70B-E2F2-4454-B078-6E9CBCFE90B4}" destId="{9786333E-8985-465E-B02E-C52D67598F45}" srcOrd="3" destOrd="0" presId="urn:microsoft.com/office/officeart/2005/8/layout/default"/>
    <dgm:cxn modelId="{87B2E8A4-522C-41C4-A44C-5289FADEF37D}" type="presParOf" srcId="{B401D70B-E2F2-4454-B078-6E9CBCFE90B4}" destId="{15663223-63AA-4DC0-B6D6-AB5ECD7A8550}" srcOrd="4" destOrd="0" presId="urn:microsoft.com/office/officeart/2005/8/layout/default"/>
    <dgm:cxn modelId="{D58DD995-545F-4A7B-BB89-00EAC3B26EB6}" type="presParOf" srcId="{B401D70B-E2F2-4454-B078-6E9CBCFE90B4}" destId="{6D368720-80CD-427E-9CDC-7FD4C4E431ED}" srcOrd="5" destOrd="0" presId="urn:microsoft.com/office/officeart/2005/8/layout/default"/>
    <dgm:cxn modelId="{05D07895-8BE8-4E60-8ED2-13EF36231D01}" type="presParOf" srcId="{B401D70B-E2F2-4454-B078-6E9CBCFE90B4}" destId="{A3DA0FB3-16B1-4392-B4F9-0936BEFABDFE}" srcOrd="6" destOrd="0" presId="urn:microsoft.com/office/officeart/2005/8/layout/default"/>
    <dgm:cxn modelId="{2D5D01A1-A6F9-4037-A5D3-8F18040850F0}" type="presParOf" srcId="{B401D70B-E2F2-4454-B078-6E9CBCFE90B4}" destId="{ED98934A-B4C8-442E-9A94-02FF3E4990EF}" srcOrd="7" destOrd="0" presId="urn:microsoft.com/office/officeart/2005/8/layout/default"/>
    <dgm:cxn modelId="{F56B1C79-02EC-4AB5-B79D-D16972EDF565}" type="presParOf" srcId="{B401D70B-E2F2-4454-B078-6E9CBCFE90B4}" destId="{1ACEB19F-2342-440F-8529-173E1031BFED}" srcOrd="8" destOrd="0" presId="urn:microsoft.com/office/officeart/2005/8/layout/default"/>
    <dgm:cxn modelId="{44483B92-10A8-40A1-936F-018B2F8BE925}" type="presParOf" srcId="{B401D70B-E2F2-4454-B078-6E9CBCFE90B4}" destId="{3AB60FF6-3A45-45ED-96DB-C0B3DD6F49BC}" srcOrd="9" destOrd="0" presId="urn:microsoft.com/office/officeart/2005/8/layout/default"/>
    <dgm:cxn modelId="{AE3B0530-142A-4E8A-9E72-9A17888A4C38}" type="presParOf" srcId="{B401D70B-E2F2-4454-B078-6E9CBCFE90B4}" destId="{786F1BA8-0BBE-4BC6-AE07-A62426DF3BD9}" srcOrd="10" destOrd="0" presId="urn:microsoft.com/office/officeart/2005/8/layout/default"/>
    <dgm:cxn modelId="{3604CCD6-D7D5-4F51-8E7B-04315A59A0CA}" type="presParOf" srcId="{B401D70B-E2F2-4454-B078-6E9CBCFE90B4}" destId="{7015DCD4-F13D-4EB5-8FC7-A3EB2B094E2B}" srcOrd="11" destOrd="0" presId="urn:microsoft.com/office/officeart/2005/8/layout/default"/>
    <dgm:cxn modelId="{BAE579DE-6D6A-43E0-A9B5-08D9C65D61D4}" type="presParOf" srcId="{B401D70B-E2F2-4454-B078-6E9CBCFE90B4}" destId="{177CD803-5431-4F5D-84A0-958AA0DBF756}" srcOrd="12" destOrd="0" presId="urn:microsoft.com/office/officeart/2005/8/layout/default"/>
    <dgm:cxn modelId="{67678358-651A-419B-AC71-DBCCC373379B}" type="presParOf" srcId="{B401D70B-E2F2-4454-B078-6E9CBCFE90B4}" destId="{6FCE1BE1-9C13-4503-86A1-78D92E8CE780}" srcOrd="13" destOrd="0" presId="urn:microsoft.com/office/officeart/2005/8/layout/default"/>
    <dgm:cxn modelId="{CA48A8A4-C74B-4061-B245-BD2787BFA0EA}" type="presParOf" srcId="{B401D70B-E2F2-4454-B078-6E9CBCFE90B4}" destId="{9A6A5F38-C707-4C3C-A192-1E5908A865F3}" srcOrd="14" destOrd="0" presId="urn:microsoft.com/office/officeart/2005/8/layout/default"/>
    <dgm:cxn modelId="{EDACB100-1C92-486D-A801-08B5F69C6FCD}" type="presParOf" srcId="{B401D70B-E2F2-4454-B078-6E9CBCFE90B4}" destId="{8C75BE4C-9BEE-4F4C-852D-D46F5E3EF125}" srcOrd="15" destOrd="0" presId="urn:microsoft.com/office/officeart/2005/8/layout/default"/>
    <dgm:cxn modelId="{B2CF10C9-9C55-4AD9-8E5C-5020C156AD10}" type="presParOf" srcId="{B401D70B-E2F2-4454-B078-6E9CBCFE90B4}" destId="{A67108B4-E387-4D9C-A5D1-BFDBD60026E3}" srcOrd="16" destOrd="0" presId="urn:microsoft.com/office/officeart/2005/8/layout/default"/>
    <dgm:cxn modelId="{1A3CE13E-1E90-49CC-A511-F787603B9926}" type="presParOf" srcId="{B401D70B-E2F2-4454-B078-6E9CBCFE90B4}" destId="{A3F50426-9E6F-45E3-B6E1-B1393C547FCC}" srcOrd="17" destOrd="0" presId="urn:microsoft.com/office/officeart/2005/8/layout/default"/>
    <dgm:cxn modelId="{256956DC-9610-410B-B87B-ACCBEED2DB26}" type="presParOf" srcId="{B401D70B-E2F2-4454-B078-6E9CBCFE90B4}" destId="{D0E81016-F4B0-4170-89B6-341A3B3CBEEE}" srcOrd="18" destOrd="0" presId="urn:microsoft.com/office/officeart/2005/8/layout/default"/>
    <dgm:cxn modelId="{25CCFCE4-160F-49D7-BBD7-B49AA7FFADA4}" type="presParOf" srcId="{B401D70B-E2F2-4454-B078-6E9CBCFE90B4}" destId="{B777F6D8-B29C-4AD4-AE7A-77EF8D8C24E2}" srcOrd="19" destOrd="0" presId="urn:microsoft.com/office/officeart/2005/8/layout/default"/>
    <dgm:cxn modelId="{3697C65C-DA4C-4865-A25E-F0CAE1EBDF81}" type="presParOf" srcId="{B401D70B-E2F2-4454-B078-6E9CBCFE90B4}" destId="{FA06A4DA-7510-4A13-8BE7-25B9AC660EDB}" srcOrd="2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B6A714EF-C9FA-4D86-85F6-DCEA11684994}" type="doc">
      <dgm:prSet loTypeId="urn:microsoft.com/office/officeart/2005/8/layout/default" loCatId="list" qsTypeId="urn:microsoft.com/office/officeart/2005/8/quickstyle/simple1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7C972DFE-9E40-4849-89D1-12CFEBFD732B}">
      <dgm:prSet/>
      <dgm:spPr/>
      <dgm:t>
        <a:bodyPr/>
        <a:lstStyle/>
        <a:p>
          <a:r>
            <a:rPr lang="fr-FR" b="0" i="0"/>
            <a:t>emporter</a:t>
          </a:r>
          <a:endParaRPr lang="en-US"/>
        </a:p>
      </dgm:t>
    </dgm:pt>
    <dgm:pt modelId="{7032E639-0AF9-421A-B13F-90EE693B9B84}" type="parTrans" cxnId="{BDF85FC3-49AA-4D8C-92EC-06121D9D8FFC}">
      <dgm:prSet/>
      <dgm:spPr/>
      <dgm:t>
        <a:bodyPr/>
        <a:lstStyle/>
        <a:p>
          <a:endParaRPr lang="en-US"/>
        </a:p>
      </dgm:t>
    </dgm:pt>
    <dgm:pt modelId="{C4399503-23EA-4F7F-8710-32E4AB1BC777}" type="sibTrans" cxnId="{BDF85FC3-49AA-4D8C-92EC-06121D9D8FFC}">
      <dgm:prSet/>
      <dgm:spPr/>
      <dgm:t>
        <a:bodyPr/>
        <a:lstStyle/>
        <a:p>
          <a:endParaRPr lang="en-US"/>
        </a:p>
      </dgm:t>
    </dgm:pt>
    <dgm:pt modelId="{A962F51A-CDDF-4509-99D2-7826BCA7617C}">
      <dgm:prSet/>
      <dgm:spPr/>
      <dgm:t>
        <a:bodyPr/>
        <a:lstStyle/>
        <a:p>
          <a:r>
            <a:rPr lang="fr-FR" b="0" i="0"/>
            <a:t>entrer </a:t>
          </a:r>
          <a:endParaRPr lang="en-US"/>
        </a:p>
      </dgm:t>
    </dgm:pt>
    <dgm:pt modelId="{A0AB1CDD-75D1-4497-B0EA-879872BBD7DC}" type="parTrans" cxnId="{89B7530A-2E3A-405D-BAF4-F420571C1C2B}">
      <dgm:prSet/>
      <dgm:spPr/>
      <dgm:t>
        <a:bodyPr/>
        <a:lstStyle/>
        <a:p>
          <a:endParaRPr lang="en-US"/>
        </a:p>
      </dgm:t>
    </dgm:pt>
    <dgm:pt modelId="{C1E35587-1ABC-47A3-83C0-93217CBF1481}" type="sibTrans" cxnId="{89B7530A-2E3A-405D-BAF4-F420571C1C2B}">
      <dgm:prSet/>
      <dgm:spPr/>
      <dgm:t>
        <a:bodyPr/>
        <a:lstStyle/>
        <a:p>
          <a:endParaRPr lang="en-US"/>
        </a:p>
      </dgm:t>
    </dgm:pt>
    <dgm:pt modelId="{B5C1B775-4B77-4490-8538-14FEE50FEE86}">
      <dgm:prSet/>
      <dgm:spPr/>
      <dgm:t>
        <a:bodyPr/>
        <a:lstStyle/>
        <a:p>
          <a:r>
            <a:rPr lang="fr-FR" b="0" i="0"/>
            <a:t>envoyer </a:t>
          </a:r>
          <a:endParaRPr lang="en-US"/>
        </a:p>
      </dgm:t>
    </dgm:pt>
    <dgm:pt modelId="{0644B825-DB42-433E-A229-6AF42B0C13DC}" type="parTrans" cxnId="{DB4E0392-984E-482E-B981-DF6AA6FD7F93}">
      <dgm:prSet/>
      <dgm:spPr/>
      <dgm:t>
        <a:bodyPr/>
        <a:lstStyle/>
        <a:p>
          <a:endParaRPr lang="en-US"/>
        </a:p>
      </dgm:t>
    </dgm:pt>
    <dgm:pt modelId="{2EF8A294-55D0-4014-A5B0-9777DA96A2FF}" type="sibTrans" cxnId="{DB4E0392-984E-482E-B981-DF6AA6FD7F93}">
      <dgm:prSet/>
      <dgm:spPr/>
      <dgm:t>
        <a:bodyPr/>
        <a:lstStyle/>
        <a:p>
          <a:endParaRPr lang="en-US"/>
        </a:p>
      </dgm:t>
    </dgm:pt>
    <dgm:pt modelId="{FAEDA41B-3B45-43EB-ADD5-81DF69B0F632}">
      <dgm:prSet/>
      <dgm:spPr/>
      <dgm:t>
        <a:bodyPr/>
        <a:lstStyle/>
        <a:p>
          <a:r>
            <a:rPr lang="fr-FR" b="0" i="0"/>
            <a:t>espérer </a:t>
          </a:r>
          <a:endParaRPr lang="en-US"/>
        </a:p>
      </dgm:t>
    </dgm:pt>
    <dgm:pt modelId="{769CCC0D-4ACF-45A2-A5FB-39D114DFCE7D}" type="parTrans" cxnId="{791CBB8C-C0C4-4982-B153-0973370AC63A}">
      <dgm:prSet/>
      <dgm:spPr/>
      <dgm:t>
        <a:bodyPr/>
        <a:lstStyle/>
        <a:p>
          <a:endParaRPr lang="en-US"/>
        </a:p>
      </dgm:t>
    </dgm:pt>
    <dgm:pt modelId="{E6795E03-2575-4016-87B9-4CD26BEC7934}" type="sibTrans" cxnId="{791CBB8C-C0C4-4982-B153-0973370AC63A}">
      <dgm:prSet/>
      <dgm:spPr/>
      <dgm:t>
        <a:bodyPr/>
        <a:lstStyle/>
        <a:p>
          <a:endParaRPr lang="en-US"/>
        </a:p>
      </dgm:t>
    </dgm:pt>
    <dgm:pt modelId="{77863A24-1F7C-445F-8BE5-A7C9DF309627}">
      <dgm:prSet/>
      <dgm:spPr/>
      <dgm:t>
        <a:bodyPr/>
        <a:lstStyle/>
        <a:p>
          <a:r>
            <a:rPr lang="fr-FR" b="0" i="0"/>
            <a:t>essayer </a:t>
          </a:r>
          <a:endParaRPr lang="en-US"/>
        </a:p>
      </dgm:t>
    </dgm:pt>
    <dgm:pt modelId="{C3BA5A3C-EBA6-43D9-856C-689094A7817C}" type="parTrans" cxnId="{22AAFB92-0DA4-4B00-BC2F-C3DF19065F21}">
      <dgm:prSet/>
      <dgm:spPr/>
      <dgm:t>
        <a:bodyPr/>
        <a:lstStyle/>
        <a:p>
          <a:endParaRPr lang="en-US"/>
        </a:p>
      </dgm:t>
    </dgm:pt>
    <dgm:pt modelId="{2D77E484-750C-4C08-897A-38DD02DE083A}" type="sibTrans" cxnId="{22AAFB92-0DA4-4B00-BC2F-C3DF19065F21}">
      <dgm:prSet/>
      <dgm:spPr/>
      <dgm:t>
        <a:bodyPr/>
        <a:lstStyle/>
        <a:p>
          <a:endParaRPr lang="en-US"/>
        </a:p>
      </dgm:t>
    </dgm:pt>
    <dgm:pt modelId="{BAFCB4D9-E1D1-4A47-85D6-C390DF7537AC}">
      <dgm:prSet/>
      <dgm:spPr/>
      <dgm:t>
        <a:bodyPr/>
        <a:lstStyle/>
        <a:p>
          <a:r>
            <a:rPr lang="fr-FR" b="0" i="0"/>
            <a:t>exister </a:t>
          </a:r>
          <a:endParaRPr lang="en-US"/>
        </a:p>
      </dgm:t>
    </dgm:pt>
    <dgm:pt modelId="{FB2585B1-06ED-4D59-A548-83E1428D3E63}" type="parTrans" cxnId="{9052E3C7-ADE7-4B98-8D97-8D4D7994EC9D}">
      <dgm:prSet/>
      <dgm:spPr/>
      <dgm:t>
        <a:bodyPr/>
        <a:lstStyle/>
        <a:p>
          <a:endParaRPr lang="en-US"/>
        </a:p>
      </dgm:t>
    </dgm:pt>
    <dgm:pt modelId="{2B6706DA-2FEE-4243-A13B-489835953804}" type="sibTrans" cxnId="{9052E3C7-ADE7-4B98-8D97-8D4D7994EC9D}">
      <dgm:prSet/>
      <dgm:spPr/>
      <dgm:t>
        <a:bodyPr/>
        <a:lstStyle/>
        <a:p>
          <a:endParaRPr lang="en-US"/>
        </a:p>
      </dgm:t>
    </dgm:pt>
    <dgm:pt modelId="{C662B07A-4EE0-41A7-9EDF-824CAAA809CA}">
      <dgm:prSet/>
      <dgm:spPr/>
      <dgm:t>
        <a:bodyPr/>
        <a:lstStyle/>
        <a:p>
          <a:r>
            <a:rPr lang="fr-FR" b="0" i="0"/>
            <a:t>expliquer </a:t>
          </a:r>
          <a:endParaRPr lang="en-US"/>
        </a:p>
      </dgm:t>
    </dgm:pt>
    <dgm:pt modelId="{556BCCFD-1595-478C-A898-44D9C61E630A}" type="parTrans" cxnId="{C8D03213-7212-4FF4-9402-CB733FD5BE93}">
      <dgm:prSet/>
      <dgm:spPr/>
      <dgm:t>
        <a:bodyPr/>
        <a:lstStyle/>
        <a:p>
          <a:endParaRPr lang="en-US"/>
        </a:p>
      </dgm:t>
    </dgm:pt>
    <dgm:pt modelId="{E3C12A58-E247-4D05-8A3F-B652D6537E89}" type="sibTrans" cxnId="{C8D03213-7212-4FF4-9402-CB733FD5BE93}">
      <dgm:prSet/>
      <dgm:spPr/>
      <dgm:t>
        <a:bodyPr/>
        <a:lstStyle/>
        <a:p>
          <a:endParaRPr lang="en-US"/>
        </a:p>
      </dgm:t>
    </dgm:pt>
    <dgm:pt modelId="{D568DE8C-66CE-41D0-897C-2EDEAFEE2F29}">
      <dgm:prSet/>
      <dgm:spPr/>
      <dgm:t>
        <a:bodyPr/>
        <a:lstStyle/>
        <a:p>
          <a:r>
            <a:rPr lang="fr-FR" b="0" i="0"/>
            <a:t>exprimer </a:t>
          </a:r>
          <a:endParaRPr lang="en-US"/>
        </a:p>
      </dgm:t>
    </dgm:pt>
    <dgm:pt modelId="{B6BE59FC-605E-4B4C-B5FE-FF1C7E06E5AA}" type="parTrans" cxnId="{698DD265-FA60-4127-97DC-7CE397AAAABB}">
      <dgm:prSet/>
      <dgm:spPr/>
      <dgm:t>
        <a:bodyPr/>
        <a:lstStyle/>
        <a:p>
          <a:endParaRPr lang="en-US"/>
        </a:p>
      </dgm:t>
    </dgm:pt>
    <dgm:pt modelId="{3FE739ED-06C1-4EC7-A962-78C920AFBB49}" type="sibTrans" cxnId="{698DD265-FA60-4127-97DC-7CE397AAAABB}">
      <dgm:prSet/>
      <dgm:spPr/>
      <dgm:t>
        <a:bodyPr/>
        <a:lstStyle/>
        <a:p>
          <a:endParaRPr lang="en-US"/>
        </a:p>
      </dgm:t>
    </dgm:pt>
    <dgm:pt modelId="{952EFD37-5C55-426D-ACE0-66BB43BAADC9}">
      <dgm:prSet/>
      <dgm:spPr/>
      <dgm:t>
        <a:bodyPr/>
        <a:lstStyle/>
        <a:p>
          <a:r>
            <a:rPr lang="fr-FR" b="0" i="0"/>
            <a:t>fermer </a:t>
          </a:r>
          <a:endParaRPr lang="en-US"/>
        </a:p>
      </dgm:t>
    </dgm:pt>
    <dgm:pt modelId="{C64B588D-C2A4-405B-9FC8-825055C9BD9B}" type="parTrans" cxnId="{C3CBD3C0-526F-4AFB-A6E5-6C42864C211B}">
      <dgm:prSet/>
      <dgm:spPr/>
      <dgm:t>
        <a:bodyPr/>
        <a:lstStyle/>
        <a:p>
          <a:endParaRPr lang="en-US"/>
        </a:p>
      </dgm:t>
    </dgm:pt>
    <dgm:pt modelId="{CB45BBA8-B141-48CA-852D-67ADAB75113C}" type="sibTrans" cxnId="{C3CBD3C0-526F-4AFB-A6E5-6C42864C211B}">
      <dgm:prSet/>
      <dgm:spPr/>
      <dgm:t>
        <a:bodyPr/>
        <a:lstStyle/>
        <a:p>
          <a:endParaRPr lang="en-US"/>
        </a:p>
      </dgm:t>
    </dgm:pt>
    <dgm:pt modelId="{014D0099-1C33-442E-8A41-EB6CB5B8AAD5}">
      <dgm:prSet/>
      <dgm:spPr/>
      <dgm:t>
        <a:bodyPr/>
        <a:lstStyle/>
        <a:p>
          <a:r>
            <a:rPr lang="fr-FR" b="0" i="0"/>
            <a:t>former </a:t>
          </a:r>
          <a:endParaRPr lang="en-US"/>
        </a:p>
      </dgm:t>
    </dgm:pt>
    <dgm:pt modelId="{6C21C52D-5719-4F9B-B8EF-74919811C477}" type="parTrans" cxnId="{025C523C-8688-4263-BB1B-CB6528C14183}">
      <dgm:prSet/>
      <dgm:spPr/>
      <dgm:t>
        <a:bodyPr/>
        <a:lstStyle/>
        <a:p>
          <a:endParaRPr lang="en-US"/>
        </a:p>
      </dgm:t>
    </dgm:pt>
    <dgm:pt modelId="{A90CAAB5-875C-4B92-BB81-25D75C7F6B7A}" type="sibTrans" cxnId="{025C523C-8688-4263-BB1B-CB6528C14183}">
      <dgm:prSet/>
      <dgm:spPr/>
      <dgm:t>
        <a:bodyPr/>
        <a:lstStyle/>
        <a:p>
          <a:endParaRPr lang="en-US"/>
        </a:p>
      </dgm:t>
    </dgm:pt>
    <dgm:pt modelId="{3B0B56ED-2E36-48CA-B3EE-72E08D6D14F0}">
      <dgm:prSet/>
      <dgm:spPr/>
      <dgm:t>
        <a:bodyPr/>
        <a:lstStyle/>
        <a:p>
          <a:r>
            <a:rPr lang="en-US" b="0" i="0"/>
            <a:t>frapper </a:t>
          </a:r>
          <a:endParaRPr lang="en-US"/>
        </a:p>
      </dgm:t>
    </dgm:pt>
    <dgm:pt modelId="{4C85282F-106D-4C6A-89E3-BEC3E93E5AB4}" type="parTrans" cxnId="{823038F3-1D98-4CB3-B3EE-95FEEB7B77FD}">
      <dgm:prSet/>
      <dgm:spPr/>
      <dgm:t>
        <a:bodyPr/>
        <a:lstStyle/>
        <a:p>
          <a:endParaRPr lang="en-US"/>
        </a:p>
      </dgm:t>
    </dgm:pt>
    <dgm:pt modelId="{C318B39D-095F-4050-9037-F757D2AAA593}" type="sibTrans" cxnId="{823038F3-1D98-4CB3-B3EE-95FEEB7B77FD}">
      <dgm:prSet/>
      <dgm:spPr/>
      <dgm:t>
        <a:bodyPr/>
        <a:lstStyle/>
        <a:p>
          <a:endParaRPr lang="en-US"/>
        </a:p>
      </dgm:t>
    </dgm:pt>
    <dgm:pt modelId="{4ECE1C60-E736-46DB-BB80-B1D13A9DA874}">
      <dgm:prSet/>
      <dgm:spPr/>
      <dgm:t>
        <a:bodyPr/>
        <a:lstStyle/>
        <a:p>
          <a:r>
            <a:rPr lang="en-US" b="0" i="0"/>
            <a:t>gagner </a:t>
          </a:r>
          <a:endParaRPr lang="en-US"/>
        </a:p>
      </dgm:t>
    </dgm:pt>
    <dgm:pt modelId="{E163530F-25ED-4411-9CC4-64DE30927DEC}" type="parTrans" cxnId="{92A14F76-7A03-40D0-A9E5-781B951E97B8}">
      <dgm:prSet/>
      <dgm:spPr/>
      <dgm:t>
        <a:bodyPr/>
        <a:lstStyle/>
        <a:p>
          <a:endParaRPr lang="en-US"/>
        </a:p>
      </dgm:t>
    </dgm:pt>
    <dgm:pt modelId="{4FFEAEDA-2910-4881-A760-F0ED0FC7CE78}" type="sibTrans" cxnId="{92A14F76-7A03-40D0-A9E5-781B951E97B8}">
      <dgm:prSet/>
      <dgm:spPr/>
      <dgm:t>
        <a:bodyPr/>
        <a:lstStyle/>
        <a:p>
          <a:endParaRPr lang="en-US"/>
        </a:p>
      </dgm:t>
    </dgm:pt>
    <dgm:pt modelId="{CEFAB818-BC48-4349-A7E4-79BB342EAE7F}" type="pres">
      <dgm:prSet presAssocID="{B6A714EF-C9FA-4D86-85F6-DCEA11684994}" presName="diagram" presStyleCnt="0">
        <dgm:presLayoutVars>
          <dgm:dir/>
          <dgm:resizeHandles val="exact"/>
        </dgm:presLayoutVars>
      </dgm:prSet>
      <dgm:spPr/>
    </dgm:pt>
    <dgm:pt modelId="{437F061E-8DB2-40ED-9BD9-8BE61388BEF5}" type="pres">
      <dgm:prSet presAssocID="{7C972DFE-9E40-4849-89D1-12CFEBFD732B}" presName="node" presStyleLbl="node1" presStyleIdx="0" presStyleCnt="12">
        <dgm:presLayoutVars>
          <dgm:bulletEnabled val="1"/>
        </dgm:presLayoutVars>
      </dgm:prSet>
      <dgm:spPr/>
    </dgm:pt>
    <dgm:pt modelId="{F5A51F1C-302B-40AB-A0BE-57076152CB14}" type="pres">
      <dgm:prSet presAssocID="{C4399503-23EA-4F7F-8710-32E4AB1BC777}" presName="sibTrans" presStyleCnt="0"/>
      <dgm:spPr/>
    </dgm:pt>
    <dgm:pt modelId="{DB35FB1D-AC1F-4F14-8DA3-20329D749A81}" type="pres">
      <dgm:prSet presAssocID="{A962F51A-CDDF-4509-99D2-7826BCA7617C}" presName="node" presStyleLbl="node1" presStyleIdx="1" presStyleCnt="12">
        <dgm:presLayoutVars>
          <dgm:bulletEnabled val="1"/>
        </dgm:presLayoutVars>
      </dgm:prSet>
      <dgm:spPr/>
    </dgm:pt>
    <dgm:pt modelId="{D6B49950-840B-47EB-A17E-A9716AC379C9}" type="pres">
      <dgm:prSet presAssocID="{C1E35587-1ABC-47A3-83C0-93217CBF1481}" presName="sibTrans" presStyleCnt="0"/>
      <dgm:spPr/>
    </dgm:pt>
    <dgm:pt modelId="{1DF97280-0469-44B8-A62C-60ADEDAD48A4}" type="pres">
      <dgm:prSet presAssocID="{B5C1B775-4B77-4490-8538-14FEE50FEE86}" presName="node" presStyleLbl="node1" presStyleIdx="2" presStyleCnt="12">
        <dgm:presLayoutVars>
          <dgm:bulletEnabled val="1"/>
        </dgm:presLayoutVars>
      </dgm:prSet>
      <dgm:spPr/>
    </dgm:pt>
    <dgm:pt modelId="{0E4CF4F8-EE59-4E0E-A277-83BF7D7BDAB9}" type="pres">
      <dgm:prSet presAssocID="{2EF8A294-55D0-4014-A5B0-9777DA96A2FF}" presName="sibTrans" presStyleCnt="0"/>
      <dgm:spPr/>
    </dgm:pt>
    <dgm:pt modelId="{30CA8880-3BA1-4930-A175-FD9DF7BB2DB6}" type="pres">
      <dgm:prSet presAssocID="{FAEDA41B-3B45-43EB-ADD5-81DF69B0F632}" presName="node" presStyleLbl="node1" presStyleIdx="3" presStyleCnt="12">
        <dgm:presLayoutVars>
          <dgm:bulletEnabled val="1"/>
        </dgm:presLayoutVars>
      </dgm:prSet>
      <dgm:spPr/>
    </dgm:pt>
    <dgm:pt modelId="{148D1341-D020-44E9-8D06-1DED549BAF1A}" type="pres">
      <dgm:prSet presAssocID="{E6795E03-2575-4016-87B9-4CD26BEC7934}" presName="sibTrans" presStyleCnt="0"/>
      <dgm:spPr/>
    </dgm:pt>
    <dgm:pt modelId="{13B8FA94-31C0-4D95-AB89-1F6AFBE42768}" type="pres">
      <dgm:prSet presAssocID="{77863A24-1F7C-445F-8BE5-A7C9DF309627}" presName="node" presStyleLbl="node1" presStyleIdx="4" presStyleCnt="12">
        <dgm:presLayoutVars>
          <dgm:bulletEnabled val="1"/>
        </dgm:presLayoutVars>
      </dgm:prSet>
      <dgm:spPr/>
    </dgm:pt>
    <dgm:pt modelId="{4237130D-8229-452A-A4F2-F498E1D6D648}" type="pres">
      <dgm:prSet presAssocID="{2D77E484-750C-4C08-897A-38DD02DE083A}" presName="sibTrans" presStyleCnt="0"/>
      <dgm:spPr/>
    </dgm:pt>
    <dgm:pt modelId="{C1744289-C38C-49D7-A2E3-8D3BEA0A507E}" type="pres">
      <dgm:prSet presAssocID="{BAFCB4D9-E1D1-4A47-85D6-C390DF7537AC}" presName="node" presStyleLbl="node1" presStyleIdx="5" presStyleCnt="12">
        <dgm:presLayoutVars>
          <dgm:bulletEnabled val="1"/>
        </dgm:presLayoutVars>
      </dgm:prSet>
      <dgm:spPr/>
    </dgm:pt>
    <dgm:pt modelId="{7E0DA688-AC28-443D-9C1C-E15CBFEDE7E8}" type="pres">
      <dgm:prSet presAssocID="{2B6706DA-2FEE-4243-A13B-489835953804}" presName="sibTrans" presStyleCnt="0"/>
      <dgm:spPr/>
    </dgm:pt>
    <dgm:pt modelId="{9FFC7108-E42E-4DC3-BD8C-07C3666D6AE3}" type="pres">
      <dgm:prSet presAssocID="{C662B07A-4EE0-41A7-9EDF-824CAAA809CA}" presName="node" presStyleLbl="node1" presStyleIdx="6" presStyleCnt="12">
        <dgm:presLayoutVars>
          <dgm:bulletEnabled val="1"/>
        </dgm:presLayoutVars>
      </dgm:prSet>
      <dgm:spPr/>
    </dgm:pt>
    <dgm:pt modelId="{6C86E6E5-9BDF-44E9-B224-F9E098F1E0D5}" type="pres">
      <dgm:prSet presAssocID="{E3C12A58-E247-4D05-8A3F-B652D6537E89}" presName="sibTrans" presStyleCnt="0"/>
      <dgm:spPr/>
    </dgm:pt>
    <dgm:pt modelId="{3F77DCC2-95C3-49C2-AC28-CF91DBF5F080}" type="pres">
      <dgm:prSet presAssocID="{D568DE8C-66CE-41D0-897C-2EDEAFEE2F29}" presName="node" presStyleLbl="node1" presStyleIdx="7" presStyleCnt="12">
        <dgm:presLayoutVars>
          <dgm:bulletEnabled val="1"/>
        </dgm:presLayoutVars>
      </dgm:prSet>
      <dgm:spPr/>
    </dgm:pt>
    <dgm:pt modelId="{2ED65E83-3AA8-4EDA-8A45-E71197022091}" type="pres">
      <dgm:prSet presAssocID="{3FE739ED-06C1-4EC7-A962-78C920AFBB49}" presName="sibTrans" presStyleCnt="0"/>
      <dgm:spPr/>
    </dgm:pt>
    <dgm:pt modelId="{ACE306BB-7604-4DEB-8BCE-10D5670B9BCE}" type="pres">
      <dgm:prSet presAssocID="{952EFD37-5C55-426D-ACE0-66BB43BAADC9}" presName="node" presStyleLbl="node1" presStyleIdx="8" presStyleCnt="12">
        <dgm:presLayoutVars>
          <dgm:bulletEnabled val="1"/>
        </dgm:presLayoutVars>
      </dgm:prSet>
      <dgm:spPr/>
    </dgm:pt>
    <dgm:pt modelId="{72C5C53C-B73E-45FA-9213-B174AB8245C9}" type="pres">
      <dgm:prSet presAssocID="{CB45BBA8-B141-48CA-852D-67ADAB75113C}" presName="sibTrans" presStyleCnt="0"/>
      <dgm:spPr/>
    </dgm:pt>
    <dgm:pt modelId="{AEC9BDC4-5151-4BEB-886B-402B07F9AEA6}" type="pres">
      <dgm:prSet presAssocID="{014D0099-1C33-442E-8A41-EB6CB5B8AAD5}" presName="node" presStyleLbl="node1" presStyleIdx="9" presStyleCnt="12">
        <dgm:presLayoutVars>
          <dgm:bulletEnabled val="1"/>
        </dgm:presLayoutVars>
      </dgm:prSet>
      <dgm:spPr/>
    </dgm:pt>
    <dgm:pt modelId="{E4952708-CCD3-4CA9-A93A-757D2144D545}" type="pres">
      <dgm:prSet presAssocID="{A90CAAB5-875C-4B92-BB81-25D75C7F6B7A}" presName="sibTrans" presStyleCnt="0"/>
      <dgm:spPr/>
    </dgm:pt>
    <dgm:pt modelId="{03BB46B2-F083-4DA6-B7D8-58880644D218}" type="pres">
      <dgm:prSet presAssocID="{3B0B56ED-2E36-48CA-B3EE-72E08D6D14F0}" presName="node" presStyleLbl="node1" presStyleIdx="10" presStyleCnt="12">
        <dgm:presLayoutVars>
          <dgm:bulletEnabled val="1"/>
        </dgm:presLayoutVars>
      </dgm:prSet>
      <dgm:spPr/>
    </dgm:pt>
    <dgm:pt modelId="{C6BDA63D-F6CA-45F0-95B8-F05214780D89}" type="pres">
      <dgm:prSet presAssocID="{C318B39D-095F-4050-9037-F757D2AAA593}" presName="sibTrans" presStyleCnt="0"/>
      <dgm:spPr/>
    </dgm:pt>
    <dgm:pt modelId="{0FEC0ED4-427C-4E72-A4D8-9237AD1FC4C5}" type="pres">
      <dgm:prSet presAssocID="{4ECE1C60-E736-46DB-BB80-B1D13A9DA874}" presName="node" presStyleLbl="node1" presStyleIdx="11" presStyleCnt="12">
        <dgm:presLayoutVars>
          <dgm:bulletEnabled val="1"/>
        </dgm:presLayoutVars>
      </dgm:prSet>
      <dgm:spPr/>
    </dgm:pt>
  </dgm:ptLst>
  <dgm:cxnLst>
    <dgm:cxn modelId="{C20F7A03-EC7C-40C0-ABF1-303C23C5331D}" type="presOf" srcId="{3B0B56ED-2E36-48CA-B3EE-72E08D6D14F0}" destId="{03BB46B2-F083-4DA6-B7D8-58880644D218}" srcOrd="0" destOrd="0" presId="urn:microsoft.com/office/officeart/2005/8/layout/default"/>
    <dgm:cxn modelId="{89B7530A-2E3A-405D-BAF4-F420571C1C2B}" srcId="{B6A714EF-C9FA-4D86-85F6-DCEA11684994}" destId="{A962F51A-CDDF-4509-99D2-7826BCA7617C}" srcOrd="1" destOrd="0" parTransId="{A0AB1CDD-75D1-4497-B0EA-879872BBD7DC}" sibTransId="{C1E35587-1ABC-47A3-83C0-93217CBF1481}"/>
    <dgm:cxn modelId="{B5D65E11-3986-484E-B9E7-61766B33F79B}" type="presOf" srcId="{B5C1B775-4B77-4490-8538-14FEE50FEE86}" destId="{1DF97280-0469-44B8-A62C-60ADEDAD48A4}" srcOrd="0" destOrd="0" presId="urn:microsoft.com/office/officeart/2005/8/layout/default"/>
    <dgm:cxn modelId="{C8D03213-7212-4FF4-9402-CB733FD5BE93}" srcId="{B6A714EF-C9FA-4D86-85F6-DCEA11684994}" destId="{C662B07A-4EE0-41A7-9EDF-824CAAA809CA}" srcOrd="6" destOrd="0" parTransId="{556BCCFD-1595-478C-A898-44D9C61E630A}" sibTransId="{E3C12A58-E247-4D05-8A3F-B652D6537E89}"/>
    <dgm:cxn modelId="{F4222D14-5048-4F1B-B228-744D3FF5CD6A}" type="presOf" srcId="{BAFCB4D9-E1D1-4A47-85D6-C390DF7537AC}" destId="{C1744289-C38C-49D7-A2E3-8D3BEA0A507E}" srcOrd="0" destOrd="0" presId="urn:microsoft.com/office/officeart/2005/8/layout/default"/>
    <dgm:cxn modelId="{6BAEEA1F-6905-4864-ACBD-47C2D8B7B694}" type="presOf" srcId="{C662B07A-4EE0-41A7-9EDF-824CAAA809CA}" destId="{9FFC7108-E42E-4DC3-BD8C-07C3666D6AE3}" srcOrd="0" destOrd="0" presId="urn:microsoft.com/office/officeart/2005/8/layout/default"/>
    <dgm:cxn modelId="{45E5DA20-7EAC-4903-BF35-AA264C1772BB}" type="presOf" srcId="{B6A714EF-C9FA-4D86-85F6-DCEA11684994}" destId="{CEFAB818-BC48-4349-A7E4-79BB342EAE7F}" srcOrd="0" destOrd="0" presId="urn:microsoft.com/office/officeart/2005/8/layout/default"/>
    <dgm:cxn modelId="{025C523C-8688-4263-BB1B-CB6528C14183}" srcId="{B6A714EF-C9FA-4D86-85F6-DCEA11684994}" destId="{014D0099-1C33-442E-8A41-EB6CB5B8AAD5}" srcOrd="9" destOrd="0" parTransId="{6C21C52D-5719-4F9B-B8EF-74919811C477}" sibTransId="{A90CAAB5-875C-4B92-BB81-25D75C7F6B7A}"/>
    <dgm:cxn modelId="{796B5E45-21FE-4F07-BDA5-6A868198BAB0}" type="presOf" srcId="{D568DE8C-66CE-41D0-897C-2EDEAFEE2F29}" destId="{3F77DCC2-95C3-49C2-AC28-CF91DBF5F080}" srcOrd="0" destOrd="0" presId="urn:microsoft.com/office/officeart/2005/8/layout/default"/>
    <dgm:cxn modelId="{698DD265-FA60-4127-97DC-7CE397AAAABB}" srcId="{B6A714EF-C9FA-4D86-85F6-DCEA11684994}" destId="{D568DE8C-66CE-41D0-897C-2EDEAFEE2F29}" srcOrd="7" destOrd="0" parTransId="{B6BE59FC-605E-4B4C-B5FE-FF1C7E06E5AA}" sibTransId="{3FE739ED-06C1-4EC7-A962-78C920AFBB49}"/>
    <dgm:cxn modelId="{92A14F76-7A03-40D0-A9E5-781B951E97B8}" srcId="{B6A714EF-C9FA-4D86-85F6-DCEA11684994}" destId="{4ECE1C60-E736-46DB-BB80-B1D13A9DA874}" srcOrd="11" destOrd="0" parTransId="{E163530F-25ED-4411-9CC4-64DE30927DEC}" sibTransId="{4FFEAEDA-2910-4881-A760-F0ED0FC7CE78}"/>
    <dgm:cxn modelId="{0E00597D-4AA1-4D14-A85C-BDF298DDBCFC}" type="presOf" srcId="{A962F51A-CDDF-4509-99D2-7826BCA7617C}" destId="{DB35FB1D-AC1F-4F14-8DA3-20329D749A81}" srcOrd="0" destOrd="0" presId="urn:microsoft.com/office/officeart/2005/8/layout/default"/>
    <dgm:cxn modelId="{791CBB8C-C0C4-4982-B153-0973370AC63A}" srcId="{B6A714EF-C9FA-4D86-85F6-DCEA11684994}" destId="{FAEDA41B-3B45-43EB-ADD5-81DF69B0F632}" srcOrd="3" destOrd="0" parTransId="{769CCC0D-4ACF-45A2-A5FB-39D114DFCE7D}" sibTransId="{E6795E03-2575-4016-87B9-4CD26BEC7934}"/>
    <dgm:cxn modelId="{DB4E0392-984E-482E-B981-DF6AA6FD7F93}" srcId="{B6A714EF-C9FA-4D86-85F6-DCEA11684994}" destId="{B5C1B775-4B77-4490-8538-14FEE50FEE86}" srcOrd="2" destOrd="0" parTransId="{0644B825-DB42-433E-A229-6AF42B0C13DC}" sibTransId="{2EF8A294-55D0-4014-A5B0-9777DA96A2FF}"/>
    <dgm:cxn modelId="{D87BB292-C24E-4F7F-B8DB-6A4BC939C5E8}" type="presOf" srcId="{952EFD37-5C55-426D-ACE0-66BB43BAADC9}" destId="{ACE306BB-7604-4DEB-8BCE-10D5670B9BCE}" srcOrd="0" destOrd="0" presId="urn:microsoft.com/office/officeart/2005/8/layout/default"/>
    <dgm:cxn modelId="{22AAFB92-0DA4-4B00-BC2F-C3DF19065F21}" srcId="{B6A714EF-C9FA-4D86-85F6-DCEA11684994}" destId="{77863A24-1F7C-445F-8BE5-A7C9DF309627}" srcOrd="4" destOrd="0" parTransId="{C3BA5A3C-EBA6-43D9-856C-689094A7817C}" sibTransId="{2D77E484-750C-4C08-897A-38DD02DE083A}"/>
    <dgm:cxn modelId="{C3CBD3C0-526F-4AFB-A6E5-6C42864C211B}" srcId="{B6A714EF-C9FA-4D86-85F6-DCEA11684994}" destId="{952EFD37-5C55-426D-ACE0-66BB43BAADC9}" srcOrd="8" destOrd="0" parTransId="{C64B588D-C2A4-405B-9FC8-825055C9BD9B}" sibTransId="{CB45BBA8-B141-48CA-852D-67ADAB75113C}"/>
    <dgm:cxn modelId="{BDF85FC3-49AA-4D8C-92EC-06121D9D8FFC}" srcId="{B6A714EF-C9FA-4D86-85F6-DCEA11684994}" destId="{7C972DFE-9E40-4849-89D1-12CFEBFD732B}" srcOrd="0" destOrd="0" parTransId="{7032E639-0AF9-421A-B13F-90EE693B9B84}" sibTransId="{C4399503-23EA-4F7F-8710-32E4AB1BC777}"/>
    <dgm:cxn modelId="{47038AC6-E7BB-49BC-9224-9DCC945882D8}" type="presOf" srcId="{FAEDA41B-3B45-43EB-ADD5-81DF69B0F632}" destId="{30CA8880-3BA1-4930-A175-FD9DF7BB2DB6}" srcOrd="0" destOrd="0" presId="urn:microsoft.com/office/officeart/2005/8/layout/default"/>
    <dgm:cxn modelId="{9052E3C7-ADE7-4B98-8D97-8D4D7994EC9D}" srcId="{B6A714EF-C9FA-4D86-85F6-DCEA11684994}" destId="{BAFCB4D9-E1D1-4A47-85D6-C390DF7537AC}" srcOrd="5" destOrd="0" parTransId="{FB2585B1-06ED-4D59-A548-83E1428D3E63}" sibTransId="{2B6706DA-2FEE-4243-A13B-489835953804}"/>
    <dgm:cxn modelId="{5E0D7FD7-2363-400E-89D3-F17A6CCE7D95}" type="presOf" srcId="{77863A24-1F7C-445F-8BE5-A7C9DF309627}" destId="{13B8FA94-31C0-4D95-AB89-1F6AFBE42768}" srcOrd="0" destOrd="0" presId="urn:microsoft.com/office/officeart/2005/8/layout/default"/>
    <dgm:cxn modelId="{59B2C3E0-1F1B-4361-8A4F-279BEFB58D44}" type="presOf" srcId="{4ECE1C60-E736-46DB-BB80-B1D13A9DA874}" destId="{0FEC0ED4-427C-4E72-A4D8-9237AD1FC4C5}" srcOrd="0" destOrd="0" presId="urn:microsoft.com/office/officeart/2005/8/layout/default"/>
    <dgm:cxn modelId="{31F53EE9-29D6-4FE4-BBFB-97C9D0044350}" type="presOf" srcId="{7C972DFE-9E40-4849-89D1-12CFEBFD732B}" destId="{437F061E-8DB2-40ED-9BD9-8BE61388BEF5}" srcOrd="0" destOrd="0" presId="urn:microsoft.com/office/officeart/2005/8/layout/default"/>
    <dgm:cxn modelId="{823038F3-1D98-4CB3-B3EE-95FEEB7B77FD}" srcId="{B6A714EF-C9FA-4D86-85F6-DCEA11684994}" destId="{3B0B56ED-2E36-48CA-B3EE-72E08D6D14F0}" srcOrd="10" destOrd="0" parTransId="{4C85282F-106D-4C6A-89E3-BEC3E93E5AB4}" sibTransId="{C318B39D-095F-4050-9037-F757D2AAA593}"/>
    <dgm:cxn modelId="{41A00CFF-2B2D-4891-97F2-D4D1A8AD76E4}" type="presOf" srcId="{014D0099-1C33-442E-8A41-EB6CB5B8AAD5}" destId="{AEC9BDC4-5151-4BEB-886B-402B07F9AEA6}" srcOrd="0" destOrd="0" presId="urn:microsoft.com/office/officeart/2005/8/layout/default"/>
    <dgm:cxn modelId="{6571353B-1C97-4037-850D-EA2453F111B1}" type="presParOf" srcId="{CEFAB818-BC48-4349-A7E4-79BB342EAE7F}" destId="{437F061E-8DB2-40ED-9BD9-8BE61388BEF5}" srcOrd="0" destOrd="0" presId="urn:microsoft.com/office/officeart/2005/8/layout/default"/>
    <dgm:cxn modelId="{420FF097-9362-4430-A10B-3802C2A2316E}" type="presParOf" srcId="{CEFAB818-BC48-4349-A7E4-79BB342EAE7F}" destId="{F5A51F1C-302B-40AB-A0BE-57076152CB14}" srcOrd="1" destOrd="0" presId="urn:microsoft.com/office/officeart/2005/8/layout/default"/>
    <dgm:cxn modelId="{A18B4025-7AEC-453B-AF6C-DD655EB357C6}" type="presParOf" srcId="{CEFAB818-BC48-4349-A7E4-79BB342EAE7F}" destId="{DB35FB1D-AC1F-4F14-8DA3-20329D749A81}" srcOrd="2" destOrd="0" presId="urn:microsoft.com/office/officeart/2005/8/layout/default"/>
    <dgm:cxn modelId="{3271F34C-0921-4EC0-A45D-40CD93208E93}" type="presParOf" srcId="{CEFAB818-BC48-4349-A7E4-79BB342EAE7F}" destId="{D6B49950-840B-47EB-A17E-A9716AC379C9}" srcOrd="3" destOrd="0" presId="urn:microsoft.com/office/officeart/2005/8/layout/default"/>
    <dgm:cxn modelId="{69D30C32-2543-4F65-9BAB-E7F515C8C0AC}" type="presParOf" srcId="{CEFAB818-BC48-4349-A7E4-79BB342EAE7F}" destId="{1DF97280-0469-44B8-A62C-60ADEDAD48A4}" srcOrd="4" destOrd="0" presId="urn:microsoft.com/office/officeart/2005/8/layout/default"/>
    <dgm:cxn modelId="{BB7831DF-CA70-4295-9836-CC6418C9C5E6}" type="presParOf" srcId="{CEFAB818-BC48-4349-A7E4-79BB342EAE7F}" destId="{0E4CF4F8-EE59-4E0E-A277-83BF7D7BDAB9}" srcOrd="5" destOrd="0" presId="urn:microsoft.com/office/officeart/2005/8/layout/default"/>
    <dgm:cxn modelId="{AE376000-4364-4FBD-B7C0-88F9BD9E7DC1}" type="presParOf" srcId="{CEFAB818-BC48-4349-A7E4-79BB342EAE7F}" destId="{30CA8880-3BA1-4930-A175-FD9DF7BB2DB6}" srcOrd="6" destOrd="0" presId="urn:microsoft.com/office/officeart/2005/8/layout/default"/>
    <dgm:cxn modelId="{5DF680D1-42F3-4815-A9D1-D5F210767F3C}" type="presParOf" srcId="{CEFAB818-BC48-4349-A7E4-79BB342EAE7F}" destId="{148D1341-D020-44E9-8D06-1DED549BAF1A}" srcOrd="7" destOrd="0" presId="urn:microsoft.com/office/officeart/2005/8/layout/default"/>
    <dgm:cxn modelId="{8361573D-3681-4557-B895-E96D868762AE}" type="presParOf" srcId="{CEFAB818-BC48-4349-A7E4-79BB342EAE7F}" destId="{13B8FA94-31C0-4D95-AB89-1F6AFBE42768}" srcOrd="8" destOrd="0" presId="urn:microsoft.com/office/officeart/2005/8/layout/default"/>
    <dgm:cxn modelId="{0895C2FB-07F4-48F8-808F-B156BDAF7991}" type="presParOf" srcId="{CEFAB818-BC48-4349-A7E4-79BB342EAE7F}" destId="{4237130D-8229-452A-A4F2-F498E1D6D648}" srcOrd="9" destOrd="0" presId="urn:microsoft.com/office/officeart/2005/8/layout/default"/>
    <dgm:cxn modelId="{0FA2C667-9C6A-4F52-B428-C6AFAD66DD07}" type="presParOf" srcId="{CEFAB818-BC48-4349-A7E4-79BB342EAE7F}" destId="{C1744289-C38C-49D7-A2E3-8D3BEA0A507E}" srcOrd="10" destOrd="0" presId="urn:microsoft.com/office/officeart/2005/8/layout/default"/>
    <dgm:cxn modelId="{0C804D77-D3AC-43D3-B7A3-E696AE756DC4}" type="presParOf" srcId="{CEFAB818-BC48-4349-A7E4-79BB342EAE7F}" destId="{7E0DA688-AC28-443D-9C1C-E15CBFEDE7E8}" srcOrd="11" destOrd="0" presId="urn:microsoft.com/office/officeart/2005/8/layout/default"/>
    <dgm:cxn modelId="{7297E66D-E793-4A4F-8D7F-3213350242BA}" type="presParOf" srcId="{CEFAB818-BC48-4349-A7E4-79BB342EAE7F}" destId="{9FFC7108-E42E-4DC3-BD8C-07C3666D6AE3}" srcOrd="12" destOrd="0" presId="urn:microsoft.com/office/officeart/2005/8/layout/default"/>
    <dgm:cxn modelId="{4CEED82A-9D80-41C9-B19A-709F4EC9578F}" type="presParOf" srcId="{CEFAB818-BC48-4349-A7E4-79BB342EAE7F}" destId="{6C86E6E5-9BDF-44E9-B224-F9E098F1E0D5}" srcOrd="13" destOrd="0" presId="urn:microsoft.com/office/officeart/2005/8/layout/default"/>
    <dgm:cxn modelId="{B6DF1193-7189-4B30-8A2A-3518EDAFD54F}" type="presParOf" srcId="{CEFAB818-BC48-4349-A7E4-79BB342EAE7F}" destId="{3F77DCC2-95C3-49C2-AC28-CF91DBF5F080}" srcOrd="14" destOrd="0" presId="urn:microsoft.com/office/officeart/2005/8/layout/default"/>
    <dgm:cxn modelId="{9D931008-3E9F-49C2-A9A8-155DAFCC4832}" type="presParOf" srcId="{CEFAB818-BC48-4349-A7E4-79BB342EAE7F}" destId="{2ED65E83-3AA8-4EDA-8A45-E71197022091}" srcOrd="15" destOrd="0" presId="urn:microsoft.com/office/officeart/2005/8/layout/default"/>
    <dgm:cxn modelId="{68EFE34D-2F33-48B1-98A2-34FEDFCD5293}" type="presParOf" srcId="{CEFAB818-BC48-4349-A7E4-79BB342EAE7F}" destId="{ACE306BB-7604-4DEB-8BCE-10D5670B9BCE}" srcOrd="16" destOrd="0" presId="urn:microsoft.com/office/officeart/2005/8/layout/default"/>
    <dgm:cxn modelId="{4374F5CF-B6E4-4C34-B992-A7E0EDB228DA}" type="presParOf" srcId="{CEFAB818-BC48-4349-A7E4-79BB342EAE7F}" destId="{72C5C53C-B73E-45FA-9213-B174AB8245C9}" srcOrd="17" destOrd="0" presId="urn:microsoft.com/office/officeart/2005/8/layout/default"/>
    <dgm:cxn modelId="{1E1C2F0B-A05D-411E-844B-20A55531501A}" type="presParOf" srcId="{CEFAB818-BC48-4349-A7E4-79BB342EAE7F}" destId="{AEC9BDC4-5151-4BEB-886B-402B07F9AEA6}" srcOrd="18" destOrd="0" presId="urn:microsoft.com/office/officeart/2005/8/layout/default"/>
    <dgm:cxn modelId="{169BF721-FC96-4DED-8AAB-B1CC6E0A0181}" type="presParOf" srcId="{CEFAB818-BC48-4349-A7E4-79BB342EAE7F}" destId="{E4952708-CCD3-4CA9-A93A-757D2144D545}" srcOrd="19" destOrd="0" presId="urn:microsoft.com/office/officeart/2005/8/layout/default"/>
    <dgm:cxn modelId="{45940CC9-7A89-4A49-BBAB-93120B558A23}" type="presParOf" srcId="{CEFAB818-BC48-4349-A7E4-79BB342EAE7F}" destId="{03BB46B2-F083-4DA6-B7D8-58880644D218}" srcOrd="20" destOrd="0" presId="urn:microsoft.com/office/officeart/2005/8/layout/default"/>
    <dgm:cxn modelId="{B2660CC8-DDBA-45BB-AE3E-A322F15C7F29}" type="presParOf" srcId="{CEFAB818-BC48-4349-A7E4-79BB342EAE7F}" destId="{C6BDA63D-F6CA-45F0-95B8-F05214780D89}" srcOrd="21" destOrd="0" presId="urn:microsoft.com/office/officeart/2005/8/layout/default"/>
    <dgm:cxn modelId="{2BE54C81-97DC-4CC9-8607-A5E44EB48F5C}" type="presParOf" srcId="{CEFAB818-BC48-4349-A7E4-79BB342EAE7F}" destId="{0FEC0ED4-427C-4E72-A4D8-9237AD1FC4C5}" srcOrd="22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3E5FBABE-0BB1-4EF7-9C0F-8DFC62297A84}" type="doc">
      <dgm:prSet loTypeId="urn:microsoft.com/office/officeart/2005/8/layout/default" loCatId="list" qsTypeId="urn:microsoft.com/office/officeart/2005/8/quickstyle/simple1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83D5AEFF-F210-4CEC-8514-31D6A60054B9}">
      <dgm:prSet/>
      <dgm:spPr/>
      <dgm:t>
        <a:bodyPr/>
        <a:lstStyle/>
        <a:p>
          <a:r>
            <a:rPr lang="en-US" b="0" i="0"/>
            <a:t>garder </a:t>
          </a:r>
          <a:endParaRPr lang="en-US"/>
        </a:p>
      </dgm:t>
    </dgm:pt>
    <dgm:pt modelId="{A488FCB5-0B8B-48B0-93C0-F19B4EA0FC65}" type="parTrans" cxnId="{53A3E3EF-D3B8-48AE-8FA8-524C38ABDA06}">
      <dgm:prSet/>
      <dgm:spPr/>
      <dgm:t>
        <a:bodyPr/>
        <a:lstStyle/>
        <a:p>
          <a:endParaRPr lang="en-US"/>
        </a:p>
      </dgm:t>
    </dgm:pt>
    <dgm:pt modelId="{675FCCCA-CDD3-4951-A580-FCFB98B32FF2}" type="sibTrans" cxnId="{53A3E3EF-D3B8-48AE-8FA8-524C38ABDA06}">
      <dgm:prSet/>
      <dgm:spPr/>
      <dgm:t>
        <a:bodyPr/>
        <a:lstStyle/>
        <a:p>
          <a:endParaRPr lang="en-US"/>
        </a:p>
      </dgm:t>
    </dgm:pt>
    <dgm:pt modelId="{6F57FC1A-0CDC-478D-9BA2-9079EB3FCD8F}">
      <dgm:prSet/>
      <dgm:spPr/>
      <dgm:t>
        <a:bodyPr/>
        <a:lstStyle/>
        <a:p>
          <a:r>
            <a:rPr lang="en-US" b="0" i="0"/>
            <a:t>glisser </a:t>
          </a:r>
          <a:endParaRPr lang="en-US"/>
        </a:p>
      </dgm:t>
    </dgm:pt>
    <dgm:pt modelId="{28DFD15F-D9E6-4BE5-9D01-C54BA44B97E4}" type="parTrans" cxnId="{E0A48B22-AF48-4665-808F-E6416C7C5776}">
      <dgm:prSet/>
      <dgm:spPr/>
      <dgm:t>
        <a:bodyPr/>
        <a:lstStyle/>
        <a:p>
          <a:endParaRPr lang="en-US"/>
        </a:p>
      </dgm:t>
    </dgm:pt>
    <dgm:pt modelId="{928A958C-9D1A-47F1-8825-3ECE5A87BBB3}" type="sibTrans" cxnId="{E0A48B22-AF48-4665-808F-E6416C7C5776}">
      <dgm:prSet/>
      <dgm:spPr/>
      <dgm:t>
        <a:bodyPr/>
        <a:lstStyle/>
        <a:p>
          <a:endParaRPr lang="en-US"/>
        </a:p>
      </dgm:t>
    </dgm:pt>
    <dgm:pt modelId="{017DBC30-E2A1-4322-BD0B-0643D5742264}">
      <dgm:prSet/>
      <dgm:spPr/>
      <dgm:t>
        <a:bodyPr/>
        <a:lstStyle/>
        <a:p>
          <a:r>
            <a:rPr lang="en-US" b="0" i="0"/>
            <a:t>jeter </a:t>
          </a:r>
          <a:endParaRPr lang="en-US"/>
        </a:p>
      </dgm:t>
    </dgm:pt>
    <dgm:pt modelId="{6B7CE436-D304-4EB3-8127-9E5AA83E6D01}" type="parTrans" cxnId="{232BAA05-4A25-4724-8138-DBE907A0BCBF}">
      <dgm:prSet/>
      <dgm:spPr/>
      <dgm:t>
        <a:bodyPr/>
        <a:lstStyle/>
        <a:p>
          <a:endParaRPr lang="en-US"/>
        </a:p>
      </dgm:t>
    </dgm:pt>
    <dgm:pt modelId="{FF7FE4E8-7929-4D00-9C97-97790CB86842}" type="sibTrans" cxnId="{232BAA05-4A25-4724-8138-DBE907A0BCBF}">
      <dgm:prSet/>
      <dgm:spPr/>
      <dgm:t>
        <a:bodyPr/>
        <a:lstStyle/>
        <a:p>
          <a:endParaRPr lang="en-US"/>
        </a:p>
      </dgm:t>
    </dgm:pt>
    <dgm:pt modelId="{BA951DC2-7436-4670-9D7C-B305EF45178F}">
      <dgm:prSet/>
      <dgm:spPr/>
      <dgm:t>
        <a:bodyPr/>
        <a:lstStyle/>
        <a:p>
          <a:r>
            <a:rPr lang="en-US" b="0" i="0"/>
            <a:t>jouer </a:t>
          </a:r>
          <a:endParaRPr lang="en-US"/>
        </a:p>
      </dgm:t>
    </dgm:pt>
    <dgm:pt modelId="{FD30DB84-BC09-43EE-85C8-9238B7E67DDE}" type="parTrans" cxnId="{564C87F7-76F3-4C87-B594-3015DC3F8A87}">
      <dgm:prSet/>
      <dgm:spPr/>
      <dgm:t>
        <a:bodyPr/>
        <a:lstStyle/>
        <a:p>
          <a:endParaRPr lang="en-US"/>
        </a:p>
      </dgm:t>
    </dgm:pt>
    <dgm:pt modelId="{F5C12F4C-E644-4796-BD4F-825634A26182}" type="sibTrans" cxnId="{564C87F7-76F3-4C87-B594-3015DC3F8A87}">
      <dgm:prSet/>
      <dgm:spPr/>
      <dgm:t>
        <a:bodyPr/>
        <a:lstStyle/>
        <a:p>
          <a:endParaRPr lang="en-US"/>
        </a:p>
      </dgm:t>
    </dgm:pt>
    <dgm:pt modelId="{00413F9B-6C70-4F5D-B886-9722C516E0CB}">
      <dgm:prSet/>
      <dgm:spPr/>
      <dgm:t>
        <a:bodyPr/>
        <a:lstStyle/>
        <a:p>
          <a:r>
            <a:rPr lang="en-US" b="0" i="0"/>
            <a:t>juger </a:t>
          </a:r>
          <a:endParaRPr lang="en-US"/>
        </a:p>
      </dgm:t>
    </dgm:pt>
    <dgm:pt modelId="{2BB8B802-14CF-4658-9204-5448AD21EC00}" type="parTrans" cxnId="{F27DD0EC-45FD-4AB5-AA8D-42B64505ADA3}">
      <dgm:prSet/>
      <dgm:spPr/>
      <dgm:t>
        <a:bodyPr/>
        <a:lstStyle/>
        <a:p>
          <a:endParaRPr lang="en-US"/>
        </a:p>
      </dgm:t>
    </dgm:pt>
    <dgm:pt modelId="{B5FA51D8-2B85-4094-BDE2-5F22CF181448}" type="sibTrans" cxnId="{F27DD0EC-45FD-4AB5-AA8D-42B64505ADA3}">
      <dgm:prSet/>
      <dgm:spPr/>
      <dgm:t>
        <a:bodyPr/>
        <a:lstStyle/>
        <a:p>
          <a:endParaRPr lang="en-US"/>
        </a:p>
      </dgm:t>
    </dgm:pt>
    <dgm:pt modelId="{473FAA2B-9668-4642-9244-88E1443F16DF}">
      <dgm:prSet/>
      <dgm:spPr/>
      <dgm:t>
        <a:bodyPr/>
        <a:lstStyle/>
        <a:p>
          <a:r>
            <a:rPr lang="en-US" b="0" i="0"/>
            <a:t>lever </a:t>
          </a:r>
          <a:endParaRPr lang="en-US"/>
        </a:p>
      </dgm:t>
    </dgm:pt>
    <dgm:pt modelId="{9A72A36A-9434-4D85-ADD2-627D9550A38B}" type="parTrans" cxnId="{F0864A11-7E48-422E-BFBF-9153A9DD379B}">
      <dgm:prSet/>
      <dgm:spPr/>
      <dgm:t>
        <a:bodyPr/>
        <a:lstStyle/>
        <a:p>
          <a:endParaRPr lang="en-US"/>
        </a:p>
      </dgm:t>
    </dgm:pt>
    <dgm:pt modelId="{FF569EE8-95EA-44D2-BB05-E40944257AB4}" type="sibTrans" cxnId="{F0864A11-7E48-422E-BFBF-9153A9DD379B}">
      <dgm:prSet/>
      <dgm:spPr/>
      <dgm:t>
        <a:bodyPr/>
        <a:lstStyle/>
        <a:p>
          <a:endParaRPr lang="en-US"/>
        </a:p>
      </dgm:t>
    </dgm:pt>
    <dgm:pt modelId="{533F365A-8E84-4AF8-A971-9A88735B36A7}">
      <dgm:prSet/>
      <dgm:spPr/>
      <dgm:t>
        <a:bodyPr/>
        <a:lstStyle/>
        <a:p>
          <a:r>
            <a:rPr lang="en-US" b="0" i="0"/>
            <a:t>manger </a:t>
          </a:r>
          <a:endParaRPr lang="en-US"/>
        </a:p>
      </dgm:t>
    </dgm:pt>
    <dgm:pt modelId="{5CBBE57E-A109-41C3-B2B7-D83713113531}" type="parTrans" cxnId="{232E6DEA-92A2-49C0-AEA6-ADB13B9914C7}">
      <dgm:prSet/>
      <dgm:spPr/>
      <dgm:t>
        <a:bodyPr/>
        <a:lstStyle/>
        <a:p>
          <a:endParaRPr lang="en-US"/>
        </a:p>
      </dgm:t>
    </dgm:pt>
    <dgm:pt modelId="{019336B0-A2EA-4889-BDDF-ADF0597FDCA5}" type="sibTrans" cxnId="{232E6DEA-92A2-49C0-AEA6-ADB13B9914C7}">
      <dgm:prSet/>
      <dgm:spPr/>
      <dgm:t>
        <a:bodyPr/>
        <a:lstStyle/>
        <a:p>
          <a:endParaRPr lang="en-US"/>
        </a:p>
      </dgm:t>
    </dgm:pt>
    <dgm:pt modelId="{21F4A86C-D53F-440D-A5B0-32036406C076}">
      <dgm:prSet/>
      <dgm:spPr/>
      <dgm:t>
        <a:bodyPr/>
        <a:lstStyle/>
        <a:p>
          <a:r>
            <a:rPr lang="en-US" b="0" i="0"/>
            <a:t>manquer </a:t>
          </a:r>
          <a:endParaRPr lang="en-US"/>
        </a:p>
      </dgm:t>
    </dgm:pt>
    <dgm:pt modelId="{DE593333-4115-4BD6-93C2-12503DB7498F}" type="parTrans" cxnId="{0AAA6DBB-FE35-4B93-8D76-ED4EEBCCF0AF}">
      <dgm:prSet/>
      <dgm:spPr/>
      <dgm:t>
        <a:bodyPr/>
        <a:lstStyle/>
        <a:p>
          <a:endParaRPr lang="en-US"/>
        </a:p>
      </dgm:t>
    </dgm:pt>
    <dgm:pt modelId="{69F7DB4F-5BA7-4D72-81B5-FFF9C5F367A9}" type="sibTrans" cxnId="{0AAA6DBB-FE35-4B93-8D76-ED4EEBCCF0AF}">
      <dgm:prSet/>
      <dgm:spPr/>
      <dgm:t>
        <a:bodyPr/>
        <a:lstStyle/>
        <a:p>
          <a:endParaRPr lang="en-US"/>
        </a:p>
      </dgm:t>
    </dgm:pt>
    <dgm:pt modelId="{3F87FD6C-EC90-46E8-8624-33FD9E076DB2}">
      <dgm:prSet/>
      <dgm:spPr/>
      <dgm:t>
        <a:bodyPr/>
        <a:lstStyle/>
        <a:p>
          <a:r>
            <a:rPr lang="en-US" b="0" i="0"/>
            <a:t>marcher </a:t>
          </a:r>
          <a:endParaRPr lang="en-US"/>
        </a:p>
      </dgm:t>
    </dgm:pt>
    <dgm:pt modelId="{CA7D1451-F17C-4AE6-A5E6-D31E2BF40E27}" type="parTrans" cxnId="{D94CB6ED-A725-47F1-B85A-DA91D7E7F06E}">
      <dgm:prSet/>
      <dgm:spPr/>
      <dgm:t>
        <a:bodyPr/>
        <a:lstStyle/>
        <a:p>
          <a:endParaRPr lang="en-US"/>
        </a:p>
      </dgm:t>
    </dgm:pt>
    <dgm:pt modelId="{2270216C-CA72-40CC-A410-981ED1586DF6}" type="sibTrans" cxnId="{D94CB6ED-A725-47F1-B85A-DA91D7E7F06E}">
      <dgm:prSet/>
      <dgm:spPr/>
      <dgm:t>
        <a:bodyPr/>
        <a:lstStyle/>
        <a:p>
          <a:endParaRPr lang="en-US"/>
        </a:p>
      </dgm:t>
    </dgm:pt>
    <dgm:pt modelId="{EBE9A143-F713-4A5C-AF21-A58DB75B46B8}">
      <dgm:prSet/>
      <dgm:spPr/>
      <dgm:t>
        <a:bodyPr/>
        <a:lstStyle/>
        <a:p>
          <a:r>
            <a:rPr lang="en-US" b="0" i="0"/>
            <a:t>monter </a:t>
          </a:r>
          <a:endParaRPr lang="en-US"/>
        </a:p>
      </dgm:t>
    </dgm:pt>
    <dgm:pt modelId="{B6DD047D-4F6C-455A-8D12-219893D30396}" type="parTrans" cxnId="{2A967700-E306-4344-AE5B-659A9673C0BB}">
      <dgm:prSet/>
      <dgm:spPr/>
      <dgm:t>
        <a:bodyPr/>
        <a:lstStyle/>
        <a:p>
          <a:endParaRPr lang="en-US"/>
        </a:p>
      </dgm:t>
    </dgm:pt>
    <dgm:pt modelId="{303F522C-B1B0-4415-B332-8BBB956D3553}" type="sibTrans" cxnId="{2A967700-E306-4344-AE5B-659A9673C0BB}">
      <dgm:prSet/>
      <dgm:spPr/>
      <dgm:t>
        <a:bodyPr/>
        <a:lstStyle/>
        <a:p>
          <a:endParaRPr lang="en-US"/>
        </a:p>
      </dgm:t>
    </dgm:pt>
    <dgm:pt modelId="{902C9E0A-8E22-4DA2-BCD4-C3DBC998C18B}">
      <dgm:prSet/>
      <dgm:spPr/>
      <dgm:t>
        <a:bodyPr/>
        <a:lstStyle/>
        <a:p>
          <a:r>
            <a:rPr lang="en-US" b="0" i="0"/>
            <a:t>montrer </a:t>
          </a:r>
          <a:endParaRPr lang="en-US"/>
        </a:p>
      </dgm:t>
    </dgm:pt>
    <dgm:pt modelId="{D5E35886-4F4F-4E2F-A08A-A584159269A7}" type="parTrans" cxnId="{8789D5F3-35D2-4219-A9FA-46F17D401889}">
      <dgm:prSet/>
      <dgm:spPr/>
      <dgm:t>
        <a:bodyPr/>
        <a:lstStyle/>
        <a:p>
          <a:endParaRPr lang="en-US"/>
        </a:p>
      </dgm:t>
    </dgm:pt>
    <dgm:pt modelId="{A902D2D5-E56A-4D1C-B808-AEE82F4784D1}" type="sibTrans" cxnId="{8789D5F3-35D2-4219-A9FA-46F17D401889}">
      <dgm:prSet/>
      <dgm:spPr/>
      <dgm:t>
        <a:bodyPr/>
        <a:lstStyle/>
        <a:p>
          <a:endParaRPr lang="en-US"/>
        </a:p>
      </dgm:t>
    </dgm:pt>
    <dgm:pt modelId="{EE527519-9ADF-4989-835D-D1D73E53C102}">
      <dgm:prSet/>
      <dgm:spPr/>
      <dgm:t>
        <a:bodyPr/>
        <a:lstStyle/>
        <a:p>
          <a:r>
            <a:rPr lang="en-US" b="0" i="0"/>
            <a:t>nommer </a:t>
          </a:r>
          <a:endParaRPr lang="en-US"/>
        </a:p>
      </dgm:t>
    </dgm:pt>
    <dgm:pt modelId="{F9C841FE-CBA3-4E65-9D34-50D803FA9A1F}" type="parTrans" cxnId="{3077AF91-048B-47C5-A27C-7EF74C9F907E}">
      <dgm:prSet/>
      <dgm:spPr/>
      <dgm:t>
        <a:bodyPr/>
        <a:lstStyle/>
        <a:p>
          <a:endParaRPr lang="en-US"/>
        </a:p>
      </dgm:t>
    </dgm:pt>
    <dgm:pt modelId="{35D0CB22-ED0D-4654-A543-9F4B08B8163E}" type="sibTrans" cxnId="{3077AF91-048B-47C5-A27C-7EF74C9F907E}">
      <dgm:prSet/>
      <dgm:spPr/>
      <dgm:t>
        <a:bodyPr/>
        <a:lstStyle/>
        <a:p>
          <a:endParaRPr lang="en-US"/>
        </a:p>
      </dgm:t>
    </dgm:pt>
    <dgm:pt modelId="{B4662A43-3767-4450-8CDD-B34478F171C6}" type="pres">
      <dgm:prSet presAssocID="{3E5FBABE-0BB1-4EF7-9C0F-8DFC62297A84}" presName="diagram" presStyleCnt="0">
        <dgm:presLayoutVars>
          <dgm:dir/>
          <dgm:resizeHandles val="exact"/>
        </dgm:presLayoutVars>
      </dgm:prSet>
      <dgm:spPr/>
    </dgm:pt>
    <dgm:pt modelId="{BFCC51F3-53F4-4A09-9113-D29B186BA269}" type="pres">
      <dgm:prSet presAssocID="{83D5AEFF-F210-4CEC-8514-31D6A60054B9}" presName="node" presStyleLbl="node1" presStyleIdx="0" presStyleCnt="12">
        <dgm:presLayoutVars>
          <dgm:bulletEnabled val="1"/>
        </dgm:presLayoutVars>
      </dgm:prSet>
      <dgm:spPr/>
    </dgm:pt>
    <dgm:pt modelId="{F9D04570-F51D-4C85-A97A-DAB0782EF6C1}" type="pres">
      <dgm:prSet presAssocID="{675FCCCA-CDD3-4951-A580-FCFB98B32FF2}" presName="sibTrans" presStyleCnt="0"/>
      <dgm:spPr/>
    </dgm:pt>
    <dgm:pt modelId="{CF43201B-47F8-4D6F-9703-E3429D1DA662}" type="pres">
      <dgm:prSet presAssocID="{6F57FC1A-0CDC-478D-9BA2-9079EB3FCD8F}" presName="node" presStyleLbl="node1" presStyleIdx="1" presStyleCnt="12">
        <dgm:presLayoutVars>
          <dgm:bulletEnabled val="1"/>
        </dgm:presLayoutVars>
      </dgm:prSet>
      <dgm:spPr/>
    </dgm:pt>
    <dgm:pt modelId="{283AA9DF-0603-4CB0-8B82-9EB11E0F880E}" type="pres">
      <dgm:prSet presAssocID="{928A958C-9D1A-47F1-8825-3ECE5A87BBB3}" presName="sibTrans" presStyleCnt="0"/>
      <dgm:spPr/>
    </dgm:pt>
    <dgm:pt modelId="{3AF4D2EC-09AD-469C-A37E-0231C48CDB26}" type="pres">
      <dgm:prSet presAssocID="{017DBC30-E2A1-4322-BD0B-0643D5742264}" presName="node" presStyleLbl="node1" presStyleIdx="2" presStyleCnt="12">
        <dgm:presLayoutVars>
          <dgm:bulletEnabled val="1"/>
        </dgm:presLayoutVars>
      </dgm:prSet>
      <dgm:spPr/>
    </dgm:pt>
    <dgm:pt modelId="{5897FE8B-E24E-45C0-9B4E-20136A41B52C}" type="pres">
      <dgm:prSet presAssocID="{FF7FE4E8-7929-4D00-9C97-97790CB86842}" presName="sibTrans" presStyleCnt="0"/>
      <dgm:spPr/>
    </dgm:pt>
    <dgm:pt modelId="{ED6C7C3B-019D-48CE-BA58-9BAEAF8A3E31}" type="pres">
      <dgm:prSet presAssocID="{BA951DC2-7436-4670-9D7C-B305EF45178F}" presName="node" presStyleLbl="node1" presStyleIdx="3" presStyleCnt="12">
        <dgm:presLayoutVars>
          <dgm:bulletEnabled val="1"/>
        </dgm:presLayoutVars>
      </dgm:prSet>
      <dgm:spPr/>
    </dgm:pt>
    <dgm:pt modelId="{6A716689-EE8E-4D2E-B66A-8BA2506B8039}" type="pres">
      <dgm:prSet presAssocID="{F5C12F4C-E644-4796-BD4F-825634A26182}" presName="sibTrans" presStyleCnt="0"/>
      <dgm:spPr/>
    </dgm:pt>
    <dgm:pt modelId="{F9D8F541-954A-4AF8-A9C3-5E83A2533DA7}" type="pres">
      <dgm:prSet presAssocID="{00413F9B-6C70-4F5D-B886-9722C516E0CB}" presName="node" presStyleLbl="node1" presStyleIdx="4" presStyleCnt="12">
        <dgm:presLayoutVars>
          <dgm:bulletEnabled val="1"/>
        </dgm:presLayoutVars>
      </dgm:prSet>
      <dgm:spPr/>
    </dgm:pt>
    <dgm:pt modelId="{5C1A147E-E7C6-42B3-97F1-C5346102F455}" type="pres">
      <dgm:prSet presAssocID="{B5FA51D8-2B85-4094-BDE2-5F22CF181448}" presName="sibTrans" presStyleCnt="0"/>
      <dgm:spPr/>
    </dgm:pt>
    <dgm:pt modelId="{EAE60B0D-301A-4D0A-ADAC-32191A70639D}" type="pres">
      <dgm:prSet presAssocID="{473FAA2B-9668-4642-9244-88E1443F16DF}" presName="node" presStyleLbl="node1" presStyleIdx="5" presStyleCnt="12">
        <dgm:presLayoutVars>
          <dgm:bulletEnabled val="1"/>
        </dgm:presLayoutVars>
      </dgm:prSet>
      <dgm:spPr/>
    </dgm:pt>
    <dgm:pt modelId="{716C326C-4621-43FA-A326-2C5C3407D601}" type="pres">
      <dgm:prSet presAssocID="{FF569EE8-95EA-44D2-BB05-E40944257AB4}" presName="sibTrans" presStyleCnt="0"/>
      <dgm:spPr/>
    </dgm:pt>
    <dgm:pt modelId="{297021FC-7AD6-467E-94D8-23812356292B}" type="pres">
      <dgm:prSet presAssocID="{533F365A-8E84-4AF8-A971-9A88735B36A7}" presName="node" presStyleLbl="node1" presStyleIdx="6" presStyleCnt="12">
        <dgm:presLayoutVars>
          <dgm:bulletEnabled val="1"/>
        </dgm:presLayoutVars>
      </dgm:prSet>
      <dgm:spPr/>
    </dgm:pt>
    <dgm:pt modelId="{1F128FBA-598E-480E-96DC-E32F25AA593C}" type="pres">
      <dgm:prSet presAssocID="{019336B0-A2EA-4889-BDDF-ADF0597FDCA5}" presName="sibTrans" presStyleCnt="0"/>
      <dgm:spPr/>
    </dgm:pt>
    <dgm:pt modelId="{E81E514F-8DC9-46A9-A11B-67594F37CC66}" type="pres">
      <dgm:prSet presAssocID="{21F4A86C-D53F-440D-A5B0-32036406C076}" presName="node" presStyleLbl="node1" presStyleIdx="7" presStyleCnt="12">
        <dgm:presLayoutVars>
          <dgm:bulletEnabled val="1"/>
        </dgm:presLayoutVars>
      </dgm:prSet>
      <dgm:spPr/>
    </dgm:pt>
    <dgm:pt modelId="{508D31BA-80BB-4492-9E4E-D7E9BAD2F0AD}" type="pres">
      <dgm:prSet presAssocID="{69F7DB4F-5BA7-4D72-81B5-FFF9C5F367A9}" presName="sibTrans" presStyleCnt="0"/>
      <dgm:spPr/>
    </dgm:pt>
    <dgm:pt modelId="{1FC85226-6DB3-490D-994A-D39F49378293}" type="pres">
      <dgm:prSet presAssocID="{3F87FD6C-EC90-46E8-8624-33FD9E076DB2}" presName="node" presStyleLbl="node1" presStyleIdx="8" presStyleCnt="12">
        <dgm:presLayoutVars>
          <dgm:bulletEnabled val="1"/>
        </dgm:presLayoutVars>
      </dgm:prSet>
      <dgm:spPr/>
    </dgm:pt>
    <dgm:pt modelId="{F1D135CA-15AD-495D-87EE-5CC66297F969}" type="pres">
      <dgm:prSet presAssocID="{2270216C-CA72-40CC-A410-981ED1586DF6}" presName="sibTrans" presStyleCnt="0"/>
      <dgm:spPr/>
    </dgm:pt>
    <dgm:pt modelId="{C1D397CD-7CCC-4FB3-BAA6-C7E8A0EBD0C3}" type="pres">
      <dgm:prSet presAssocID="{EBE9A143-F713-4A5C-AF21-A58DB75B46B8}" presName="node" presStyleLbl="node1" presStyleIdx="9" presStyleCnt="12">
        <dgm:presLayoutVars>
          <dgm:bulletEnabled val="1"/>
        </dgm:presLayoutVars>
      </dgm:prSet>
      <dgm:spPr/>
    </dgm:pt>
    <dgm:pt modelId="{65A309D2-B672-490F-85A5-DBAC7D351B65}" type="pres">
      <dgm:prSet presAssocID="{303F522C-B1B0-4415-B332-8BBB956D3553}" presName="sibTrans" presStyleCnt="0"/>
      <dgm:spPr/>
    </dgm:pt>
    <dgm:pt modelId="{9CBB031F-03B4-4F01-BCA4-B8B5BC127E17}" type="pres">
      <dgm:prSet presAssocID="{902C9E0A-8E22-4DA2-BCD4-C3DBC998C18B}" presName="node" presStyleLbl="node1" presStyleIdx="10" presStyleCnt="12">
        <dgm:presLayoutVars>
          <dgm:bulletEnabled val="1"/>
        </dgm:presLayoutVars>
      </dgm:prSet>
      <dgm:spPr/>
    </dgm:pt>
    <dgm:pt modelId="{24715462-2FFC-4871-B92B-6E7F05126612}" type="pres">
      <dgm:prSet presAssocID="{A902D2D5-E56A-4D1C-B808-AEE82F4784D1}" presName="sibTrans" presStyleCnt="0"/>
      <dgm:spPr/>
    </dgm:pt>
    <dgm:pt modelId="{27BFFC05-E60B-4500-9313-9F4AC12F29DB}" type="pres">
      <dgm:prSet presAssocID="{EE527519-9ADF-4989-835D-D1D73E53C102}" presName="node" presStyleLbl="node1" presStyleIdx="11" presStyleCnt="12">
        <dgm:presLayoutVars>
          <dgm:bulletEnabled val="1"/>
        </dgm:presLayoutVars>
      </dgm:prSet>
      <dgm:spPr/>
    </dgm:pt>
  </dgm:ptLst>
  <dgm:cxnLst>
    <dgm:cxn modelId="{C2472A00-65C3-4B5C-A443-D89D8860600C}" type="presOf" srcId="{BA951DC2-7436-4670-9D7C-B305EF45178F}" destId="{ED6C7C3B-019D-48CE-BA58-9BAEAF8A3E31}" srcOrd="0" destOrd="0" presId="urn:microsoft.com/office/officeart/2005/8/layout/default"/>
    <dgm:cxn modelId="{2A967700-E306-4344-AE5B-659A9673C0BB}" srcId="{3E5FBABE-0BB1-4EF7-9C0F-8DFC62297A84}" destId="{EBE9A143-F713-4A5C-AF21-A58DB75B46B8}" srcOrd="9" destOrd="0" parTransId="{B6DD047D-4F6C-455A-8D12-219893D30396}" sibTransId="{303F522C-B1B0-4415-B332-8BBB956D3553}"/>
    <dgm:cxn modelId="{232BAA05-4A25-4724-8138-DBE907A0BCBF}" srcId="{3E5FBABE-0BB1-4EF7-9C0F-8DFC62297A84}" destId="{017DBC30-E2A1-4322-BD0B-0643D5742264}" srcOrd="2" destOrd="0" parTransId="{6B7CE436-D304-4EB3-8127-9E5AA83E6D01}" sibTransId="{FF7FE4E8-7929-4D00-9C97-97790CB86842}"/>
    <dgm:cxn modelId="{F0864A11-7E48-422E-BFBF-9153A9DD379B}" srcId="{3E5FBABE-0BB1-4EF7-9C0F-8DFC62297A84}" destId="{473FAA2B-9668-4642-9244-88E1443F16DF}" srcOrd="5" destOrd="0" parTransId="{9A72A36A-9434-4D85-ADD2-627D9550A38B}" sibTransId="{FF569EE8-95EA-44D2-BB05-E40944257AB4}"/>
    <dgm:cxn modelId="{D607991F-198C-4509-9368-823A31659296}" type="presOf" srcId="{83D5AEFF-F210-4CEC-8514-31D6A60054B9}" destId="{BFCC51F3-53F4-4A09-9113-D29B186BA269}" srcOrd="0" destOrd="0" presId="urn:microsoft.com/office/officeart/2005/8/layout/default"/>
    <dgm:cxn modelId="{E0A48B22-AF48-4665-808F-E6416C7C5776}" srcId="{3E5FBABE-0BB1-4EF7-9C0F-8DFC62297A84}" destId="{6F57FC1A-0CDC-478D-9BA2-9079EB3FCD8F}" srcOrd="1" destOrd="0" parTransId="{28DFD15F-D9E6-4BE5-9D01-C54BA44B97E4}" sibTransId="{928A958C-9D1A-47F1-8825-3ECE5A87BBB3}"/>
    <dgm:cxn modelId="{7B02BA2F-6360-436E-AB05-FE7BA7A73CD2}" type="presOf" srcId="{00413F9B-6C70-4F5D-B886-9722C516E0CB}" destId="{F9D8F541-954A-4AF8-A9C3-5E83A2533DA7}" srcOrd="0" destOrd="0" presId="urn:microsoft.com/office/officeart/2005/8/layout/default"/>
    <dgm:cxn modelId="{7F966346-34F3-495C-8D11-BE752520ECF7}" type="presOf" srcId="{473FAA2B-9668-4642-9244-88E1443F16DF}" destId="{EAE60B0D-301A-4D0A-ADAC-32191A70639D}" srcOrd="0" destOrd="0" presId="urn:microsoft.com/office/officeart/2005/8/layout/default"/>
    <dgm:cxn modelId="{E7875A47-D813-457E-8A76-E13F6696BBE2}" type="presOf" srcId="{017DBC30-E2A1-4322-BD0B-0643D5742264}" destId="{3AF4D2EC-09AD-469C-A37E-0231C48CDB26}" srcOrd="0" destOrd="0" presId="urn:microsoft.com/office/officeart/2005/8/layout/default"/>
    <dgm:cxn modelId="{C231E36D-AD53-4A1D-AD45-09789D32BAD0}" type="presOf" srcId="{3F87FD6C-EC90-46E8-8624-33FD9E076DB2}" destId="{1FC85226-6DB3-490D-994A-D39F49378293}" srcOrd="0" destOrd="0" presId="urn:microsoft.com/office/officeart/2005/8/layout/default"/>
    <dgm:cxn modelId="{D09A2950-AC9F-4A6F-91E5-22BE6E0EFF9B}" type="presOf" srcId="{6F57FC1A-0CDC-478D-9BA2-9079EB3FCD8F}" destId="{CF43201B-47F8-4D6F-9703-E3429D1DA662}" srcOrd="0" destOrd="0" presId="urn:microsoft.com/office/officeart/2005/8/layout/default"/>
    <dgm:cxn modelId="{B1385F51-7012-4B63-9BA4-9307583DA080}" type="presOf" srcId="{3E5FBABE-0BB1-4EF7-9C0F-8DFC62297A84}" destId="{B4662A43-3767-4450-8CDD-B34478F171C6}" srcOrd="0" destOrd="0" presId="urn:microsoft.com/office/officeart/2005/8/layout/default"/>
    <dgm:cxn modelId="{0DEB4989-C5D7-42FB-8F8A-C8199EBEB26D}" type="presOf" srcId="{21F4A86C-D53F-440D-A5B0-32036406C076}" destId="{E81E514F-8DC9-46A9-A11B-67594F37CC66}" srcOrd="0" destOrd="0" presId="urn:microsoft.com/office/officeart/2005/8/layout/default"/>
    <dgm:cxn modelId="{3077AF91-048B-47C5-A27C-7EF74C9F907E}" srcId="{3E5FBABE-0BB1-4EF7-9C0F-8DFC62297A84}" destId="{EE527519-9ADF-4989-835D-D1D73E53C102}" srcOrd="11" destOrd="0" parTransId="{F9C841FE-CBA3-4E65-9D34-50D803FA9A1F}" sibTransId="{35D0CB22-ED0D-4654-A543-9F4B08B8163E}"/>
    <dgm:cxn modelId="{79EC7BA7-DB9C-4F63-9DA8-134E541DC0FF}" type="presOf" srcId="{533F365A-8E84-4AF8-A971-9A88735B36A7}" destId="{297021FC-7AD6-467E-94D8-23812356292B}" srcOrd="0" destOrd="0" presId="urn:microsoft.com/office/officeart/2005/8/layout/default"/>
    <dgm:cxn modelId="{0AAA6DBB-FE35-4B93-8D76-ED4EEBCCF0AF}" srcId="{3E5FBABE-0BB1-4EF7-9C0F-8DFC62297A84}" destId="{21F4A86C-D53F-440D-A5B0-32036406C076}" srcOrd="7" destOrd="0" parTransId="{DE593333-4115-4BD6-93C2-12503DB7498F}" sibTransId="{69F7DB4F-5BA7-4D72-81B5-FFF9C5F367A9}"/>
    <dgm:cxn modelId="{654635C5-FCCC-4EBA-9639-7F78ECE5EA5C}" type="presOf" srcId="{EE527519-9ADF-4989-835D-D1D73E53C102}" destId="{27BFFC05-E60B-4500-9313-9F4AC12F29DB}" srcOrd="0" destOrd="0" presId="urn:microsoft.com/office/officeart/2005/8/layout/default"/>
    <dgm:cxn modelId="{C295F8CC-4527-44E2-AFE1-CD2584C63769}" type="presOf" srcId="{EBE9A143-F713-4A5C-AF21-A58DB75B46B8}" destId="{C1D397CD-7CCC-4FB3-BAA6-C7E8A0EBD0C3}" srcOrd="0" destOrd="0" presId="urn:microsoft.com/office/officeart/2005/8/layout/default"/>
    <dgm:cxn modelId="{232E6DEA-92A2-49C0-AEA6-ADB13B9914C7}" srcId="{3E5FBABE-0BB1-4EF7-9C0F-8DFC62297A84}" destId="{533F365A-8E84-4AF8-A971-9A88735B36A7}" srcOrd="6" destOrd="0" parTransId="{5CBBE57E-A109-41C3-B2B7-D83713113531}" sibTransId="{019336B0-A2EA-4889-BDDF-ADF0597FDCA5}"/>
    <dgm:cxn modelId="{1A83E3EA-9786-4146-93E1-D3520A64B3DB}" type="presOf" srcId="{902C9E0A-8E22-4DA2-BCD4-C3DBC998C18B}" destId="{9CBB031F-03B4-4F01-BCA4-B8B5BC127E17}" srcOrd="0" destOrd="0" presId="urn:microsoft.com/office/officeart/2005/8/layout/default"/>
    <dgm:cxn modelId="{F27DD0EC-45FD-4AB5-AA8D-42B64505ADA3}" srcId="{3E5FBABE-0BB1-4EF7-9C0F-8DFC62297A84}" destId="{00413F9B-6C70-4F5D-B886-9722C516E0CB}" srcOrd="4" destOrd="0" parTransId="{2BB8B802-14CF-4658-9204-5448AD21EC00}" sibTransId="{B5FA51D8-2B85-4094-BDE2-5F22CF181448}"/>
    <dgm:cxn modelId="{D94CB6ED-A725-47F1-B85A-DA91D7E7F06E}" srcId="{3E5FBABE-0BB1-4EF7-9C0F-8DFC62297A84}" destId="{3F87FD6C-EC90-46E8-8624-33FD9E076DB2}" srcOrd="8" destOrd="0" parTransId="{CA7D1451-F17C-4AE6-A5E6-D31E2BF40E27}" sibTransId="{2270216C-CA72-40CC-A410-981ED1586DF6}"/>
    <dgm:cxn modelId="{53A3E3EF-D3B8-48AE-8FA8-524C38ABDA06}" srcId="{3E5FBABE-0BB1-4EF7-9C0F-8DFC62297A84}" destId="{83D5AEFF-F210-4CEC-8514-31D6A60054B9}" srcOrd="0" destOrd="0" parTransId="{A488FCB5-0B8B-48B0-93C0-F19B4EA0FC65}" sibTransId="{675FCCCA-CDD3-4951-A580-FCFB98B32FF2}"/>
    <dgm:cxn modelId="{8789D5F3-35D2-4219-A9FA-46F17D401889}" srcId="{3E5FBABE-0BB1-4EF7-9C0F-8DFC62297A84}" destId="{902C9E0A-8E22-4DA2-BCD4-C3DBC998C18B}" srcOrd="10" destOrd="0" parTransId="{D5E35886-4F4F-4E2F-A08A-A584159269A7}" sibTransId="{A902D2D5-E56A-4D1C-B808-AEE82F4784D1}"/>
    <dgm:cxn modelId="{564C87F7-76F3-4C87-B594-3015DC3F8A87}" srcId="{3E5FBABE-0BB1-4EF7-9C0F-8DFC62297A84}" destId="{BA951DC2-7436-4670-9D7C-B305EF45178F}" srcOrd="3" destOrd="0" parTransId="{FD30DB84-BC09-43EE-85C8-9238B7E67DDE}" sibTransId="{F5C12F4C-E644-4796-BD4F-825634A26182}"/>
    <dgm:cxn modelId="{2388A76D-6B37-4C80-BA82-0C20F93C15A2}" type="presParOf" srcId="{B4662A43-3767-4450-8CDD-B34478F171C6}" destId="{BFCC51F3-53F4-4A09-9113-D29B186BA269}" srcOrd="0" destOrd="0" presId="urn:microsoft.com/office/officeart/2005/8/layout/default"/>
    <dgm:cxn modelId="{533F4828-4732-4133-A432-D048DE13A34B}" type="presParOf" srcId="{B4662A43-3767-4450-8CDD-B34478F171C6}" destId="{F9D04570-F51D-4C85-A97A-DAB0782EF6C1}" srcOrd="1" destOrd="0" presId="urn:microsoft.com/office/officeart/2005/8/layout/default"/>
    <dgm:cxn modelId="{63F586D9-65FD-47AB-A4CC-63B66D4C20A7}" type="presParOf" srcId="{B4662A43-3767-4450-8CDD-B34478F171C6}" destId="{CF43201B-47F8-4D6F-9703-E3429D1DA662}" srcOrd="2" destOrd="0" presId="urn:microsoft.com/office/officeart/2005/8/layout/default"/>
    <dgm:cxn modelId="{69198703-F7F6-445D-B5D5-98B57BC117A1}" type="presParOf" srcId="{B4662A43-3767-4450-8CDD-B34478F171C6}" destId="{283AA9DF-0603-4CB0-8B82-9EB11E0F880E}" srcOrd="3" destOrd="0" presId="urn:microsoft.com/office/officeart/2005/8/layout/default"/>
    <dgm:cxn modelId="{CF30DB2B-ADBA-44D1-AED9-F3E22358BD91}" type="presParOf" srcId="{B4662A43-3767-4450-8CDD-B34478F171C6}" destId="{3AF4D2EC-09AD-469C-A37E-0231C48CDB26}" srcOrd="4" destOrd="0" presId="urn:microsoft.com/office/officeart/2005/8/layout/default"/>
    <dgm:cxn modelId="{008637F2-7BBF-42C4-B320-BAA0215293DD}" type="presParOf" srcId="{B4662A43-3767-4450-8CDD-B34478F171C6}" destId="{5897FE8B-E24E-45C0-9B4E-20136A41B52C}" srcOrd="5" destOrd="0" presId="urn:microsoft.com/office/officeart/2005/8/layout/default"/>
    <dgm:cxn modelId="{02AFF8F8-7F53-41F6-ADF5-DF0130FCD6F8}" type="presParOf" srcId="{B4662A43-3767-4450-8CDD-B34478F171C6}" destId="{ED6C7C3B-019D-48CE-BA58-9BAEAF8A3E31}" srcOrd="6" destOrd="0" presId="urn:microsoft.com/office/officeart/2005/8/layout/default"/>
    <dgm:cxn modelId="{41DECE8A-B40B-4B3E-A541-B658A6B4B1E5}" type="presParOf" srcId="{B4662A43-3767-4450-8CDD-B34478F171C6}" destId="{6A716689-EE8E-4D2E-B66A-8BA2506B8039}" srcOrd="7" destOrd="0" presId="urn:microsoft.com/office/officeart/2005/8/layout/default"/>
    <dgm:cxn modelId="{BBDA90EA-AB39-4FE9-BCE6-BF843A002C2F}" type="presParOf" srcId="{B4662A43-3767-4450-8CDD-B34478F171C6}" destId="{F9D8F541-954A-4AF8-A9C3-5E83A2533DA7}" srcOrd="8" destOrd="0" presId="urn:microsoft.com/office/officeart/2005/8/layout/default"/>
    <dgm:cxn modelId="{CAF2376C-A675-4FB9-ADA8-819EE152D984}" type="presParOf" srcId="{B4662A43-3767-4450-8CDD-B34478F171C6}" destId="{5C1A147E-E7C6-42B3-97F1-C5346102F455}" srcOrd="9" destOrd="0" presId="urn:microsoft.com/office/officeart/2005/8/layout/default"/>
    <dgm:cxn modelId="{777CCFAC-8032-4DF6-B4F5-8803167E739B}" type="presParOf" srcId="{B4662A43-3767-4450-8CDD-B34478F171C6}" destId="{EAE60B0D-301A-4D0A-ADAC-32191A70639D}" srcOrd="10" destOrd="0" presId="urn:microsoft.com/office/officeart/2005/8/layout/default"/>
    <dgm:cxn modelId="{DDD2EE53-C3EA-4208-A99D-7FE23572FEA3}" type="presParOf" srcId="{B4662A43-3767-4450-8CDD-B34478F171C6}" destId="{716C326C-4621-43FA-A326-2C5C3407D601}" srcOrd="11" destOrd="0" presId="urn:microsoft.com/office/officeart/2005/8/layout/default"/>
    <dgm:cxn modelId="{28D081F7-454A-4212-8098-7848E4954D4B}" type="presParOf" srcId="{B4662A43-3767-4450-8CDD-B34478F171C6}" destId="{297021FC-7AD6-467E-94D8-23812356292B}" srcOrd="12" destOrd="0" presId="urn:microsoft.com/office/officeart/2005/8/layout/default"/>
    <dgm:cxn modelId="{5B510E3B-7D5E-4AD8-A647-785895A56319}" type="presParOf" srcId="{B4662A43-3767-4450-8CDD-B34478F171C6}" destId="{1F128FBA-598E-480E-96DC-E32F25AA593C}" srcOrd="13" destOrd="0" presId="urn:microsoft.com/office/officeart/2005/8/layout/default"/>
    <dgm:cxn modelId="{7361F838-9660-45CC-8401-DF30781E8356}" type="presParOf" srcId="{B4662A43-3767-4450-8CDD-B34478F171C6}" destId="{E81E514F-8DC9-46A9-A11B-67594F37CC66}" srcOrd="14" destOrd="0" presId="urn:microsoft.com/office/officeart/2005/8/layout/default"/>
    <dgm:cxn modelId="{186745D0-73A7-4874-86A5-32E07357683B}" type="presParOf" srcId="{B4662A43-3767-4450-8CDD-B34478F171C6}" destId="{508D31BA-80BB-4492-9E4E-D7E9BAD2F0AD}" srcOrd="15" destOrd="0" presId="urn:microsoft.com/office/officeart/2005/8/layout/default"/>
    <dgm:cxn modelId="{02025B9F-2270-44B8-BB39-462CF0DB7EB0}" type="presParOf" srcId="{B4662A43-3767-4450-8CDD-B34478F171C6}" destId="{1FC85226-6DB3-490D-994A-D39F49378293}" srcOrd="16" destOrd="0" presId="urn:microsoft.com/office/officeart/2005/8/layout/default"/>
    <dgm:cxn modelId="{D619F8D5-09F3-4180-9FEB-A84E31F1DB1E}" type="presParOf" srcId="{B4662A43-3767-4450-8CDD-B34478F171C6}" destId="{F1D135CA-15AD-495D-87EE-5CC66297F969}" srcOrd="17" destOrd="0" presId="urn:microsoft.com/office/officeart/2005/8/layout/default"/>
    <dgm:cxn modelId="{11512777-C6EC-412C-BB03-73EA46DE288C}" type="presParOf" srcId="{B4662A43-3767-4450-8CDD-B34478F171C6}" destId="{C1D397CD-7CCC-4FB3-BAA6-C7E8A0EBD0C3}" srcOrd="18" destOrd="0" presId="urn:microsoft.com/office/officeart/2005/8/layout/default"/>
    <dgm:cxn modelId="{2223CCD1-F8FC-4AFB-8CC3-E45A626FD3D3}" type="presParOf" srcId="{B4662A43-3767-4450-8CDD-B34478F171C6}" destId="{65A309D2-B672-490F-85A5-DBAC7D351B65}" srcOrd="19" destOrd="0" presId="urn:microsoft.com/office/officeart/2005/8/layout/default"/>
    <dgm:cxn modelId="{4B64EE9F-90B9-4E33-9ED6-479F1FF94B11}" type="presParOf" srcId="{B4662A43-3767-4450-8CDD-B34478F171C6}" destId="{9CBB031F-03B4-4F01-BCA4-B8B5BC127E17}" srcOrd="20" destOrd="0" presId="urn:microsoft.com/office/officeart/2005/8/layout/default"/>
    <dgm:cxn modelId="{2F5D919D-0A8B-402C-BA61-3F4786D0C46F}" type="presParOf" srcId="{B4662A43-3767-4450-8CDD-B34478F171C6}" destId="{24715462-2FFC-4871-B92B-6E7F05126612}" srcOrd="21" destOrd="0" presId="urn:microsoft.com/office/officeart/2005/8/layout/default"/>
    <dgm:cxn modelId="{E1A6B6CC-C3DE-44B0-8C1E-B956CCB63497}" type="presParOf" srcId="{B4662A43-3767-4450-8CDD-B34478F171C6}" destId="{27BFFC05-E60B-4500-9313-9F4AC12F29DB}" srcOrd="22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29B235C9-1A58-4A76-BB5E-0729FE71410B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A243F49B-1948-4A19-AEA2-5CEDFE5870DE}">
      <dgm:prSet/>
      <dgm:spPr/>
      <dgm:t>
        <a:bodyPr/>
        <a:lstStyle/>
        <a:p>
          <a:r>
            <a:rPr lang="en-US" b="0" i="0"/>
            <a:t>occuper </a:t>
          </a:r>
          <a:endParaRPr lang="en-US"/>
        </a:p>
      </dgm:t>
    </dgm:pt>
    <dgm:pt modelId="{FD7F2247-1A7D-41FF-8B7B-1BBCDAC03F3B}" type="parTrans" cxnId="{CB5B89DA-F45B-42B4-9C29-87C8D29CE327}">
      <dgm:prSet/>
      <dgm:spPr/>
      <dgm:t>
        <a:bodyPr/>
        <a:lstStyle/>
        <a:p>
          <a:endParaRPr lang="en-US"/>
        </a:p>
      </dgm:t>
    </dgm:pt>
    <dgm:pt modelId="{F49597D3-E563-4DFF-A555-9C5207D3089A}" type="sibTrans" cxnId="{CB5B89DA-F45B-42B4-9C29-87C8D29CE327}">
      <dgm:prSet/>
      <dgm:spPr/>
      <dgm:t>
        <a:bodyPr/>
        <a:lstStyle/>
        <a:p>
          <a:endParaRPr lang="en-US"/>
        </a:p>
      </dgm:t>
    </dgm:pt>
    <dgm:pt modelId="{12091C17-0CCD-4A0A-8095-5728B6F8A5F5}">
      <dgm:prSet/>
      <dgm:spPr/>
      <dgm:t>
        <a:bodyPr/>
        <a:lstStyle/>
        <a:p>
          <a:r>
            <a:rPr lang="en-US" b="0" i="0"/>
            <a:t>oublier </a:t>
          </a:r>
          <a:endParaRPr lang="en-US"/>
        </a:p>
      </dgm:t>
    </dgm:pt>
    <dgm:pt modelId="{98456A7D-45D3-4564-9D68-553B255D890D}" type="parTrans" cxnId="{C12A5CEB-C35B-4FF8-9816-FEEA8E7DF279}">
      <dgm:prSet/>
      <dgm:spPr/>
      <dgm:t>
        <a:bodyPr/>
        <a:lstStyle/>
        <a:p>
          <a:endParaRPr lang="en-US"/>
        </a:p>
      </dgm:t>
    </dgm:pt>
    <dgm:pt modelId="{5B213961-B922-437D-AAAB-55F4D8A1FFE0}" type="sibTrans" cxnId="{C12A5CEB-C35B-4FF8-9816-FEEA8E7DF279}">
      <dgm:prSet/>
      <dgm:spPr/>
      <dgm:t>
        <a:bodyPr/>
        <a:lstStyle/>
        <a:p>
          <a:endParaRPr lang="en-US"/>
        </a:p>
      </dgm:t>
    </dgm:pt>
    <dgm:pt modelId="{C1C3F5CF-26FB-4353-9935-B91E83D96234}">
      <dgm:prSet/>
      <dgm:spPr/>
      <dgm:t>
        <a:bodyPr/>
        <a:lstStyle/>
        <a:p>
          <a:r>
            <a:rPr lang="en-US" b="0" i="0"/>
            <a:t>parler </a:t>
          </a:r>
          <a:endParaRPr lang="en-US"/>
        </a:p>
      </dgm:t>
    </dgm:pt>
    <dgm:pt modelId="{085F0755-761F-4787-A304-DFFDC1D0C598}" type="parTrans" cxnId="{DE99A703-5F67-47FB-9024-CF03F3BA7569}">
      <dgm:prSet/>
      <dgm:spPr/>
      <dgm:t>
        <a:bodyPr/>
        <a:lstStyle/>
        <a:p>
          <a:endParaRPr lang="en-US"/>
        </a:p>
      </dgm:t>
    </dgm:pt>
    <dgm:pt modelId="{C6A68C2E-394E-42CE-B7C9-79DBC4D55672}" type="sibTrans" cxnId="{DE99A703-5F67-47FB-9024-CF03F3BA7569}">
      <dgm:prSet/>
      <dgm:spPr/>
      <dgm:t>
        <a:bodyPr/>
        <a:lstStyle/>
        <a:p>
          <a:endParaRPr lang="en-US"/>
        </a:p>
      </dgm:t>
    </dgm:pt>
    <dgm:pt modelId="{2D4848F7-E4E4-404B-9022-17F0CC7ED4C0}">
      <dgm:prSet/>
      <dgm:spPr/>
      <dgm:t>
        <a:bodyPr/>
        <a:lstStyle/>
        <a:p>
          <a:r>
            <a:rPr lang="en-US" b="0" i="0"/>
            <a:t>passer </a:t>
          </a:r>
          <a:endParaRPr lang="en-US"/>
        </a:p>
      </dgm:t>
    </dgm:pt>
    <dgm:pt modelId="{0CC05617-4840-481F-9ED4-7BF2ED19FC38}" type="parTrans" cxnId="{96796EB9-ABB8-444B-AF44-B5B51C2B7162}">
      <dgm:prSet/>
      <dgm:spPr/>
      <dgm:t>
        <a:bodyPr/>
        <a:lstStyle/>
        <a:p>
          <a:endParaRPr lang="en-US"/>
        </a:p>
      </dgm:t>
    </dgm:pt>
    <dgm:pt modelId="{C0086F0E-C0CC-4066-8037-F658CEDBB321}" type="sibTrans" cxnId="{96796EB9-ABB8-444B-AF44-B5B51C2B7162}">
      <dgm:prSet/>
      <dgm:spPr/>
      <dgm:t>
        <a:bodyPr/>
        <a:lstStyle/>
        <a:p>
          <a:endParaRPr lang="en-US"/>
        </a:p>
      </dgm:t>
    </dgm:pt>
    <dgm:pt modelId="{FC11D672-323E-48EF-B784-7566BF659569}">
      <dgm:prSet/>
      <dgm:spPr/>
      <dgm:t>
        <a:bodyPr/>
        <a:lstStyle/>
        <a:p>
          <a:r>
            <a:rPr lang="en-US" b="0" i="0"/>
            <a:t>payer </a:t>
          </a:r>
          <a:endParaRPr lang="en-US"/>
        </a:p>
      </dgm:t>
    </dgm:pt>
    <dgm:pt modelId="{574263C8-0E1C-4ACB-854B-EB42542FDFAE}" type="parTrans" cxnId="{F2625AE1-BD00-403B-9D17-396BC28C3D5D}">
      <dgm:prSet/>
      <dgm:spPr/>
      <dgm:t>
        <a:bodyPr/>
        <a:lstStyle/>
        <a:p>
          <a:endParaRPr lang="en-US"/>
        </a:p>
      </dgm:t>
    </dgm:pt>
    <dgm:pt modelId="{D2EB9765-CFFC-406E-8746-6C60F27BEAC1}" type="sibTrans" cxnId="{F2625AE1-BD00-403B-9D17-396BC28C3D5D}">
      <dgm:prSet/>
      <dgm:spPr/>
      <dgm:t>
        <a:bodyPr/>
        <a:lstStyle/>
        <a:p>
          <a:endParaRPr lang="en-US"/>
        </a:p>
      </dgm:t>
    </dgm:pt>
    <dgm:pt modelId="{6B12A1E8-8400-4E59-9FBB-F25BDC52F8CB}">
      <dgm:prSet/>
      <dgm:spPr/>
      <dgm:t>
        <a:bodyPr/>
        <a:lstStyle/>
        <a:p>
          <a:r>
            <a:rPr lang="en-US" b="0" i="0"/>
            <a:t>penser </a:t>
          </a:r>
          <a:endParaRPr lang="en-US"/>
        </a:p>
      </dgm:t>
    </dgm:pt>
    <dgm:pt modelId="{7A3B0C64-3D1C-4520-BE95-B2845B75846A}" type="parTrans" cxnId="{E1AD3D02-459C-4E0E-B3D9-91D020DD5CDF}">
      <dgm:prSet/>
      <dgm:spPr/>
      <dgm:t>
        <a:bodyPr/>
        <a:lstStyle/>
        <a:p>
          <a:endParaRPr lang="en-US"/>
        </a:p>
      </dgm:t>
    </dgm:pt>
    <dgm:pt modelId="{A07E0315-B884-4379-A258-5DB065167708}" type="sibTrans" cxnId="{E1AD3D02-459C-4E0E-B3D9-91D020DD5CDF}">
      <dgm:prSet/>
      <dgm:spPr/>
      <dgm:t>
        <a:bodyPr/>
        <a:lstStyle/>
        <a:p>
          <a:endParaRPr lang="en-US"/>
        </a:p>
      </dgm:t>
    </dgm:pt>
    <dgm:pt modelId="{C7151E57-66AF-43CE-8883-F2F38C4CE625}">
      <dgm:prSet/>
      <dgm:spPr/>
      <dgm:t>
        <a:bodyPr/>
        <a:lstStyle/>
        <a:p>
          <a:r>
            <a:rPr lang="en-US" b="0" i="0"/>
            <a:t>placer</a:t>
          </a:r>
          <a:endParaRPr lang="en-US"/>
        </a:p>
      </dgm:t>
    </dgm:pt>
    <dgm:pt modelId="{6A8AE061-76D7-4C81-8639-8788CFA3BEF0}" type="parTrans" cxnId="{BB8410E3-F662-4EA0-8B60-ED065A110FF5}">
      <dgm:prSet/>
      <dgm:spPr/>
      <dgm:t>
        <a:bodyPr/>
        <a:lstStyle/>
        <a:p>
          <a:endParaRPr lang="en-US"/>
        </a:p>
      </dgm:t>
    </dgm:pt>
    <dgm:pt modelId="{975CEDA9-A335-45DD-AA88-F03FEEF18965}" type="sibTrans" cxnId="{BB8410E3-F662-4EA0-8B60-ED065A110FF5}">
      <dgm:prSet/>
      <dgm:spPr/>
      <dgm:t>
        <a:bodyPr/>
        <a:lstStyle/>
        <a:p>
          <a:endParaRPr lang="en-US"/>
        </a:p>
      </dgm:t>
    </dgm:pt>
    <dgm:pt modelId="{3D559434-4C35-49C8-A1F3-13D0F08BB9C2}">
      <dgm:prSet/>
      <dgm:spPr/>
      <dgm:t>
        <a:bodyPr/>
        <a:lstStyle/>
        <a:p>
          <a:r>
            <a:rPr lang="en-US" b="0" i="0"/>
            <a:t>pleurer </a:t>
          </a:r>
          <a:endParaRPr lang="en-US"/>
        </a:p>
      </dgm:t>
    </dgm:pt>
    <dgm:pt modelId="{DF3BB570-746D-4C11-8215-0E78EE6165F0}" type="parTrans" cxnId="{BC337B2D-157F-46E3-B16B-A383A8954B39}">
      <dgm:prSet/>
      <dgm:spPr/>
      <dgm:t>
        <a:bodyPr/>
        <a:lstStyle/>
        <a:p>
          <a:endParaRPr lang="en-US"/>
        </a:p>
      </dgm:t>
    </dgm:pt>
    <dgm:pt modelId="{E79C8BA8-9DF7-4211-9794-BBF675595A02}" type="sibTrans" cxnId="{BC337B2D-157F-46E3-B16B-A383A8954B39}">
      <dgm:prSet/>
      <dgm:spPr/>
      <dgm:t>
        <a:bodyPr/>
        <a:lstStyle/>
        <a:p>
          <a:endParaRPr lang="en-US"/>
        </a:p>
      </dgm:t>
    </dgm:pt>
    <dgm:pt modelId="{2FEC0F21-EA4D-471B-8326-5A27EE2D3B64}">
      <dgm:prSet/>
      <dgm:spPr/>
      <dgm:t>
        <a:bodyPr/>
        <a:lstStyle/>
        <a:p>
          <a:r>
            <a:rPr lang="fr-FR" b="0" i="0"/>
            <a:t>porter </a:t>
          </a:r>
          <a:endParaRPr lang="en-US"/>
        </a:p>
      </dgm:t>
    </dgm:pt>
    <dgm:pt modelId="{39B5269F-D0D9-42D5-A712-8BC1F558B72C}" type="parTrans" cxnId="{5C31D0ED-E38E-4775-A4CB-CEAA5AC647A5}">
      <dgm:prSet/>
      <dgm:spPr/>
      <dgm:t>
        <a:bodyPr/>
        <a:lstStyle/>
        <a:p>
          <a:endParaRPr lang="en-US"/>
        </a:p>
      </dgm:t>
    </dgm:pt>
    <dgm:pt modelId="{5417AC81-F202-461C-B2ED-35F45B265CD1}" type="sibTrans" cxnId="{5C31D0ED-E38E-4775-A4CB-CEAA5AC647A5}">
      <dgm:prSet/>
      <dgm:spPr/>
      <dgm:t>
        <a:bodyPr/>
        <a:lstStyle/>
        <a:p>
          <a:endParaRPr lang="en-US"/>
        </a:p>
      </dgm:t>
    </dgm:pt>
    <dgm:pt modelId="{B4D691F2-6D4A-46B2-9946-0F433D07CCDB}">
      <dgm:prSet/>
      <dgm:spPr/>
      <dgm:t>
        <a:bodyPr/>
        <a:lstStyle/>
        <a:p>
          <a:r>
            <a:rPr lang="fr-FR" b="0" i="0"/>
            <a:t>poser </a:t>
          </a:r>
          <a:endParaRPr lang="en-US"/>
        </a:p>
      </dgm:t>
    </dgm:pt>
    <dgm:pt modelId="{F3E35685-889C-45A0-BE4D-B3265B03B8AD}" type="parTrans" cxnId="{4C04AAEF-2E46-4C5E-9573-C605F0B437C0}">
      <dgm:prSet/>
      <dgm:spPr/>
      <dgm:t>
        <a:bodyPr/>
        <a:lstStyle/>
        <a:p>
          <a:endParaRPr lang="en-US"/>
        </a:p>
      </dgm:t>
    </dgm:pt>
    <dgm:pt modelId="{3961AE86-E09B-401D-9C94-2AFE47D1D596}" type="sibTrans" cxnId="{4C04AAEF-2E46-4C5E-9573-C605F0B437C0}">
      <dgm:prSet/>
      <dgm:spPr/>
      <dgm:t>
        <a:bodyPr/>
        <a:lstStyle/>
        <a:p>
          <a:endParaRPr lang="en-US"/>
        </a:p>
      </dgm:t>
    </dgm:pt>
    <dgm:pt modelId="{F5AF4072-9036-4AE5-8142-451D2BC59571}">
      <dgm:prSet/>
      <dgm:spPr/>
      <dgm:t>
        <a:bodyPr/>
        <a:lstStyle/>
        <a:p>
          <a:r>
            <a:rPr lang="fr-FR" b="0" i="0"/>
            <a:t>posséder </a:t>
          </a:r>
          <a:endParaRPr lang="en-US"/>
        </a:p>
      </dgm:t>
    </dgm:pt>
    <dgm:pt modelId="{ADBF4343-5092-416B-B1B3-F0A9476AB594}" type="parTrans" cxnId="{B9B2F005-BDFB-4804-9F17-F22480CAC2CF}">
      <dgm:prSet/>
      <dgm:spPr/>
      <dgm:t>
        <a:bodyPr/>
        <a:lstStyle/>
        <a:p>
          <a:endParaRPr lang="en-US"/>
        </a:p>
      </dgm:t>
    </dgm:pt>
    <dgm:pt modelId="{66D5A6E5-B136-4B8A-AA66-134EFE6BF219}" type="sibTrans" cxnId="{B9B2F005-BDFB-4804-9F17-F22480CAC2CF}">
      <dgm:prSet/>
      <dgm:spPr/>
      <dgm:t>
        <a:bodyPr/>
        <a:lstStyle/>
        <a:p>
          <a:endParaRPr lang="en-US"/>
        </a:p>
      </dgm:t>
    </dgm:pt>
    <dgm:pt modelId="{1C6EA604-4E5A-4844-AEBA-04E97E821E08}">
      <dgm:prSet/>
      <dgm:spPr/>
      <dgm:t>
        <a:bodyPr/>
        <a:lstStyle/>
        <a:p>
          <a:r>
            <a:rPr lang="fr-FR" b="0" i="0"/>
            <a:t>pousser </a:t>
          </a:r>
          <a:endParaRPr lang="en-US"/>
        </a:p>
      </dgm:t>
    </dgm:pt>
    <dgm:pt modelId="{F6FC6BA2-2373-487E-B97B-6C7A8D863655}" type="parTrans" cxnId="{A292B502-9095-420D-A323-E6D29466E85D}">
      <dgm:prSet/>
      <dgm:spPr/>
      <dgm:t>
        <a:bodyPr/>
        <a:lstStyle/>
        <a:p>
          <a:endParaRPr lang="en-US"/>
        </a:p>
      </dgm:t>
    </dgm:pt>
    <dgm:pt modelId="{C7400D19-2155-4673-AFE0-1B7AC4D61D74}" type="sibTrans" cxnId="{A292B502-9095-420D-A323-E6D29466E85D}">
      <dgm:prSet/>
      <dgm:spPr/>
      <dgm:t>
        <a:bodyPr/>
        <a:lstStyle/>
        <a:p>
          <a:endParaRPr lang="en-US"/>
        </a:p>
      </dgm:t>
    </dgm:pt>
    <dgm:pt modelId="{F9011214-78F3-4112-A47F-B380B514540B}" type="pres">
      <dgm:prSet presAssocID="{29B235C9-1A58-4A76-BB5E-0729FE71410B}" presName="diagram" presStyleCnt="0">
        <dgm:presLayoutVars>
          <dgm:dir/>
          <dgm:resizeHandles val="exact"/>
        </dgm:presLayoutVars>
      </dgm:prSet>
      <dgm:spPr/>
    </dgm:pt>
    <dgm:pt modelId="{A9666397-F626-435D-BAA6-38A32A2B9522}" type="pres">
      <dgm:prSet presAssocID="{A243F49B-1948-4A19-AEA2-5CEDFE5870DE}" presName="node" presStyleLbl="node1" presStyleIdx="0" presStyleCnt="12">
        <dgm:presLayoutVars>
          <dgm:bulletEnabled val="1"/>
        </dgm:presLayoutVars>
      </dgm:prSet>
      <dgm:spPr/>
    </dgm:pt>
    <dgm:pt modelId="{E226D704-5273-4853-B09F-39FF5AC8E440}" type="pres">
      <dgm:prSet presAssocID="{F49597D3-E563-4DFF-A555-9C5207D3089A}" presName="sibTrans" presStyleCnt="0"/>
      <dgm:spPr/>
    </dgm:pt>
    <dgm:pt modelId="{9A482F13-FBC1-455D-BAAF-A9A656EE5698}" type="pres">
      <dgm:prSet presAssocID="{12091C17-0CCD-4A0A-8095-5728B6F8A5F5}" presName="node" presStyleLbl="node1" presStyleIdx="1" presStyleCnt="12">
        <dgm:presLayoutVars>
          <dgm:bulletEnabled val="1"/>
        </dgm:presLayoutVars>
      </dgm:prSet>
      <dgm:spPr/>
    </dgm:pt>
    <dgm:pt modelId="{2C07E553-5916-4214-AD20-B694CEEC5BC8}" type="pres">
      <dgm:prSet presAssocID="{5B213961-B922-437D-AAAB-55F4D8A1FFE0}" presName="sibTrans" presStyleCnt="0"/>
      <dgm:spPr/>
    </dgm:pt>
    <dgm:pt modelId="{12A0E402-21F9-40E8-B327-0DE703246E12}" type="pres">
      <dgm:prSet presAssocID="{C1C3F5CF-26FB-4353-9935-B91E83D96234}" presName="node" presStyleLbl="node1" presStyleIdx="2" presStyleCnt="12">
        <dgm:presLayoutVars>
          <dgm:bulletEnabled val="1"/>
        </dgm:presLayoutVars>
      </dgm:prSet>
      <dgm:spPr/>
    </dgm:pt>
    <dgm:pt modelId="{32020042-775E-447E-9772-471F2056163C}" type="pres">
      <dgm:prSet presAssocID="{C6A68C2E-394E-42CE-B7C9-79DBC4D55672}" presName="sibTrans" presStyleCnt="0"/>
      <dgm:spPr/>
    </dgm:pt>
    <dgm:pt modelId="{30CD197B-0255-4A14-827D-B2E79D4EA818}" type="pres">
      <dgm:prSet presAssocID="{2D4848F7-E4E4-404B-9022-17F0CC7ED4C0}" presName="node" presStyleLbl="node1" presStyleIdx="3" presStyleCnt="12">
        <dgm:presLayoutVars>
          <dgm:bulletEnabled val="1"/>
        </dgm:presLayoutVars>
      </dgm:prSet>
      <dgm:spPr/>
    </dgm:pt>
    <dgm:pt modelId="{84CD1778-7B26-4060-B4E5-863D697EE773}" type="pres">
      <dgm:prSet presAssocID="{C0086F0E-C0CC-4066-8037-F658CEDBB321}" presName="sibTrans" presStyleCnt="0"/>
      <dgm:spPr/>
    </dgm:pt>
    <dgm:pt modelId="{B6964015-7645-4D4F-9521-987B9919AF68}" type="pres">
      <dgm:prSet presAssocID="{FC11D672-323E-48EF-B784-7566BF659569}" presName="node" presStyleLbl="node1" presStyleIdx="4" presStyleCnt="12">
        <dgm:presLayoutVars>
          <dgm:bulletEnabled val="1"/>
        </dgm:presLayoutVars>
      </dgm:prSet>
      <dgm:spPr/>
    </dgm:pt>
    <dgm:pt modelId="{9F88CBA5-4B03-4FED-A299-39598676F464}" type="pres">
      <dgm:prSet presAssocID="{D2EB9765-CFFC-406E-8746-6C60F27BEAC1}" presName="sibTrans" presStyleCnt="0"/>
      <dgm:spPr/>
    </dgm:pt>
    <dgm:pt modelId="{3EE2F69A-6FB0-41E8-8AB5-B2A64B1467E8}" type="pres">
      <dgm:prSet presAssocID="{6B12A1E8-8400-4E59-9FBB-F25BDC52F8CB}" presName="node" presStyleLbl="node1" presStyleIdx="5" presStyleCnt="12">
        <dgm:presLayoutVars>
          <dgm:bulletEnabled val="1"/>
        </dgm:presLayoutVars>
      </dgm:prSet>
      <dgm:spPr/>
    </dgm:pt>
    <dgm:pt modelId="{B4EA070C-DACC-4688-9DE7-06CCB7AA5E65}" type="pres">
      <dgm:prSet presAssocID="{A07E0315-B884-4379-A258-5DB065167708}" presName="sibTrans" presStyleCnt="0"/>
      <dgm:spPr/>
    </dgm:pt>
    <dgm:pt modelId="{E36B6290-98EE-43CC-871B-E67D3488E2E4}" type="pres">
      <dgm:prSet presAssocID="{C7151E57-66AF-43CE-8883-F2F38C4CE625}" presName="node" presStyleLbl="node1" presStyleIdx="6" presStyleCnt="12">
        <dgm:presLayoutVars>
          <dgm:bulletEnabled val="1"/>
        </dgm:presLayoutVars>
      </dgm:prSet>
      <dgm:spPr/>
    </dgm:pt>
    <dgm:pt modelId="{739DB63F-1418-4637-8E11-C72FD9AEC96E}" type="pres">
      <dgm:prSet presAssocID="{975CEDA9-A335-45DD-AA88-F03FEEF18965}" presName="sibTrans" presStyleCnt="0"/>
      <dgm:spPr/>
    </dgm:pt>
    <dgm:pt modelId="{998F87E6-3E67-4F43-A5FD-C52D7A641E5C}" type="pres">
      <dgm:prSet presAssocID="{3D559434-4C35-49C8-A1F3-13D0F08BB9C2}" presName="node" presStyleLbl="node1" presStyleIdx="7" presStyleCnt="12">
        <dgm:presLayoutVars>
          <dgm:bulletEnabled val="1"/>
        </dgm:presLayoutVars>
      </dgm:prSet>
      <dgm:spPr/>
    </dgm:pt>
    <dgm:pt modelId="{C354B6EE-33AB-4E08-B289-56241683F3A1}" type="pres">
      <dgm:prSet presAssocID="{E79C8BA8-9DF7-4211-9794-BBF675595A02}" presName="sibTrans" presStyleCnt="0"/>
      <dgm:spPr/>
    </dgm:pt>
    <dgm:pt modelId="{D088B9DF-E3FD-46F3-8CDC-CA0A52681BEF}" type="pres">
      <dgm:prSet presAssocID="{2FEC0F21-EA4D-471B-8326-5A27EE2D3B64}" presName="node" presStyleLbl="node1" presStyleIdx="8" presStyleCnt="12">
        <dgm:presLayoutVars>
          <dgm:bulletEnabled val="1"/>
        </dgm:presLayoutVars>
      </dgm:prSet>
      <dgm:spPr/>
    </dgm:pt>
    <dgm:pt modelId="{7F7954AF-A2B1-421E-B636-F3EC9AC369E6}" type="pres">
      <dgm:prSet presAssocID="{5417AC81-F202-461C-B2ED-35F45B265CD1}" presName="sibTrans" presStyleCnt="0"/>
      <dgm:spPr/>
    </dgm:pt>
    <dgm:pt modelId="{778AF059-592D-4D82-9D6A-E4468DF5786D}" type="pres">
      <dgm:prSet presAssocID="{B4D691F2-6D4A-46B2-9946-0F433D07CCDB}" presName="node" presStyleLbl="node1" presStyleIdx="9" presStyleCnt="12">
        <dgm:presLayoutVars>
          <dgm:bulletEnabled val="1"/>
        </dgm:presLayoutVars>
      </dgm:prSet>
      <dgm:spPr/>
    </dgm:pt>
    <dgm:pt modelId="{053DB6CE-4C62-499F-B467-4423535FF034}" type="pres">
      <dgm:prSet presAssocID="{3961AE86-E09B-401D-9C94-2AFE47D1D596}" presName="sibTrans" presStyleCnt="0"/>
      <dgm:spPr/>
    </dgm:pt>
    <dgm:pt modelId="{4E63EA42-10C6-41DD-9E0A-87ADCE6D04D7}" type="pres">
      <dgm:prSet presAssocID="{F5AF4072-9036-4AE5-8142-451D2BC59571}" presName="node" presStyleLbl="node1" presStyleIdx="10" presStyleCnt="12">
        <dgm:presLayoutVars>
          <dgm:bulletEnabled val="1"/>
        </dgm:presLayoutVars>
      </dgm:prSet>
      <dgm:spPr/>
    </dgm:pt>
    <dgm:pt modelId="{01E47559-5A34-48D0-B9E0-29074AD22D0F}" type="pres">
      <dgm:prSet presAssocID="{66D5A6E5-B136-4B8A-AA66-134EFE6BF219}" presName="sibTrans" presStyleCnt="0"/>
      <dgm:spPr/>
    </dgm:pt>
    <dgm:pt modelId="{6CBFC652-8F74-4C2A-86E7-0DAE18F93449}" type="pres">
      <dgm:prSet presAssocID="{1C6EA604-4E5A-4844-AEBA-04E97E821E08}" presName="node" presStyleLbl="node1" presStyleIdx="11" presStyleCnt="12">
        <dgm:presLayoutVars>
          <dgm:bulletEnabled val="1"/>
        </dgm:presLayoutVars>
      </dgm:prSet>
      <dgm:spPr/>
    </dgm:pt>
  </dgm:ptLst>
  <dgm:cxnLst>
    <dgm:cxn modelId="{E1AD3D02-459C-4E0E-B3D9-91D020DD5CDF}" srcId="{29B235C9-1A58-4A76-BB5E-0729FE71410B}" destId="{6B12A1E8-8400-4E59-9FBB-F25BDC52F8CB}" srcOrd="5" destOrd="0" parTransId="{7A3B0C64-3D1C-4520-BE95-B2845B75846A}" sibTransId="{A07E0315-B884-4379-A258-5DB065167708}"/>
    <dgm:cxn modelId="{A292B502-9095-420D-A323-E6D29466E85D}" srcId="{29B235C9-1A58-4A76-BB5E-0729FE71410B}" destId="{1C6EA604-4E5A-4844-AEBA-04E97E821E08}" srcOrd="11" destOrd="0" parTransId="{F6FC6BA2-2373-487E-B97B-6C7A8D863655}" sibTransId="{C7400D19-2155-4673-AFE0-1B7AC4D61D74}"/>
    <dgm:cxn modelId="{DE99A703-5F67-47FB-9024-CF03F3BA7569}" srcId="{29B235C9-1A58-4A76-BB5E-0729FE71410B}" destId="{C1C3F5CF-26FB-4353-9935-B91E83D96234}" srcOrd="2" destOrd="0" parTransId="{085F0755-761F-4787-A304-DFFDC1D0C598}" sibTransId="{C6A68C2E-394E-42CE-B7C9-79DBC4D55672}"/>
    <dgm:cxn modelId="{B9B2F005-BDFB-4804-9F17-F22480CAC2CF}" srcId="{29B235C9-1A58-4A76-BB5E-0729FE71410B}" destId="{F5AF4072-9036-4AE5-8142-451D2BC59571}" srcOrd="10" destOrd="0" parTransId="{ADBF4343-5092-416B-B1B3-F0A9476AB594}" sibTransId="{66D5A6E5-B136-4B8A-AA66-134EFE6BF219}"/>
    <dgm:cxn modelId="{A3534C24-94A8-424E-BA22-97ACBB1E117A}" type="presOf" srcId="{C7151E57-66AF-43CE-8883-F2F38C4CE625}" destId="{E36B6290-98EE-43CC-871B-E67D3488E2E4}" srcOrd="0" destOrd="0" presId="urn:microsoft.com/office/officeart/2005/8/layout/default"/>
    <dgm:cxn modelId="{BC337B2D-157F-46E3-B16B-A383A8954B39}" srcId="{29B235C9-1A58-4A76-BB5E-0729FE71410B}" destId="{3D559434-4C35-49C8-A1F3-13D0F08BB9C2}" srcOrd="7" destOrd="0" parTransId="{DF3BB570-746D-4C11-8215-0E78EE6165F0}" sibTransId="{E79C8BA8-9DF7-4211-9794-BBF675595A02}"/>
    <dgm:cxn modelId="{504B6D5C-85B7-47F8-861A-0EF20D4CD04F}" type="presOf" srcId="{2D4848F7-E4E4-404B-9022-17F0CC7ED4C0}" destId="{30CD197B-0255-4A14-827D-B2E79D4EA818}" srcOrd="0" destOrd="0" presId="urn:microsoft.com/office/officeart/2005/8/layout/default"/>
    <dgm:cxn modelId="{E9F5265E-AE7B-4735-8DAB-760531CC6B5D}" type="presOf" srcId="{3D559434-4C35-49C8-A1F3-13D0F08BB9C2}" destId="{998F87E6-3E67-4F43-A5FD-C52D7A641E5C}" srcOrd="0" destOrd="0" presId="urn:microsoft.com/office/officeart/2005/8/layout/default"/>
    <dgm:cxn modelId="{8EB72767-4444-48E4-B17B-949BD5820FC8}" type="presOf" srcId="{C1C3F5CF-26FB-4353-9935-B91E83D96234}" destId="{12A0E402-21F9-40E8-B327-0DE703246E12}" srcOrd="0" destOrd="0" presId="urn:microsoft.com/office/officeart/2005/8/layout/default"/>
    <dgm:cxn modelId="{DF175975-DCFC-45B8-B949-E50B195D0D89}" type="presOf" srcId="{29B235C9-1A58-4A76-BB5E-0729FE71410B}" destId="{F9011214-78F3-4112-A47F-B380B514540B}" srcOrd="0" destOrd="0" presId="urn:microsoft.com/office/officeart/2005/8/layout/default"/>
    <dgm:cxn modelId="{27C8CB7F-1DB9-4C0C-9B1D-6ECB2EF8BFD9}" type="presOf" srcId="{A243F49B-1948-4A19-AEA2-5CEDFE5870DE}" destId="{A9666397-F626-435D-BAA6-38A32A2B9522}" srcOrd="0" destOrd="0" presId="urn:microsoft.com/office/officeart/2005/8/layout/default"/>
    <dgm:cxn modelId="{C59E8282-426B-4728-9B29-D16AA84E977B}" type="presOf" srcId="{FC11D672-323E-48EF-B784-7566BF659569}" destId="{B6964015-7645-4D4F-9521-987B9919AF68}" srcOrd="0" destOrd="0" presId="urn:microsoft.com/office/officeart/2005/8/layout/default"/>
    <dgm:cxn modelId="{95BA289A-9473-48E7-A843-86F8B2648B72}" type="presOf" srcId="{B4D691F2-6D4A-46B2-9946-0F433D07CCDB}" destId="{778AF059-592D-4D82-9D6A-E4468DF5786D}" srcOrd="0" destOrd="0" presId="urn:microsoft.com/office/officeart/2005/8/layout/default"/>
    <dgm:cxn modelId="{7E58A69A-F0E1-4EBB-BBA9-2FBB705C451F}" type="presOf" srcId="{2FEC0F21-EA4D-471B-8326-5A27EE2D3B64}" destId="{D088B9DF-E3FD-46F3-8CDC-CA0A52681BEF}" srcOrd="0" destOrd="0" presId="urn:microsoft.com/office/officeart/2005/8/layout/default"/>
    <dgm:cxn modelId="{96796EB9-ABB8-444B-AF44-B5B51C2B7162}" srcId="{29B235C9-1A58-4A76-BB5E-0729FE71410B}" destId="{2D4848F7-E4E4-404B-9022-17F0CC7ED4C0}" srcOrd="3" destOrd="0" parTransId="{0CC05617-4840-481F-9ED4-7BF2ED19FC38}" sibTransId="{C0086F0E-C0CC-4066-8037-F658CEDBB321}"/>
    <dgm:cxn modelId="{CB5B89DA-F45B-42B4-9C29-87C8D29CE327}" srcId="{29B235C9-1A58-4A76-BB5E-0729FE71410B}" destId="{A243F49B-1948-4A19-AEA2-5CEDFE5870DE}" srcOrd="0" destOrd="0" parTransId="{FD7F2247-1A7D-41FF-8B7B-1BBCDAC03F3B}" sibTransId="{F49597D3-E563-4DFF-A555-9C5207D3089A}"/>
    <dgm:cxn modelId="{428728DF-AF50-4324-A2D0-95EC2DEFFD4D}" type="presOf" srcId="{F5AF4072-9036-4AE5-8142-451D2BC59571}" destId="{4E63EA42-10C6-41DD-9E0A-87ADCE6D04D7}" srcOrd="0" destOrd="0" presId="urn:microsoft.com/office/officeart/2005/8/layout/default"/>
    <dgm:cxn modelId="{F2625AE1-BD00-403B-9D17-396BC28C3D5D}" srcId="{29B235C9-1A58-4A76-BB5E-0729FE71410B}" destId="{FC11D672-323E-48EF-B784-7566BF659569}" srcOrd="4" destOrd="0" parTransId="{574263C8-0E1C-4ACB-854B-EB42542FDFAE}" sibTransId="{D2EB9765-CFFC-406E-8746-6C60F27BEAC1}"/>
    <dgm:cxn modelId="{BB8410E3-F662-4EA0-8B60-ED065A110FF5}" srcId="{29B235C9-1A58-4A76-BB5E-0729FE71410B}" destId="{C7151E57-66AF-43CE-8883-F2F38C4CE625}" srcOrd="6" destOrd="0" parTransId="{6A8AE061-76D7-4C81-8639-8788CFA3BEF0}" sibTransId="{975CEDA9-A335-45DD-AA88-F03FEEF18965}"/>
    <dgm:cxn modelId="{C12A5CEB-C35B-4FF8-9816-FEEA8E7DF279}" srcId="{29B235C9-1A58-4A76-BB5E-0729FE71410B}" destId="{12091C17-0CCD-4A0A-8095-5728B6F8A5F5}" srcOrd="1" destOrd="0" parTransId="{98456A7D-45D3-4564-9D68-553B255D890D}" sibTransId="{5B213961-B922-437D-AAAB-55F4D8A1FFE0}"/>
    <dgm:cxn modelId="{5C31D0ED-E38E-4775-A4CB-CEAA5AC647A5}" srcId="{29B235C9-1A58-4A76-BB5E-0729FE71410B}" destId="{2FEC0F21-EA4D-471B-8326-5A27EE2D3B64}" srcOrd="8" destOrd="0" parTransId="{39B5269F-D0D9-42D5-A712-8BC1F558B72C}" sibTransId="{5417AC81-F202-461C-B2ED-35F45B265CD1}"/>
    <dgm:cxn modelId="{4C04AAEF-2E46-4C5E-9573-C605F0B437C0}" srcId="{29B235C9-1A58-4A76-BB5E-0729FE71410B}" destId="{B4D691F2-6D4A-46B2-9946-0F433D07CCDB}" srcOrd="9" destOrd="0" parTransId="{F3E35685-889C-45A0-BE4D-B3265B03B8AD}" sibTransId="{3961AE86-E09B-401D-9C94-2AFE47D1D596}"/>
    <dgm:cxn modelId="{7EBA51F1-DFEF-4CB2-8796-2FB0FFB82F07}" type="presOf" srcId="{1C6EA604-4E5A-4844-AEBA-04E97E821E08}" destId="{6CBFC652-8F74-4C2A-86E7-0DAE18F93449}" srcOrd="0" destOrd="0" presId="urn:microsoft.com/office/officeart/2005/8/layout/default"/>
    <dgm:cxn modelId="{DF8C15F4-C4C6-4598-8D3D-C3D57938E661}" type="presOf" srcId="{6B12A1E8-8400-4E59-9FBB-F25BDC52F8CB}" destId="{3EE2F69A-6FB0-41E8-8AB5-B2A64B1467E8}" srcOrd="0" destOrd="0" presId="urn:microsoft.com/office/officeart/2005/8/layout/default"/>
    <dgm:cxn modelId="{FB0E78F6-0A4A-49B2-8B28-CE4651BD9EC9}" type="presOf" srcId="{12091C17-0CCD-4A0A-8095-5728B6F8A5F5}" destId="{9A482F13-FBC1-455D-BAAF-A9A656EE5698}" srcOrd="0" destOrd="0" presId="urn:microsoft.com/office/officeart/2005/8/layout/default"/>
    <dgm:cxn modelId="{9F74280B-63A1-4CF6-968F-B48B654EEE11}" type="presParOf" srcId="{F9011214-78F3-4112-A47F-B380B514540B}" destId="{A9666397-F626-435D-BAA6-38A32A2B9522}" srcOrd="0" destOrd="0" presId="urn:microsoft.com/office/officeart/2005/8/layout/default"/>
    <dgm:cxn modelId="{597EA430-0830-4A9B-B120-537823C2C171}" type="presParOf" srcId="{F9011214-78F3-4112-A47F-B380B514540B}" destId="{E226D704-5273-4853-B09F-39FF5AC8E440}" srcOrd="1" destOrd="0" presId="urn:microsoft.com/office/officeart/2005/8/layout/default"/>
    <dgm:cxn modelId="{887605C4-5444-4AD9-935C-26D227FB95E1}" type="presParOf" srcId="{F9011214-78F3-4112-A47F-B380B514540B}" destId="{9A482F13-FBC1-455D-BAAF-A9A656EE5698}" srcOrd="2" destOrd="0" presId="urn:microsoft.com/office/officeart/2005/8/layout/default"/>
    <dgm:cxn modelId="{C70FA4A1-5FCA-462D-BE38-64DE0FBD7EFD}" type="presParOf" srcId="{F9011214-78F3-4112-A47F-B380B514540B}" destId="{2C07E553-5916-4214-AD20-B694CEEC5BC8}" srcOrd="3" destOrd="0" presId="urn:microsoft.com/office/officeart/2005/8/layout/default"/>
    <dgm:cxn modelId="{56F8060C-2FCD-4707-9EA3-CE3BD2FA36BA}" type="presParOf" srcId="{F9011214-78F3-4112-A47F-B380B514540B}" destId="{12A0E402-21F9-40E8-B327-0DE703246E12}" srcOrd="4" destOrd="0" presId="urn:microsoft.com/office/officeart/2005/8/layout/default"/>
    <dgm:cxn modelId="{65DC6CC1-21FC-4975-89FB-D349A8B5C6E8}" type="presParOf" srcId="{F9011214-78F3-4112-A47F-B380B514540B}" destId="{32020042-775E-447E-9772-471F2056163C}" srcOrd="5" destOrd="0" presId="urn:microsoft.com/office/officeart/2005/8/layout/default"/>
    <dgm:cxn modelId="{706391CA-B91D-4D36-83D6-91192CECB07F}" type="presParOf" srcId="{F9011214-78F3-4112-A47F-B380B514540B}" destId="{30CD197B-0255-4A14-827D-B2E79D4EA818}" srcOrd="6" destOrd="0" presId="urn:microsoft.com/office/officeart/2005/8/layout/default"/>
    <dgm:cxn modelId="{BF3FD198-6EE2-4080-8D03-6712427D4D61}" type="presParOf" srcId="{F9011214-78F3-4112-A47F-B380B514540B}" destId="{84CD1778-7B26-4060-B4E5-863D697EE773}" srcOrd="7" destOrd="0" presId="urn:microsoft.com/office/officeart/2005/8/layout/default"/>
    <dgm:cxn modelId="{6F7369C5-3BDE-4AA1-AEC8-DD798B32734D}" type="presParOf" srcId="{F9011214-78F3-4112-A47F-B380B514540B}" destId="{B6964015-7645-4D4F-9521-987B9919AF68}" srcOrd="8" destOrd="0" presId="urn:microsoft.com/office/officeart/2005/8/layout/default"/>
    <dgm:cxn modelId="{442F9FAF-7E61-4326-BAB2-A10D746148DB}" type="presParOf" srcId="{F9011214-78F3-4112-A47F-B380B514540B}" destId="{9F88CBA5-4B03-4FED-A299-39598676F464}" srcOrd="9" destOrd="0" presId="urn:microsoft.com/office/officeart/2005/8/layout/default"/>
    <dgm:cxn modelId="{B2208355-8F51-4F2D-85B3-FC2A618617AE}" type="presParOf" srcId="{F9011214-78F3-4112-A47F-B380B514540B}" destId="{3EE2F69A-6FB0-41E8-8AB5-B2A64B1467E8}" srcOrd="10" destOrd="0" presId="urn:microsoft.com/office/officeart/2005/8/layout/default"/>
    <dgm:cxn modelId="{EA1DE794-FF53-4D73-B920-88030D7E0400}" type="presParOf" srcId="{F9011214-78F3-4112-A47F-B380B514540B}" destId="{B4EA070C-DACC-4688-9DE7-06CCB7AA5E65}" srcOrd="11" destOrd="0" presId="urn:microsoft.com/office/officeart/2005/8/layout/default"/>
    <dgm:cxn modelId="{510703D5-005C-4049-8E32-B1DBE89023FB}" type="presParOf" srcId="{F9011214-78F3-4112-A47F-B380B514540B}" destId="{E36B6290-98EE-43CC-871B-E67D3488E2E4}" srcOrd="12" destOrd="0" presId="urn:microsoft.com/office/officeart/2005/8/layout/default"/>
    <dgm:cxn modelId="{3591BE0C-C3E9-40D6-B17E-1FA147D0B5D8}" type="presParOf" srcId="{F9011214-78F3-4112-A47F-B380B514540B}" destId="{739DB63F-1418-4637-8E11-C72FD9AEC96E}" srcOrd="13" destOrd="0" presId="urn:microsoft.com/office/officeart/2005/8/layout/default"/>
    <dgm:cxn modelId="{0E943C27-BE4F-484C-94EF-7EACF0ED9378}" type="presParOf" srcId="{F9011214-78F3-4112-A47F-B380B514540B}" destId="{998F87E6-3E67-4F43-A5FD-C52D7A641E5C}" srcOrd="14" destOrd="0" presId="urn:microsoft.com/office/officeart/2005/8/layout/default"/>
    <dgm:cxn modelId="{ADA5936C-08EE-4029-BEC3-8AE2A3495F41}" type="presParOf" srcId="{F9011214-78F3-4112-A47F-B380B514540B}" destId="{C354B6EE-33AB-4E08-B289-56241683F3A1}" srcOrd="15" destOrd="0" presId="urn:microsoft.com/office/officeart/2005/8/layout/default"/>
    <dgm:cxn modelId="{5296D9E3-FDB4-416D-91C0-3742178610A6}" type="presParOf" srcId="{F9011214-78F3-4112-A47F-B380B514540B}" destId="{D088B9DF-E3FD-46F3-8CDC-CA0A52681BEF}" srcOrd="16" destOrd="0" presId="urn:microsoft.com/office/officeart/2005/8/layout/default"/>
    <dgm:cxn modelId="{01AFC7D8-798E-460C-9DD8-2FDFD539C526}" type="presParOf" srcId="{F9011214-78F3-4112-A47F-B380B514540B}" destId="{7F7954AF-A2B1-421E-B636-F3EC9AC369E6}" srcOrd="17" destOrd="0" presId="urn:microsoft.com/office/officeart/2005/8/layout/default"/>
    <dgm:cxn modelId="{9E76554C-C8BD-41E6-9DA7-49A299EAF49E}" type="presParOf" srcId="{F9011214-78F3-4112-A47F-B380B514540B}" destId="{778AF059-592D-4D82-9D6A-E4468DF5786D}" srcOrd="18" destOrd="0" presId="urn:microsoft.com/office/officeart/2005/8/layout/default"/>
    <dgm:cxn modelId="{A88B816E-DAEE-4E06-B5CB-68CBEC40185C}" type="presParOf" srcId="{F9011214-78F3-4112-A47F-B380B514540B}" destId="{053DB6CE-4C62-499F-B467-4423535FF034}" srcOrd="19" destOrd="0" presId="urn:microsoft.com/office/officeart/2005/8/layout/default"/>
    <dgm:cxn modelId="{64F69F6C-558A-4690-BDF3-F09B598E2E34}" type="presParOf" srcId="{F9011214-78F3-4112-A47F-B380B514540B}" destId="{4E63EA42-10C6-41DD-9E0A-87ADCE6D04D7}" srcOrd="20" destOrd="0" presId="urn:microsoft.com/office/officeart/2005/8/layout/default"/>
    <dgm:cxn modelId="{5E94014B-9C91-40C8-AB5D-D105A48C822A}" type="presParOf" srcId="{F9011214-78F3-4112-A47F-B380B514540B}" destId="{01E47559-5A34-48D0-B9E0-29074AD22D0F}" srcOrd="21" destOrd="0" presId="urn:microsoft.com/office/officeart/2005/8/layout/default"/>
    <dgm:cxn modelId="{FB231FE5-3F75-4FD2-B5E4-A565B7DDEE03}" type="presParOf" srcId="{F9011214-78F3-4112-A47F-B380B514540B}" destId="{6CBFC652-8F74-4C2A-86E7-0DAE18F93449}" srcOrd="22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552B2866-368F-4331-94C7-50C6EC9BCA94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4221A97A-8243-4235-BC0C-DF27E5618729}">
      <dgm:prSet/>
      <dgm:spPr/>
      <dgm:t>
        <a:bodyPr/>
        <a:lstStyle/>
        <a:p>
          <a:r>
            <a:rPr lang="fr-FR" b="0" i="0"/>
            <a:t>préparer </a:t>
          </a:r>
          <a:endParaRPr lang="en-US"/>
        </a:p>
      </dgm:t>
    </dgm:pt>
    <dgm:pt modelId="{4E4A83E8-5C41-41A4-A058-95ECDD3AE5CA}" type="parTrans" cxnId="{C508CED6-61D1-44FF-AB16-614ABB96A5E1}">
      <dgm:prSet/>
      <dgm:spPr/>
      <dgm:t>
        <a:bodyPr/>
        <a:lstStyle/>
        <a:p>
          <a:endParaRPr lang="en-US"/>
        </a:p>
      </dgm:t>
    </dgm:pt>
    <dgm:pt modelId="{6E7BC615-AD0E-4A45-84E7-2CE973141765}" type="sibTrans" cxnId="{C508CED6-61D1-44FF-AB16-614ABB96A5E1}">
      <dgm:prSet/>
      <dgm:spPr/>
      <dgm:t>
        <a:bodyPr/>
        <a:lstStyle/>
        <a:p>
          <a:endParaRPr lang="en-US"/>
        </a:p>
      </dgm:t>
    </dgm:pt>
    <dgm:pt modelId="{A5446E21-D534-4359-B178-06595A36B99C}">
      <dgm:prSet/>
      <dgm:spPr/>
      <dgm:t>
        <a:bodyPr/>
        <a:lstStyle/>
        <a:p>
          <a:r>
            <a:rPr lang="fr-FR" b="0" i="0"/>
            <a:t>présenter </a:t>
          </a:r>
          <a:endParaRPr lang="en-US"/>
        </a:p>
      </dgm:t>
    </dgm:pt>
    <dgm:pt modelId="{7C4E040F-5066-4D80-BCC8-1FD49E0A26C2}" type="parTrans" cxnId="{DBC86C4A-F2CA-4541-915E-9A6852A3CAD5}">
      <dgm:prSet/>
      <dgm:spPr/>
      <dgm:t>
        <a:bodyPr/>
        <a:lstStyle/>
        <a:p>
          <a:endParaRPr lang="en-US"/>
        </a:p>
      </dgm:t>
    </dgm:pt>
    <dgm:pt modelId="{522163C5-07FC-45A2-B930-1222A1212999}" type="sibTrans" cxnId="{DBC86C4A-F2CA-4541-915E-9A6852A3CAD5}">
      <dgm:prSet/>
      <dgm:spPr/>
      <dgm:t>
        <a:bodyPr/>
        <a:lstStyle/>
        <a:p>
          <a:endParaRPr lang="en-US"/>
        </a:p>
      </dgm:t>
    </dgm:pt>
    <dgm:pt modelId="{B94B6ED5-EFB8-43C1-B514-7739EE11006D}">
      <dgm:prSet/>
      <dgm:spPr/>
      <dgm:t>
        <a:bodyPr/>
        <a:lstStyle/>
        <a:p>
          <a:r>
            <a:rPr lang="fr-FR" b="0" i="0"/>
            <a:t>prier </a:t>
          </a:r>
          <a:endParaRPr lang="en-US"/>
        </a:p>
      </dgm:t>
    </dgm:pt>
    <dgm:pt modelId="{0F59A776-065C-47D6-A4A5-0BE4145BE503}" type="parTrans" cxnId="{00B04F24-EFD3-4F2C-87F8-9C2644928F9A}">
      <dgm:prSet/>
      <dgm:spPr/>
      <dgm:t>
        <a:bodyPr/>
        <a:lstStyle/>
        <a:p>
          <a:endParaRPr lang="en-US"/>
        </a:p>
      </dgm:t>
    </dgm:pt>
    <dgm:pt modelId="{003FCC5C-E5D6-4483-A27F-1F74DA99273F}" type="sibTrans" cxnId="{00B04F24-EFD3-4F2C-87F8-9C2644928F9A}">
      <dgm:prSet/>
      <dgm:spPr/>
      <dgm:t>
        <a:bodyPr/>
        <a:lstStyle/>
        <a:p>
          <a:endParaRPr lang="en-US"/>
        </a:p>
      </dgm:t>
    </dgm:pt>
    <dgm:pt modelId="{2BBA6180-1B31-4DC3-96B5-A30FC79E2126}">
      <dgm:prSet/>
      <dgm:spPr/>
      <dgm:t>
        <a:bodyPr/>
        <a:lstStyle/>
        <a:p>
          <a:r>
            <a:rPr lang="fr-FR" b="0" i="0"/>
            <a:t>prononcer </a:t>
          </a:r>
          <a:endParaRPr lang="en-US"/>
        </a:p>
      </dgm:t>
    </dgm:pt>
    <dgm:pt modelId="{3473AB91-3E92-45A4-8A68-C5107BBEBB0A}" type="parTrans" cxnId="{A69EB43D-2932-47AC-A8CB-8CE6EDCDA55F}">
      <dgm:prSet/>
      <dgm:spPr/>
      <dgm:t>
        <a:bodyPr/>
        <a:lstStyle/>
        <a:p>
          <a:endParaRPr lang="en-US"/>
        </a:p>
      </dgm:t>
    </dgm:pt>
    <dgm:pt modelId="{AFCBF814-51D5-48D9-AD38-53BAB8C2725E}" type="sibTrans" cxnId="{A69EB43D-2932-47AC-A8CB-8CE6EDCDA55F}">
      <dgm:prSet/>
      <dgm:spPr/>
      <dgm:t>
        <a:bodyPr/>
        <a:lstStyle/>
        <a:p>
          <a:endParaRPr lang="en-US"/>
        </a:p>
      </dgm:t>
    </dgm:pt>
    <dgm:pt modelId="{B7B9FDAF-C15A-4DA8-AA92-6C36127D055F}">
      <dgm:prSet/>
      <dgm:spPr/>
      <dgm:t>
        <a:bodyPr/>
        <a:lstStyle/>
        <a:p>
          <a:r>
            <a:rPr lang="fr-FR" b="0" i="0"/>
            <a:t>quitter </a:t>
          </a:r>
          <a:endParaRPr lang="en-US"/>
        </a:p>
      </dgm:t>
    </dgm:pt>
    <dgm:pt modelId="{597AA00C-28E4-4CBC-B0FC-DAEFEF75C367}" type="parTrans" cxnId="{6B7ADEA2-4523-40F0-BBF5-4A8BFD72CF6E}">
      <dgm:prSet/>
      <dgm:spPr/>
      <dgm:t>
        <a:bodyPr/>
        <a:lstStyle/>
        <a:p>
          <a:endParaRPr lang="en-US"/>
        </a:p>
      </dgm:t>
    </dgm:pt>
    <dgm:pt modelId="{40BD79A8-8E96-4EBC-8523-919CFE70E194}" type="sibTrans" cxnId="{6B7ADEA2-4523-40F0-BBF5-4A8BFD72CF6E}">
      <dgm:prSet/>
      <dgm:spPr/>
      <dgm:t>
        <a:bodyPr/>
        <a:lstStyle/>
        <a:p>
          <a:endParaRPr lang="en-US"/>
        </a:p>
      </dgm:t>
    </dgm:pt>
    <dgm:pt modelId="{E84E03BB-37A4-46CF-9723-0296974468A6}">
      <dgm:prSet/>
      <dgm:spPr/>
      <dgm:t>
        <a:bodyPr/>
        <a:lstStyle/>
        <a:p>
          <a:r>
            <a:rPr lang="fr-FR" b="0" i="0"/>
            <a:t>raconter </a:t>
          </a:r>
          <a:endParaRPr lang="en-US"/>
        </a:p>
      </dgm:t>
    </dgm:pt>
    <dgm:pt modelId="{0387B785-602F-4929-962A-EFA3268A8593}" type="parTrans" cxnId="{C379D6B1-BCD2-4EDE-9FD7-2689CBE756BF}">
      <dgm:prSet/>
      <dgm:spPr/>
      <dgm:t>
        <a:bodyPr/>
        <a:lstStyle/>
        <a:p>
          <a:endParaRPr lang="en-US"/>
        </a:p>
      </dgm:t>
    </dgm:pt>
    <dgm:pt modelId="{76131368-2431-4D8C-B95D-4FAA62EC5284}" type="sibTrans" cxnId="{C379D6B1-BCD2-4EDE-9FD7-2689CBE756BF}">
      <dgm:prSet/>
      <dgm:spPr/>
      <dgm:t>
        <a:bodyPr/>
        <a:lstStyle/>
        <a:p>
          <a:endParaRPr lang="en-US"/>
        </a:p>
      </dgm:t>
    </dgm:pt>
    <dgm:pt modelId="{4FF429A9-F54B-4BD9-ABFD-12996E0CE34B}">
      <dgm:prSet/>
      <dgm:spPr/>
      <dgm:t>
        <a:bodyPr/>
        <a:lstStyle/>
        <a:p>
          <a:r>
            <a:rPr lang="fr-FR" b="0" i="0"/>
            <a:t>rappeler </a:t>
          </a:r>
          <a:endParaRPr lang="en-US"/>
        </a:p>
      </dgm:t>
    </dgm:pt>
    <dgm:pt modelId="{75C454AC-70C1-4553-B082-6BE13E3EB3FF}" type="parTrans" cxnId="{9F1DECE4-F78A-4C4D-BD6B-F87563A36DEB}">
      <dgm:prSet/>
      <dgm:spPr/>
      <dgm:t>
        <a:bodyPr/>
        <a:lstStyle/>
        <a:p>
          <a:endParaRPr lang="en-US"/>
        </a:p>
      </dgm:t>
    </dgm:pt>
    <dgm:pt modelId="{11C7FBF3-4598-4C66-8EFA-2E8E266245E4}" type="sibTrans" cxnId="{9F1DECE4-F78A-4C4D-BD6B-F87563A36DEB}">
      <dgm:prSet/>
      <dgm:spPr/>
      <dgm:t>
        <a:bodyPr/>
        <a:lstStyle/>
        <a:p>
          <a:endParaRPr lang="en-US"/>
        </a:p>
      </dgm:t>
    </dgm:pt>
    <dgm:pt modelId="{70266DB2-C36E-4753-805F-64E13434CF2C}">
      <dgm:prSet/>
      <dgm:spPr/>
      <dgm:t>
        <a:bodyPr/>
        <a:lstStyle/>
        <a:p>
          <a:r>
            <a:rPr lang="fr-FR" b="0" i="0"/>
            <a:t>refuser </a:t>
          </a:r>
          <a:endParaRPr lang="en-US"/>
        </a:p>
      </dgm:t>
    </dgm:pt>
    <dgm:pt modelId="{422B1DB4-FD93-42B6-A918-0F3ECBD6E320}" type="parTrans" cxnId="{0564A55E-B4E7-47C1-AC85-227FFE3C66D0}">
      <dgm:prSet/>
      <dgm:spPr/>
      <dgm:t>
        <a:bodyPr/>
        <a:lstStyle/>
        <a:p>
          <a:endParaRPr lang="en-US"/>
        </a:p>
      </dgm:t>
    </dgm:pt>
    <dgm:pt modelId="{66F4BEB1-DAB3-4C3E-B52A-242A2F4A8ED9}" type="sibTrans" cxnId="{0564A55E-B4E7-47C1-AC85-227FFE3C66D0}">
      <dgm:prSet/>
      <dgm:spPr/>
      <dgm:t>
        <a:bodyPr/>
        <a:lstStyle/>
        <a:p>
          <a:endParaRPr lang="en-US"/>
        </a:p>
      </dgm:t>
    </dgm:pt>
    <dgm:pt modelId="{A8EC6314-AA4C-4DDD-870F-D59D7393FD76}">
      <dgm:prSet/>
      <dgm:spPr/>
      <dgm:t>
        <a:bodyPr/>
        <a:lstStyle/>
        <a:p>
          <a:r>
            <a:rPr lang="fr-FR" b="0" i="0"/>
            <a:t>regarder </a:t>
          </a:r>
          <a:endParaRPr lang="en-US"/>
        </a:p>
      </dgm:t>
    </dgm:pt>
    <dgm:pt modelId="{068DAE18-5E42-4CD8-A9A2-70F8E3FA802C}" type="parTrans" cxnId="{9773F8A5-9381-4B0A-A02A-141E90B708D4}">
      <dgm:prSet/>
      <dgm:spPr/>
      <dgm:t>
        <a:bodyPr/>
        <a:lstStyle/>
        <a:p>
          <a:endParaRPr lang="en-US"/>
        </a:p>
      </dgm:t>
    </dgm:pt>
    <dgm:pt modelId="{C3554FBA-47C2-4920-983A-68F368E73C3E}" type="sibTrans" cxnId="{9773F8A5-9381-4B0A-A02A-141E90B708D4}">
      <dgm:prSet/>
      <dgm:spPr/>
      <dgm:t>
        <a:bodyPr/>
        <a:lstStyle/>
        <a:p>
          <a:endParaRPr lang="en-US"/>
        </a:p>
      </dgm:t>
    </dgm:pt>
    <dgm:pt modelId="{364E501B-13DD-4781-9EE6-BB8AAB28B865}">
      <dgm:prSet/>
      <dgm:spPr/>
      <dgm:t>
        <a:bodyPr/>
        <a:lstStyle/>
        <a:p>
          <a:r>
            <a:rPr lang="fr-FR" b="0" i="0"/>
            <a:t>rencontrer </a:t>
          </a:r>
          <a:endParaRPr lang="en-US"/>
        </a:p>
      </dgm:t>
    </dgm:pt>
    <dgm:pt modelId="{D2B56062-8096-4CFC-85B2-21324216882B}" type="parTrans" cxnId="{508A582D-16EF-44E5-B09C-514DCBD3B44E}">
      <dgm:prSet/>
      <dgm:spPr/>
      <dgm:t>
        <a:bodyPr/>
        <a:lstStyle/>
        <a:p>
          <a:endParaRPr lang="en-US"/>
        </a:p>
      </dgm:t>
    </dgm:pt>
    <dgm:pt modelId="{AD535AC5-8591-4625-A808-08B72FFE4DA2}" type="sibTrans" cxnId="{508A582D-16EF-44E5-B09C-514DCBD3B44E}">
      <dgm:prSet/>
      <dgm:spPr/>
      <dgm:t>
        <a:bodyPr/>
        <a:lstStyle/>
        <a:p>
          <a:endParaRPr lang="en-US"/>
        </a:p>
      </dgm:t>
    </dgm:pt>
    <dgm:pt modelId="{C17B44FD-DDA8-4103-A02C-6A758E87D304}">
      <dgm:prSet/>
      <dgm:spPr/>
      <dgm:t>
        <a:bodyPr/>
        <a:lstStyle/>
        <a:p>
          <a:r>
            <a:rPr lang="fr-FR" b="0" i="0"/>
            <a:t>rentrer</a:t>
          </a:r>
          <a:endParaRPr lang="en-US"/>
        </a:p>
      </dgm:t>
    </dgm:pt>
    <dgm:pt modelId="{873FBE47-6696-4EDA-ACAC-C651F2321A0B}" type="parTrans" cxnId="{606A54CD-1465-407D-AC78-27E49D381D2F}">
      <dgm:prSet/>
      <dgm:spPr/>
      <dgm:t>
        <a:bodyPr/>
        <a:lstStyle/>
        <a:p>
          <a:endParaRPr lang="en-US"/>
        </a:p>
      </dgm:t>
    </dgm:pt>
    <dgm:pt modelId="{AB25838E-BF57-424B-9494-0CA57F7665A9}" type="sibTrans" cxnId="{606A54CD-1465-407D-AC78-27E49D381D2F}">
      <dgm:prSet/>
      <dgm:spPr/>
      <dgm:t>
        <a:bodyPr/>
        <a:lstStyle/>
        <a:p>
          <a:endParaRPr lang="en-US"/>
        </a:p>
      </dgm:t>
    </dgm:pt>
    <dgm:pt modelId="{EBB34353-95D1-495B-813F-39B877F86643}" type="pres">
      <dgm:prSet presAssocID="{552B2866-368F-4331-94C7-50C6EC9BCA94}" presName="diagram" presStyleCnt="0">
        <dgm:presLayoutVars>
          <dgm:dir/>
          <dgm:resizeHandles val="exact"/>
        </dgm:presLayoutVars>
      </dgm:prSet>
      <dgm:spPr/>
    </dgm:pt>
    <dgm:pt modelId="{C98A0C25-2CE4-4020-B73D-F370EF88B38F}" type="pres">
      <dgm:prSet presAssocID="{4221A97A-8243-4235-BC0C-DF27E5618729}" presName="node" presStyleLbl="node1" presStyleIdx="0" presStyleCnt="11">
        <dgm:presLayoutVars>
          <dgm:bulletEnabled val="1"/>
        </dgm:presLayoutVars>
      </dgm:prSet>
      <dgm:spPr/>
    </dgm:pt>
    <dgm:pt modelId="{EFA0A64A-0ACB-4E59-907E-1EB74224A3DA}" type="pres">
      <dgm:prSet presAssocID="{6E7BC615-AD0E-4A45-84E7-2CE973141765}" presName="sibTrans" presStyleCnt="0"/>
      <dgm:spPr/>
    </dgm:pt>
    <dgm:pt modelId="{26E2DF84-8999-45AD-82FB-CFBA744614C3}" type="pres">
      <dgm:prSet presAssocID="{A5446E21-D534-4359-B178-06595A36B99C}" presName="node" presStyleLbl="node1" presStyleIdx="1" presStyleCnt="11">
        <dgm:presLayoutVars>
          <dgm:bulletEnabled val="1"/>
        </dgm:presLayoutVars>
      </dgm:prSet>
      <dgm:spPr/>
    </dgm:pt>
    <dgm:pt modelId="{05F3839A-12F6-4E51-BFE3-77A43D8C921D}" type="pres">
      <dgm:prSet presAssocID="{522163C5-07FC-45A2-B930-1222A1212999}" presName="sibTrans" presStyleCnt="0"/>
      <dgm:spPr/>
    </dgm:pt>
    <dgm:pt modelId="{DB8F289F-7B04-4E5E-9B54-E05F92D6B68D}" type="pres">
      <dgm:prSet presAssocID="{B94B6ED5-EFB8-43C1-B514-7739EE11006D}" presName="node" presStyleLbl="node1" presStyleIdx="2" presStyleCnt="11">
        <dgm:presLayoutVars>
          <dgm:bulletEnabled val="1"/>
        </dgm:presLayoutVars>
      </dgm:prSet>
      <dgm:spPr/>
    </dgm:pt>
    <dgm:pt modelId="{DB024E5F-4642-460A-9B22-4DE70B46B085}" type="pres">
      <dgm:prSet presAssocID="{003FCC5C-E5D6-4483-A27F-1F74DA99273F}" presName="sibTrans" presStyleCnt="0"/>
      <dgm:spPr/>
    </dgm:pt>
    <dgm:pt modelId="{7CEBBEBD-F7DB-4495-B302-EF9596379C40}" type="pres">
      <dgm:prSet presAssocID="{2BBA6180-1B31-4DC3-96B5-A30FC79E2126}" presName="node" presStyleLbl="node1" presStyleIdx="3" presStyleCnt="11">
        <dgm:presLayoutVars>
          <dgm:bulletEnabled val="1"/>
        </dgm:presLayoutVars>
      </dgm:prSet>
      <dgm:spPr/>
    </dgm:pt>
    <dgm:pt modelId="{A331B0F9-19D7-4420-B4D6-A0C5DCC3E02C}" type="pres">
      <dgm:prSet presAssocID="{AFCBF814-51D5-48D9-AD38-53BAB8C2725E}" presName="sibTrans" presStyleCnt="0"/>
      <dgm:spPr/>
    </dgm:pt>
    <dgm:pt modelId="{60653E04-707C-4E48-8DC5-B2319429ADDD}" type="pres">
      <dgm:prSet presAssocID="{B7B9FDAF-C15A-4DA8-AA92-6C36127D055F}" presName="node" presStyleLbl="node1" presStyleIdx="4" presStyleCnt="11">
        <dgm:presLayoutVars>
          <dgm:bulletEnabled val="1"/>
        </dgm:presLayoutVars>
      </dgm:prSet>
      <dgm:spPr/>
    </dgm:pt>
    <dgm:pt modelId="{6AE0B6D4-7E6D-4ACE-9167-495D9D466E81}" type="pres">
      <dgm:prSet presAssocID="{40BD79A8-8E96-4EBC-8523-919CFE70E194}" presName="sibTrans" presStyleCnt="0"/>
      <dgm:spPr/>
    </dgm:pt>
    <dgm:pt modelId="{75F1D90F-15B8-4E8C-85BF-AEB7850BF6C5}" type="pres">
      <dgm:prSet presAssocID="{E84E03BB-37A4-46CF-9723-0296974468A6}" presName="node" presStyleLbl="node1" presStyleIdx="5" presStyleCnt="11">
        <dgm:presLayoutVars>
          <dgm:bulletEnabled val="1"/>
        </dgm:presLayoutVars>
      </dgm:prSet>
      <dgm:spPr/>
    </dgm:pt>
    <dgm:pt modelId="{C73A63FB-D8D1-4B68-BB08-7C58060B3AA2}" type="pres">
      <dgm:prSet presAssocID="{76131368-2431-4D8C-B95D-4FAA62EC5284}" presName="sibTrans" presStyleCnt="0"/>
      <dgm:spPr/>
    </dgm:pt>
    <dgm:pt modelId="{32D0B842-62C6-4667-90FF-0788780BD759}" type="pres">
      <dgm:prSet presAssocID="{4FF429A9-F54B-4BD9-ABFD-12996E0CE34B}" presName="node" presStyleLbl="node1" presStyleIdx="6" presStyleCnt="11">
        <dgm:presLayoutVars>
          <dgm:bulletEnabled val="1"/>
        </dgm:presLayoutVars>
      </dgm:prSet>
      <dgm:spPr/>
    </dgm:pt>
    <dgm:pt modelId="{6EC42A85-B368-41B0-9AB8-2CF6F155B024}" type="pres">
      <dgm:prSet presAssocID="{11C7FBF3-4598-4C66-8EFA-2E8E266245E4}" presName="sibTrans" presStyleCnt="0"/>
      <dgm:spPr/>
    </dgm:pt>
    <dgm:pt modelId="{272DE591-B7A4-46CD-99E1-326AD9D40F6E}" type="pres">
      <dgm:prSet presAssocID="{70266DB2-C36E-4753-805F-64E13434CF2C}" presName="node" presStyleLbl="node1" presStyleIdx="7" presStyleCnt="11">
        <dgm:presLayoutVars>
          <dgm:bulletEnabled val="1"/>
        </dgm:presLayoutVars>
      </dgm:prSet>
      <dgm:spPr/>
    </dgm:pt>
    <dgm:pt modelId="{B92125DE-2104-452A-BC5F-63808F4D353A}" type="pres">
      <dgm:prSet presAssocID="{66F4BEB1-DAB3-4C3E-B52A-242A2F4A8ED9}" presName="sibTrans" presStyleCnt="0"/>
      <dgm:spPr/>
    </dgm:pt>
    <dgm:pt modelId="{4C251F3C-9285-4B73-A86A-FAADBCCEDB7E}" type="pres">
      <dgm:prSet presAssocID="{A8EC6314-AA4C-4DDD-870F-D59D7393FD76}" presName="node" presStyleLbl="node1" presStyleIdx="8" presStyleCnt="11">
        <dgm:presLayoutVars>
          <dgm:bulletEnabled val="1"/>
        </dgm:presLayoutVars>
      </dgm:prSet>
      <dgm:spPr/>
    </dgm:pt>
    <dgm:pt modelId="{9E017E90-252E-4F72-AF28-417BC84253B8}" type="pres">
      <dgm:prSet presAssocID="{C3554FBA-47C2-4920-983A-68F368E73C3E}" presName="sibTrans" presStyleCnt="0"/>
      <dgm:spPr/>
    </dgm:pt>
    <dgm:pt modelId="{FD0F2EDF-F58C-47BE-868C-0F03BE054CF7}" type="pres">
      <dgm:prSet presAssocID="{364E501B-13DD-4781-9EE6-BB8AAB28B865}" presName="node" presStyleLbl="node1" presStyleIdx="9" presStyleCnt="11">
        <dgm:presLayoutVars>
          <dgm:bulletEnabled val="1"/>
        </dgm:presLayoutVars>
      </dgm:prSet>
      <dgm:spPr/>
    </dgm:pt>
    <dgm:pt modelId="{7DCEBCD6-2643-49DC-B783-F25040193A99}" type="pres">
      <dgm:prSet presAssocID="{AD535AC5-8591-4625-A808-08B72FFE4DA2}" presName="sibTrans" presStyleCnt="0"/>
      <dgm:spPr/>
    </dgm:pt>
    <dgm:pt modelId="{9A26947C-D8A0-4BB2-9021-43CF64C60F0C}" type="pres">
      <dgm:prSet presAssocID="{C17B44FD-DDA8-4103-A02C-6A758E87D304}" presName="node" presStyleLbl="node1" presStyleIdx="10" presStyleCnt="11">
        <dgm:presLayoutVars>
          <dgm:bulletEnabled val="1"/>
        </dgm:presLayoutVars>
      </dgm:prSet>
      <dgm:spPr/>
    </dgm:pt>
  </dgm:ptLst>
  <dgm:cxnLst>
    <dgm:cxn modelId="{1887690D-3115-4A4C-B170-5212AA88745B}" type="presOf" srcId="{B94B6ED5-EFB8-43C1-B514-7739EE11006D}" destId="{DB8F289F-7B04-4E5E-9B54-E05F92D6B68D}" srcOrd="0" destOrd="0" presId="urn:microsoft.com/office/officeart/2005/8/layout/default"/>
    <dgm:cxn modelId="{2B5D260E-0F52-46B3-A3F8-4ED1104AB3B6}" type="presOf" srcId="{4221A97A-8243-4235-BC0C-DF27E5618729}" destId="{C98A0C25-2CE4-4020-B73D-F370EF88B38F}" srcOrd="0" destOrd="0" presId="urn:microsoft.com/office/officeart/2005/8/layout/default"/>
    <dgm:cxn modelId="{00B04F24-EFD3-4F2C-87F8-9C2644928F9A}" srcId="{552B2866-368F-4331-94C7-50C6EC9BCA94}" destId="{B94B6ED5-EFB8-43C1-B514-7739EE11006D}" srcOrd="2" destOrd="0" parTransId="{0F59A776-065C-47D6-A4A5-0BE4145BE503}" sibTransId="{003FCC5C-E5D6-4483-A27F-1F74DA99273F}"/>
    <dgm:cxn modelId="{508A582D-16EF-44E5-B09C-514DCBD3B44E}" srcId="{552B2866-368F-4331-94C7-50C6EC9BCA94}" destId="{364E501B-13DD-4781-9EE6-BB8AAB28B865}" srcOrd="9" destOrd="0" parTransId="{D2B56062-8096-4CFC-85B2-21324216882B}" sibTransId="{AD535AC5-8591-4625-A808-08B72FFE4DA2}"/>
    <dgm:cxn modelId="{A69EB43D-2932-47AC-A8CB-8CE6EDCDA55F}" srcId="{552B2866-368F-4331-94C7-50C6EC9BCA94}" destId="{2BBA6180-1B31-4DC3-96B5-A30FC79E2126}" srcOrd="3" destOrd="0" parTransId="{3473AB91-3E92-45A4-8A68-C5107BBEBB0A}" sibTransId="{AFCBF814-51D5-48D9-AD38-53BAB8C2725E}"/>
    <dgm:cxn modelId="{0564A55E-B4E7-47C1-AC85-227FFE3C66D0}" srcId="{552B2866-368F-4331-94C7-50C6EC9BCA94}" destId="{70266DB2-C36E-4753-805F-64E13434CF2C}" srcOrd="7" destOrd="0" parTransId="{422B1DB4-FD93-42B6-A918-0F3ECBD6E320}" sibTransId="{66F4BEB1-DAB3-4C3E-B52A-242A2F4A8ED9}"/>
    <dgm:cxn modelId="{DBC86C4A-F2CA-4541-915E-9A6852A3CAD5}" srcId="{552B2866-368F-4331-94C7-50C6EC9BCA94}" destId="{A5446E21-D534-4359-B178-06595A36B99C}" srcOrd="1" destOrd="0" parTransId="{7C4E040F-5066-4D80-BCC8-1FD49E0A26C2}" sibTransId="{522163C5-07FC-45A2-B930-1222A1212999}"/>
    <dgm:cxn modelId="{8DED616B-BEE0-46FF-A589-AD28F59A9EDF}" type="presOf" srcId="{552B2866-368F-4331-94C7-50C6EC9BCA94}" destId="{EBB34353-95D1-495B-813F-39B877F86643}" srcOrd="0" destOrd="0" presId="urn:microsoft.com/office/officeart/2005/8/layout/default"/>
    <dgm:cxn modelId="{7BD5ED6D-0315-4B56-A440-1DDBD5A33B92}" type="presOf" srcId="{2BBA6180-1B31-4DC3-96B5-A30FC79E2126}" destId="{7CEBBEBD-F7DB-4495-B302-EF9596379C40}" srcOrd="0" destOrd="0" presId="urn:microsoft.com/office/officeart/2005/8/layout/default"/>
    <dgm:cxn modelId="{58A9034F-0EC5-4DD3-A642-B848C9BBCEE6}" type="presOf" srcId="{C17B44FD-DDA8-4103-A02C-6A758E87D304}" destId="{9A26947C-D8A0-4BB2-9021-43CF64C60F0C}" srcOrd="0" destOrd="0" presId="urn:microsoft.com/office/officeart/2005/8/layout/default"/>
    <dgm:cxn modelId="{94244474-8EA2-4830-AECE-34F777136124}" type="presOf" srcId="{A8EC6314-AA4C-4DDD-870F-D59D7393FD76}" destId="{4C251F3C-9285-4B73-A86A-FAADBCCEDB7E}" srcOrd="0" destOrd="0" presId="urn:microsoft.com/office/officeart/2005/8/layout/default"/>
    <dgm:cxn modelId="{F8EC667A-63E6-48D1-8061-659D2585FB9B}" type="presOf" srcId="{A5446E21-D534-4359-B178-06595A36B99C}" destId="{26E2DF84-8999-45AD-82FB-CFBA744614C3}" srcOrd="0" destOrd="0" presId="urn:microsoft.com/office/officeart/2005/8/layout/default"/>
    <dgm:cxn modelId="{6B7ADEA2-4523-40F0-BBF5-4A8BFD72CF6E}" srcId="{552B2866-368F-4331-94C7-50C6EC9BCA94}" destId="{B7B9FDAF-C15A-4DA8-AA92-6C36127D055F}" srcOrd="4" destOrd="0" parTransId="{597AA00C-28E4-4CBC-B0FC-DAEFEF75C367}" sibTransId="{40BD79A8-8E96-4EBC-8523-919CFE70E194}"/>
    <dgm:cxn modelId="{9773F8A5-9381-4B0A-A02A-141E90B708D4}" srcId="{552B2866-368F-4331-94C7-50C6EC9BCA94}" destId="{A8EC6314-AA4C-4DDD-870F-D59D7393FD76}" srcOrd="8" destOrd="0" parTransId="{068DAE18-5E42-4CD8-A9A2-70F8E3FA802C}" sibTransId="{C3554FBA-47C2-4920-983A-68F368E73C3E}"/>
    <dgm:cxn modelId="{C379D6B1-BCD2-4EDE-9FD7-2689CBE756BF}" srcId="{552B2866-368F-4331-94C7-50C6EC9BCA94}" destId="{E84E03BB-37A4-46CF-9723-0296974468A6}" srcOrd="5" destOrd="0" parTransId="{0387B785-602F-4929-962A-EFA3268A8593}" sibTransId="{76131368-2431-4D8C-B95D-4FAA62EC5284}"/>
    <dgm:cxn modelId="{3CD996C8-F90E-4E0C-86C2-FD5B4A03B7F7}" type="presOf" srcId="{B7B9FDAF-C15A-4DA8-AA92-6C36127D055F}" destId="{60653E04-707C-4E48-8DC5-B2319429ADDD}" srcOrd="0" destOrd="0" presId="urn:microsoft.com/office/officeart/2005/8/layout/default"/>
    <dgm:cxn modelId="{606A54CD-1465-407D-AC78-27E49D381D2F}" srcId="{552B2866-368F-4331-94C7-50C6EC9BCA94}" destId="{C17B44FD-DDA8-4103-A02C-6A758E87D304}" srcOrd="10" destOrd="0" parTransId="{873FBE47-6696-4EDA-ACAC-C651F2321A0B}" sibTransId="{AB25838E-BF57-424B-9494-0CA57F7665A9}"/>
    <dgm:cxn modelId="{116427CE-FA7B-4B1E-A0AB-C3674271E139}" type="presOf" srcId="{70266DB2-C36E-4753-805F-64E13434CF2C}" destId="{272DE591-B7A4-46CD-99E1-326AD9D40F6E}" srcOrd="0" destOrd="0" presId="urn:microsoft.com/office/officeart/2005/8/layout/default"/>
    <dgm:cxn modelId="{128E39D3-593F-429C-9E3B-1434A281CA96}" type="presOf" srcId="{364E501B-13DD-4781-9EE6-BB8AAB28B865}" destId="{FD0F2EDF-F58C-47BE-868C-0F03BE054CF7}" srcOrd="0" destOrd="0" presId="urn:microsoft.com/office/officeart/2005/8/layout/default"/>
    <dgm:cxn modelId="{C508CED6-61D1-44FF-AB16-614ABB96A5E1}" srcId="{552B2866-368F-4331-94C7-50C6EC9BCA94}" destId="{4221A97A-8243-4235-BC0C-DF27E5618729}" srcOrd="0" destOrd="0" parTransId="{4E4A83E8-5C41-41A4-A058-95ECDD3AE5CA}" sibTransId="{6E7BC615-AD0E-4A45-84E7-2CE973141765}"/>
    <dgm:cxn modelId="{D20280D7-C0B2-443F-82D7-671D37C42AF5}" type="presOf" srcId="{4FF429A9-F54B-4BD9-ABFD-12996E0CE34B}" destId="{32D0B842-62C6-4667-90FF-0788780BD759}" srcOrd="0" destOrd="0" presId="urn:microsoft.com/office/officeart/2005/8/layout/default"/>
    <dgm:cxn modelId="{9F1DECE4-F78A-4C4D-BD6B-F87563A36DEB}" srcId="{552B2866-368F-4331-94C7-50C6EC9BCA94}" destId="{4FF429A9-F54B-4BD9-ABFD-12996E0CE34B}" srcOrd="6" destOrd="0" parTransId="{75C454AC-70C1-4553-B082-6BE13E3EB3FF}" sibTransId="{11C7FBF3-4598-4C66-8EFA-2E8E266245E4}"/>
    <dgm:cxn modelId="{566CBDF9-C2EB-4256-8B9C-F83673F8F188}" type="presOf" srcId="{E84E03BB-37A4-46CF-9723-0296974468A6}" destId="{75F1D90F-15B8-4E8C-85BF-AEB7850BF6C5}" srcOrd="0" destOrd="0" presId="urn:microsoft.com/office/officeart/2005/8/layout/default"/>
    <dgm:cxn modelId="{34467B1A-5144-4D19-BCA4-9AE0EEB0D2C4}" type="presParOf" srcId="{EBB34353-95D1-495B-813F-39B877F86643}" destId="{C98A0C25-2CE4-4020-B73D-F370EF88B38F}" srcOrd="0" destOrd="0" presId="urn:microsoft.com/office/officeart/2005/8/layout/default"/>
    <dgm:cxn modelId="{FEBAB81F-744D-4B8A-A819-77F5C7D5A7FB}" type="presParOf" srcId="{EBB34353-95D1-495B-813F-39B877F86643}" destId="{EFA0A64A-0ACB-4E59-907E-1EB74224A3DA}" srcOrd="1" destOrd="0" presId="urn:microsoft.com/office/officeart/2005/8/layout/default"/>
    <dgm:cxn modelId="{333762A0-4117-4ACF-BBD1-15000DC09F51}" type="presParOf" srcId="{EBB34353-95D1-495B-813F-39B877F86643}" destId="{26E2DF84-8999-45AD-82FB-CFBA744614C3}" srcOrd="2" destOrd="0" presId="urn:microsoft.com/office/officeart/2005/8/layout/default"/>
    <dgm:cxn modelId="{ABE94C94-7573-45AD-9CAA-0DF343A127BC}" type="presParOf" srcId="{EBB34353-95D1-495B-813F-39B877F86643}" destId="{05F3839A-12F6-4E51-BFE3-77A43D8C921D}" srcOrd="3" destOrd="0" presId="urn:microsoft.com/office/officeart/2005/8/layout/default"/>
    <dgm:cxn modelId="{941CF3F0-E986-49A5-91C2-0FEC25A41637}" type="presParOf" srcId="{EBB34353-95D1-495B-813F-39B877F86643}" destId="{DB8F289F-7B04-4E5E-9B54-E05F92D6B68D}" srcOrd="4" destOrd="0" presId="urn:microsoft.com/office/officeart/2005/8/layout/default"/>
    <dgm:cxn modelId="{459EEB17-35A9-4DFD-ACF0-89D310BD1C94}" type="presParOf" srcId="{EBB34353-95D1-495B-813F-39B877F86643}" destId="{DB024E5F-4642-460A-9B22-4DE70B46B085}" srcOrd="5" destOrd="0" presId="urn:microsoft.com/office/officeart/2005/8/layout/default"/>
    <dgm:cxn modelId="{550B5956-E884-4276-9248-CAC821EFCAD0}" type="presParOf" srcId="{EBB34353-95D1-495B-813F-39B877F86643}" destId="{7CEBBEBD-F7DB-4495-B302-EF9596379C40}" srcOrd="6" destOrd="0" presId="urn:microsoft.com/office/officeart/2005/8/layout/default"/>
    <dgm:cxn modelId="{7C66CBFB-2613-4523-B391-BB10DAA3A2BD}" type="presParOf" srcId="{EBB34353-95D1-495B-813F-39B877F86643}" destId="{A331B0F9-19D7-4420-B4D6-A0C5DCC3E02C}" srcOrd="7" destOrd="0" presId="urn:microsoft.com/office/officeart/2005/8/layout/default"/>
    <dgm:cxn modelId="{087E1E1F-CE5F-48CE-AB74-03484EEE8083}" type="presParOf" srcId="{EBB34353-95D1-495B-813F-39B877F86643}" destId="{60653E04-707C-4E48-8DC5-B2319429ADDD}" srcOrd="8" destOrd="0" presId="urn:microsoft.com/office/officeart/2005/8/layout/default"/>
    <dgm:cxn modelId="{0F44BF48-EDD2-4033-A72C-B5455F32A6A0}" type="presParOf" srcId="{EBB34353-95D1-495B-813F-39B877F86643}" destId="{6AE0B6D4-7E6D-4ACE-9167-495D9D466E81}" srcOrd="9" destOrd="0" presId="urn:microsoft.com/office/officeart/2005/8/layout/default"/>
    <dgm:cxn modelId="{E072545A-108D-4558-BD4C-567989A19B47}" type="presParOf" srcId="{EBB34353-95D1-495B-813F-39B877F86643}" destId="{75F1D90F-15B8-4E8C-85BF-AEB7850BF6C5}" srcOrd="10" destOrd="0" presId="urn:microsoft.com/office/officeart/2005/8/layout/default"/>
    <dgm:cxn modelId="{DFE4A013-03B1-45F3-A4E7-99096377D9BC}" type="presParOf" srcId="{EBB34353-95D1-495B-813F-39B877F86643}" destId="{C73A63FB-D8D1-4B68-BB08-7C58060B3AA2}" srcOrd="11" destOrd="0" presId="urn:microsoft.com/office/officeart/2005/8/layout/default"/>
    <dgm:cxn modelId="{B9AD22BB-6D15-494C-B327-96CED9756146}" type="presParOf" srcId="{EBB34353-95D1-495B-813F-39B877F86643}" destId="{32D0B842-62C6-4667-90FF-0788780BD759}" srcOrd="12" destOrd="0" presId="urn:microsoft.com/office/officeart/2005/8/layout/default"/>
    <dgm:cxn modelId="{7B44F923-E76B-498A-B6BA-F420072B3EC4}" type="presParOf" srcId="{EBB34353-95D1-495B-813F-39B877F86643}" destId="{6EC42A85-B368-41B0-9AB8-2CF6F155B024}" srcOrd="13" destOrd="0" presId="urn:microsoft.com/office/officeart/2005/8/layout/default"/>
    <dgm:cxn modelId="{E63329E7-E913-418B-9793-DBC185E78151}" type="presParOf" srcId="{EBB34353-95D1-495B-813F-39B877F86643}" destId="{272DE591-B7A4-46CD-99E1-326AD9D40F6E}" srcOrd="14" destOrd="0" presId="urn:microsoft.com/office/officeart/2005/8/layout/default"/>
    <dgm:cxn modelId="{05011AA1-9831-4762-A844-08D18C28935E}" type="presParOf" srcId="{EBB34353-95D1-495B-813F-39B877F86643}" destId="{B92125DE-2104-452A-BC5F-63808F4D353A}" srcOrd="15" destOrd="0" presId="urn:microsoft.com/office/officeart/2005/8/layout/default"/>
    <dgm:cxn modelId="{A0F39BA0-8816-477D-B7C1-49DA43B5F2F2}" type="presParOf" srcId="{EBB34353-95D1-495B-813F-39B877F86643}" destId="{4C251F3C-9285-4B73-A86A-FAADBCCEDB7E}" srcOrd="16" destOrd="0" presId="urn:microsoft.com/office/officeart/2005/8/layout/default"/>
    <dgm:cxn modelId="{62DD5196-5476-4A22-9199-ECDDFDB53180}" type="presParOf" srcId="{EBB34353-95D1-495B-813F-39B877F86643}" destId="{9E017E90-252E-4F72-AF28-417BC84253B8}" srcOrd="17" destOrd="0" presId="urn:microsoft.com/office/officeart/2005/8/layout/default"/>
    <dgm:cxn modelId="{1159CDD2-76C5-4B67-AE23-43CF62D16F13}" type="presParOf" srcId="{EBB34353-95D1-495B-813F-39B877F86643}" destId="{FD0F2EDF-F58C-47BE-868C-0F03BE054CF7}" srcOrd="18" destOrd="0" presId="urn:microsoft.com/office/officeart/2005/8/layout/default"/>
    <dgm:cxn modelId="{E647ABAE-5BAE-41C1-8F7F-0D5195C53E83}" type="presParOf" srcId="{EBB34353-95D1-495B-813F-39B877F86643}" destId="{7DCEBCD6-2643-49DC-B783-F25040193A99}" srcOrd="19" destOrd="0" presId="urn:microsoft.com/office/officeart/2005/8/layout/default"/>
    <dgm:cxn modelId="{072C6EF8-D6E0-4947-BFA6-EE7748632E7C}" type="presParOf" srcId="{EBB34353-95D1-495B-813F-39B877F86643}" destId="{9A26947C-D8A0-4BB2-9021-43CF64C60F0C}" srcOrd="2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313A3B72-440D-408E-A3A3-ADC91D923AFB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33E4F6D5-0F31-4FFF-8F69-494235F6B801}">
      <dgm:prSet/>
      <dgm:spPr/>
      <dgm:t>
        <a:bodyPr/>
        <a:lstStyle/>
        <a:p>
          <a:r>
            <a:rPr lang="en-US" b="0" i="0"/>
            <a:t>répéter</a:t>
          </a:r>
          <a:endParaRPr lang="en-US"/>
        </a:p>
      </dgm:t>
    </dgm:pt>
    <dgm:pt modelId="{CD6FE37B-2130-4365-9DED-22D2B9E14AC1}" type="parTrans" cxnId="{C72B7381-9FB3-4E99-ADA4-4A25D3DE2354}">
      <dgm:prSet/>
      <dgm:spPr/>
      <dgm:t>
        <a:bodyPr/>
        <a:lstStyle/>
        <a:p>
          <a:endParaRPr lang="en-US"/>
        </a:p>
      </dgm:t>
    </dgm:pt>
    <dgm:pt modelId="{95AFC47A-6F62-49F3-8EFC-4FD505B46483}" type="sibTrans" cxnId="{C72B7381-9FB3-4E99-ADA4-4A25D3DE2354}">
      <dgm:prSet/>
      <dgm:spPr/>
      <dgm:t>
        <a:bodyPr/>
        <a:lstStyle/>
        <a:p>
          <a:endParaRPr lang="en-US"/>
        </a:p>
      </dgm:t>
    </dgm:pt>
    <dgm:pt modelId="{E041FEF7-B076-45C8-805F-CD5052E5CC73}">
      <dgm:prSet/>
      <dgm:spPr/>
      <dgm:t>
        <a:bodyPr/>
        <a:lstStyle/>
        <a:p>
          <a:r>
            <a:rPr lang="en-US" b="0" i="0"/>
            <a:t>ressembler </a:t>
          </a:r>
          <a:endParaRPr lang="en-US"/>
        </a:p>
      </dgm:t>
    </dgm:pt>
    <dgm:pt modelId="{80E55F26-A77F-4B5E-8F68-CA76F751C3DD}" type="parTrans" cxnId="{2C126330-7611-42AB-B4A6-E886CE20710C}">
      <dgm:prSet/>
      <dgm:spPr/>
      <dgm:t>
        <a:bodyPr/>
        <a:lstStyle/>
        <a:p>
          <a:endParaRPr lang="en-US"/>
        </a:p>
      </dgm:t>
    </dgm:pt>
    <dgm:pt modelId="{8EBC7D75-5E5E-4DA3-9190-89AEBA7F8282}" type="sibTrans" cxnId="{2C126330-7611-42AB-B4A6-E886CE20710C}">
      <dgm:prSet/>
      <dgm:spPr/>
      <dgm:t>
        <a:bodyPr/>
        <a:lstStyle/>
        <a:p>
          <a:endParaRPr lang="en-US"/>
        </a:p>
      </dgm:t>
    </dgm:pt>
    <dgm:pt modelId="{4CB525FE-C14D-4256-96F1-DDE62090BCB1}">
      <dgm:prSet/>
      <dgm:spPr/>
      <dgm:t>
        <a:bodyPr/>
        <a:lstStyle/>
        <a:p>
          <a:r>
            <a:rPr lang="en-US" b="0" i="0"/>
            <a:t>rester </a:t>
          </a:r>
          <a:endParaRPr lang="en-US"/>
        </a:p>
      </dgm:t>
    </dgm:pt>
    <dgm:pt modelId="{55603156-4B67-44E3-ABF3-45C27C130972}" type="parTrans" cxnId="{99DC423D-2746-404E-AFA0-57837744508B}">
      <dgm:prSet/>
      <dgm:spPr/>
      <dgm:t>
        <a:bodyPr/>
        <a:lstStyle/>
        <a:p>
          <a:endParaRPr lang="en-US"/>
        </a:p>
      </dgm:t>
    </dgm:pt>
    <dgm:pt modelId="{A24669AB-F7DD-40CA-B3BD-E7DAE3DFB73D}" type="sibTrans" cxnId="{99DC423D-2746-404E-AFA0-57837744508B}">
      <dgm:prSet/>
      <dgm:spPr/>
      <dgm:t>
        <a:bodyPr/>
        <a:lstStyle/>
        <a:p>
          <a:endParaRPr lang="en-US"/>
        </a:p>
      </dgm:t>
    </dgm:pt>
    <dgm:pt modelId="{B06DC9CA-2812-4C34-8612-E7F11DCA9443}">
      <dgm:prSet/>
      <dgm:spPr/>
      <dgm:t>
        <a:bodyPr/>
        <a:lstStyle/>
        <a:p>
          <a:r>
            <a:rPr lang="en-US" b="0" i="0"/>
            <a:t>retourner </a:t>
          </a:r>
          <a:endParaRPr lang="en-US"/>
        </a:p>
      </dgm:t>
    </dgm:pt>
    <dgm:pt modelId="{D053FE89-A3C7-41AE-B885-D6610687EC7A}" type="parTrans" cxnId="{820EB00E-3F98-4182-95B1-500D4EFFD6FE}">
      <dgm:prSet/>
      <dgm:spPr/>
      <dgm:t>
        <a:bodyPr/>
        <a:lstStyle/>
        <a:p>
          <a:endParaRPr lang="en-US"/>
        </a:p>
      </dgm:t>
    </dgm:pt>
    <dgm:pt modelId="{8C03A8E6-CC58-4554-B144-073D7D7EAB0E}" type="sibTrans" cxnId="{820EB00E-3F98-4182-95B1-500D4EFFD6FE}">
      <dgm:prSet/>
      <dgm:spPr/>
      <dgm:t>
        <a:bodyPr/>
        <a:lstStyle/>
        <a:p>
          <a:endParaRPr lang="en-US"/>
        </a:p>
      </dgm:t>
    </dgm:pt>
    <dgm:pt modelId="{83BBB262-D483-4E91-8EB1-A5F81096ABAD}">
      <dgm:prSet/>
      <dgm:spPr/>
      <dgm:t>
        <a:bodyPr/>
        <a:lstStyle/>
        <a:p>
          <a:r>
            <a:rPr lang="en-US" b="0" i="0"/>
            <a:t>retrouver </a:t>
          </a:r>
          <a:endParaRPr lang="en-US"/>
        </a:p>
      </dgm:t>
    </dgm:pt>
    <dgm:pt modelId="{EAA59CF9-98D8-40AB-8B02-59B9C89A6321}" type="parTrans" cxnId="{08285513-5D8D-41E5-9546-13ACFCB3BA08}">
      <dgm:prSet/>
      <dgm:spPr/>
      <dgm:t>
        <a:bodyPr/>
        <a:lstStyle/>
        <a:p>
          <a:endParaRPr lang="en-US"/>
        </a:p>
      </dgm:t>
    </dgm:pt>
    <dgm:pt modelId="{58A6D249-3378-4824-8841-7D571AF8909B}" type="sibTrans" cxnId="{08285513-5D8D-41E5-9546-13ACFCB3BA08}">
      <dgm:prSet/>
      <dgm:spPr/>
      <dgm:t>
        <a:bodyPr/>
        <a:lstStyle/>
        <a:p>
          <a:endParaRPr lang="en-US"/>
        </a:p>
      </dgm:t>
    </dgm:pt>
    <dgm:pt modelId="{111CBDCC-5FF7-4E08-ABA0-1670EC679FEA}">
      <dgm:prSet/>
      <dgm:spPr/>
      <dgm:t>
        <a:bodyPr/>
        <a:lstStyle/>
        <a:p>
          <a:r>
            <a:rPr lang="en-US" b="0" i="0"/>
            <a:t>rêver </a:t>
          </a:r>
          <a:endParaRPr lang="en-US"/>
        </a:p>
      </dgm:t>
    </dgm:pt>
    <dgm:pt modelId="{11191BB9-08BF-456A-9B82-3AD3EA5C01EA}" type="parTrans" cxnId="{B20F3934-B5C8-4BAD-B463-020E9C9E1EB7}">
      <dgm:prSet/>
      <dgm:spPr/>
      <dgm:t>
        <a:bodyPr/>
        <a:lstStyle/>
        <a:p>
          <a:endParaRPr lang="en-US"/>
        </a:p>
      </dgm:t>
    </dgm:pt>
    <dgm:pt modelId="{C75BED3E-10E3-4EE8-B439-47C08F913064}" type="sibTrans" cxnId="{B20F3934-B5C8-4BAD-B463-020E9C9E1EB7}">
      <dgm:prSet/>
      <dgm:spPr/>
      <dgm:t>
        <a:bodyPr/>
        <a:lstStyle/>
        <a:p>
          <a:endParaRPr lang="en-US"/>
        </a:p>
      </dgm:t>
    </dgm:pt>
    <dgm:pt modelId="{071A5DA4-3F4B-46FD-869B-E29E1F8C1140}">
      <dgm:prSet/>
      <dgm:spPr/>
      <dgm:t>
        <a:bodyPr/>
        <a:lstStyle/>
        <a:p>
          <a:r>
            <a:rPr lang="en-US" b="0" i="0"/>
            <a:t>rouler</a:t>
          </a:r>
          <a:endParaRPr lang="en-US"/>
        </a:p>
      </dgm:t>
    </dgm:pt>
    <dgm:pt modelId="{6E2ACAF9-9641-4D82-93D6-4820F6A10C7E}" type="parTrans" cxnId="{9B9262B7-67A9-4C28-9FE3-BA1D16DDE440}">
      <dgm:prSet/>
      <dgm:spPr/>
      <dgm:t>
        <a:bodyPr/>
        <a:lstStyle/>
        <a:p>
          <a:endParaRPr lang="en-US"/>
        </a:p>
      </dgm:t>
    </dgm:pt>
    <dgm:pt modelId="{F2539258-49AB-4AC9-B9D1-1DF71B976E7F}" type="sibTrans" cxnId="{9B9262B7-67A9-4C28-9FE3-BA1D16DDE440}">
      <dgm:prSet/>
      <dgm:spPr/>
      <dgm:t>
        <a:bodyPr/>
        <a:lstStyle/>
        <a:p>
          <a:endParaRPr lang="en-US"/>
        </a:p>
      </dgm:t>
    </dgm:pt>
    <dgm:pt modelId="{994700C9-1B30-45BA-89E5-C87E23AE4B2C}">
      <dgm:prSet/>
      <dgm:spPr/>
      <dgm:t>
        <a:bodyPr/>
        <a:lstStyle/>
        <a:p>
          <a:r>
            <a:rPr lang="en-US" b="0" i="0"/>
            <a:t>sauver </a:t>
          </a:r>
          <a:endParaRPr lang="en-US"/>
        </a:p>
      </dgm:t>
    </dgm:pt>
    <dgm:pt modelId="{71E38E97-084F-4460-9647-BE5190191F1D}" type="parTrans" cxnId="{268973AA-841D-436E-B427-2DD00B4D840B}">
      <dgm:prSet/>
      <dgm:spPr/>
      <dgm:t>
        <a:bodyPr/>
        <a:lstStyle/>
        <a:p>
          <a:endParaRPr lang="en-US"/>
        </a:p>
      </dgm:t>
    </dgm:pt>
    <dgm:pt modelId="{0EB90E56-B80C-499D-9B88-77F4D575564A}" type="sibTrans" cxnId="{268973AA-841D-436E-B427-2DD00B4D840B}">
      <dgm:prSet/>
      <dgm:spPr/>
      <dgm:t>
        <a:bodyPr/>
        <a:lstStyle/>
        <a:p>
          <a:endParaRPr lang="en-US"/>
        </a:p>
      </dgm:t>
    </dgm:pt>
    <dgm:pt modelId="{18C8F7BE-D88B-44ED-91E2-AEB7747B2CBD}">
      <dgm:prSet/>
      <dgm:spPr/>
      <dgm:t>
        <a:bodyPr/>
        <a:lstStyle/>
        <a:p>
          <a:r>
            <a:rPr lang="en-US" b="0" i="0"/>
            <a:t>sembler </a:t>
          </a:r>
          <a:endParaRPr lang="en-US"/>
        </a:p>
      </dgm:t>
    </dgm:pt>
    <dgm:pt modelId="{FB7F310A-3F14-488F-9C41-CEE0F9766190}" type="parTrans" cxnId="{E9ED9198-3625-43F4-861D-CE3ACDDCD487}">
      <dgm:prSet/>
      <dgm:spPr/>
      <dgm:t>
        <a:bodyPr/>
        <a:lstStyle/>
        <a:p>
          <a:endParaRPr lang="en-US"/>
        </a:p>
      </dgm:t>
    </dgm:pt>
    <dgm:pt modelId="{C862A00C-2D05-480A-8923-34315F7F6C8F}" type="sibTrans" cxnId="{E9ED9198-3625-43F4-861D-CE3ACDDCD487}">
      <dgm:prSet/>
      <dgm:spPr/>
      <dgm:t>
        <a:bodyPr/>
        <a:lstStyle/>
        <a:p>
          <a:endParaRPr lang="en-US"/>
        </a:p>
      </dgm:t>
    </dgm:pt>
    <dgm:pt modelId="{0195BC47-7EBA-4215-BE52-063B5E7D25C8}">
      <dgm:prSet/>
      <dgm:spPr/>
      <dgm:t>
        <a:bodyPr/>
        <a:lstStyle/>
        <a:p>
          <a:r>
            <a:rPr lang="en-US" b="0" i="0"/>
            <a:t>tirer </a:t>
          </a:r>
          <a:endParaRPr lang="en-US"/>
        </a:p>
      </dgm:t>
    </dgm:pt>
    <dgm:pt modelId="{4222DF06-7FBA-4B55-9B29-0D53D46FED04}" type="parTrans" cxnId="{224838A8-4A96-40E5-9747-EBCE26A886B5}">
      <dgm:prSet/>
      <dgm:spPr/>
      <dgm:t>
        <a:bodyPr/>
        <a:lstStyle/>
        <a:p>
          <a:endParaRPr lang="en-US"/>
        </a:p>
      </dgm:t>
    </dgm:pt>
    <dgm:pt modelId="{74E0C404-3ED0-4F91-8A96-D3E837451EF5}" type="sibTrans" cxnId="{224838A8-4A96-40E5-9747-EBCE26A886B5}">
      <dgm:prSet/>
      <dgm:spPr/>
      <dgm:t>
        <a:bodyPr/>
        <a:lstStyle/>
        <a:p>
          <a:endParaRPr lang="en-US"/>
        </a:p>
      </dgm:t>
    </dgm:pt>
    <dgm:pt modelId="{A1FE92A4-7921-4880-B79B-B7C279B6DDDF}">
      <dgm:prSet/>
      <dgm:spPr/>
      <dgm:t>
        <a:bodyPr/>
        <a:lstStyle/>
        <a:p>
          <a:r>
            <a:rPr lang="en-US" b="0" i="0"/>
            <a:t>tomber </a:t>
          </a:r>
          <a:endParaRPr lang="en-US"/>
        </a:p>
      </dgm:t>
    </dgm:pt>
    <dgm:pt modelId="{01D9EFD2-53D2-4685-B402-C6BE6CE710B3}" type="parTrans" cxnId="{0CFF7CFF-FEDC-4DD4-8331-2F9A6012ABFE}">
      <dgm:prSet/>
      <dgm:spPr/>
      <dgm:t>
        <a:bodyPr/>
        <a:lstStyle/>
        <a:p>
          <a:endParaRPr lang="en-US"/>
        </a:p>
      </dgm:t>
    </dgm:pt>
    <dgm:pt modelId="{D2177968-6FE1-4A0F-A7DC-D8A07235A711}" type="sibTrans" cxnId="{0CFF7CFF-FEDC-4DD4-8331-2F9A6012ABFE}">
      <dgm:prSet/>
      <dgm:spPr/>
      <dgm:t>
        <a:bodyPr/>
        <a:lstStyle/>
        <a:p>
          <a:endParaRPr lang="en-US"/>
        </a:p>
      </dgm:t>
    </dgm:pt>
    <dgm:pt modelId="{9FA5609C-0320-4829-8EE4-E15064FBC00E}">
      <dgm:prSet/>
      <dgm:spPr/>
      <dgm:t>
        <a:bodyPr/>
        <a:lstStyle/>
        <a:p>
          <a:r>
            <a:rPr lang="en-US" b="0" i="0"/>
            <a:t>toucher </a:t>
          </a:r>
          <a:endParaRPr lang="en-US"/>
        </a:p>
      </dgm:t>
    </dgm:pt>
    <dgm:pt modelId="{F89E108E-1F3C-4A39-BD6F-7A895231BA0D}" type="parTrans" cxnId="{E32E33D3-7DA3-4F95-9375-1086625DFBA4}">
      <dgm:prSet/>
      <dgm:spPr/>
      <dgm:t>
        <a:bodyPr/>
        <a:lstStyle/>
        <a:p>
          <a:endParaRPr lang="en-US"/>
        </a:p>
      </dgm:t>
    </dgm:pt>
    <dgm:pt modelId="{F8A6E381-1F39-43B4-BD9D-1ECCAFCEE0E8}" type="sibTrans" cxnId="{E32E33D3-7DA3-4F95-9375-1086625DFBA4}">
      <dgm:prSet/>
      <dgm:spPr/>
      <dgm:t>
        <a:bodyPr/>
        <a:lstStyle/>
        <a:p>
          <a:endParaRPr lang="en-US"/>
        </a:p>
      </dgm:t>
    </dgm:pt>
    <dgm:pt modelId="{3CB7674A-5062-42E3-A7AF-A16A157FADB3}">
      <dgm:prSet/>
      <dgm:spPr/>
      <dgm:t>
        <a:bodyPr/>
        <a:lstStyle/>
        <a:p>
          <a:r>
            <a:rPr lang="en-US" b="0" i="0"/>
            <a:t>tourner </a:t>
          </a:r>
          <a:endParaRPr lang="en-US"/>
        </a:p>
      </dgm:t>
    </dgm:pt>
    <dgm:pt modelId="{8952B0C8-CF08-4E95-9214-4B152A074C02}" type="parTrans" cxnId="{86AA96F5-81FA-4CEC-A68E-522FD6017528}">
      <dgm:prSet/>
      <dgm:spPr/>
      <dgm:t>
        <a:bodyPr/>
        <a:lstStyle/>
        <a:p>
          <a:endParaRPr lang="en-US"/>
        </a:p>
      </dgm:t>
    </dgm:pt>
    <dgm:pt modelId="{75120A10-1610-45DB-9E23-492B5E6FC9CF}" type="sibTrans" cxnId="{86AA96F5-81FA-4CEC-A68E-522FD6017528}">
      <dgm:prSet/>
      <dgm:spPr/>
      <dgm:t>
        <a:bodyPr/>
        <a:lstStyle/>
        <a:p>
          <a:endParaRPr lang="en-US"/>
        </a:p>
      </dgm:t>
    </dgm:pt>
    <dgm:pt modelId="{93212221-2D1D-4A4C-8BF3-677716CD2B4F}" type="pres">
      <dgm:prSet presAssocID="{313A3B72-440D-408E-A3A3-ADC91D923AFB}" presName="diagram" presStyleCnt="0">
        <dgm:presLayoutVars>
          <dgm:dir/>
          <dgm:resizeHandles val="exact"/>
        </dgm:presLayoutVars>
      </dgm:prSet>
      <dgm:spPr/>
    </dgm:pt>
    <dgm:pt modelId="{F21D9E70-ACDB-4431-9DAB-345591606A79}" type="pres">
      <dgm:prSet presAssocID="{33E4F6D5-0F31-4FFF-8F69-494235F6B801}" presName="node" presStyleLbl="node1" presStyleIdx="0" presStyleCnt="13">
        <dgm:presLayoutVars>
          <dgm:bulletEnabled val="1"/>
        </dgm:presLayoutVars>
      </dgm:prSet>
      <dgm:spPr/>
    </dgm:pt>
    <dgm:pt modelId="{1D6F9FE2-17A5-4D3A-93A6-24A9BAD70B28}" type="pres">
      <dgm:prSet presAssocID="{95AFC47A-6F62-49F3-8EFC-4FD505B46483}" presName="sibTrans" presStyleCnt="0"/>
      <dgm:spPr/>
    </dgm:pt>
    <dgm:pt modelId="{4833AAFB-5076-4F11-B654-FF5E2B124195}" type="pres">
      <dgm:prSet presAssocID="{E041FEF7-B076-45C8-805F-CD5052E5CC73}" presName="node" presStyleLbl="node1" presStyleIdx="1" presStyleCnt="13">
        <dgm:presLayoutVars>
          <dgm:bulletEnabled val="1"/>
        </dgm:presLayoutVars>
      </dgm:prSet>
      <dgm:spPr/>
    </dgm:pt>
    <dgm:pt modelId="{767E3CE8-B7A8-4A5C-A794-FCE62D3CF072}" type="pres">
      <dgm:prSet presAssocID="{8EBC7D75-5E5E-4DA3-9190-89AEBA7F8282}" presName="sibTrans" presStyleCnt="0"/>
      <dgm:spPr/>
    </dgm:pt>
    <dgm:pt modelId="{935F32E2-FD86-484B-9A1D-36952625BE38}" type="pres">
      <dgm:prSet presAssocID="{4CB525FE-C14D-4256-96F1-DDE62090BCB1}" presName="node" presStyleLbl="node1" presStyleIdx="2" presStyleCnt="13">
        <dgm:presLayoutVars>
          <dgm:bulletEnabled val="1"/>
        </dgm:presLayoutVars>
      </dgm:prSet>
      <dgm:spPr/>
    </dgm:pt>
    <dgm:pt modelId="{04BA571D-9B66-46F1-8293-F014600B77EA}" type="pres">
      <dgm:prSet presAssocID="{A24669AB-F7DD-40CA-B3BD-E7DAE3DFB73D}" presName="sibTrans" presStyleCnt="0"/>
      <dgm:spPr/>
    </dgm:pt>
    <dgm:pt modelId="{11E261C6-2984-4B8D-B521-452745C6B002}" type="pres">
      <dgm:prSet presAssocID="{B06DC9CA-2812-4C34-8612-E7F11DCA9443}" presName="node" presStyleLbl="node1" presStyleIdx="3" presStyleCnt="13">
        <dgm:presLayoutVars>
          <dgm:bulletEnabled val="1"/>
        </dgm:presLayoutVars>
      </dgm:prSet>
      <dgm:spPr/>
    </dgm:pt>
    <dgm:pt modelId="{B59AB3DF-68BB-4597-9A41-B77C9C31046C}" type="pres">
      <dgm:prSet presAssocID="{8C03A8E6-CC58-4554-B144-073D7D7EAB0E}" presName="sibTrans" presStyleCnt="0"/>
      <dgm:spPr/>
    </dgm:pt>
    <dgm:pt modelId="{B9AE33FA-3884-402D-8510-94BC956B0225}" type="pres">
      <dgm:prSet presAssocID="{83BBB262-D483-4E91-8EB1-A5F81096ABAD}" presName="node" presStyleLbl="node1" presStyleIdx="4" presStyleCnt="13">
        <dgm:presLayoutVars>
          <dgm:bulletEnabled val="1"/>
        </dgm:presLayoutVars>
      </dgm:prSet>
      <dgm:spPr/>
    </dgm:pt>
    <dgm:pt modelId="{DD4040D8-E8DF-48E1-A658-F10F3D4F1F28}" type="pres">
      <dgm:prSet presAssocID="{58A6D249-3378-4824-8841-7D571AF8909B}" presName="sibTrans" presStyleCnt="0"/>
      <dgm:spPr/>
    </dgm:pt>
    <dgm:pt modelId="{8C630C42-DD02-4646-92AA-43A9DA21C908}" type="pres">
      <dgm:prSet presAssocID="{111CBDCC-5FF7-4E08-ABA0-1670EC679FEA}" presName="node" presStyleLbl="node1" presStyleIdx="5" presStyleCnt="13">
        <dgm:presLayoutVars>
          <dgm:bulletEnabled val="1"/>
        </dgm:presLayoutVars>
      </dgm:prSet>
      <dgm:spPr/>
    </dgm:pt>
    <dgm:pt modelId="{C6A075E6-6CD6-4758-8492-E1247619FE21}" type="pres">
      <dgm:prSet presAssocID="{C75BED3E-10E3-4EE8-B439-47C08F913064}" presName="sibTrans" presStyleCnt="0"/>
      <dgm:spPr/>
    </dgm:pt>
    <dgm:pt modelId="{0586792A-FA47-41E6-BD65-28B5C7013FD7}" type="pres">
      <dgm:prSet presAssocID="{071A5DA4-3F4B-46FD-869B-E29E1F8C1140}" presName="node" presStyleLbl="node1" presStyleIdx="6" presStyleCnt="13">
        <dgm:presLayoutVars>
          <dgm:bulletEnabled val="1"/>
        </dgm:presLayoutVars>
      </dgm:prSet>
      <dgm:spPr/>
    </dgm:pt>
    <dgm:pt modelId="{EA8731D3-1790-430C-9010-2E5251CF656D}" type="pres">
      <dgm:prSet presAssocID="{F2539258-49AB-4AC9-B9D1-1DF71B976E7F}" presName="sibTrans" presStyleCnt="0"/>
      <dgm:spPr/>
    </dgm:pt>
    <dgm:pt modelId="{AA87AA39-AC0B-409B-B3DD-874E2A566426}" type="pres">
      <dgm:prSet presAssocID="{994700C9-1B30-45BA-89E5-C87E23AE4B2C}" presName="node" presStyleLbl="node1" presStyleIdx="7" presStyleCnt="13">
        <dgm:presLayoutVars>
          <dgm:bulletEnabled val="1"/>
        </dgm:presLayoutVars>
      </dgm:prSet>
      <dgm:spPr/>
    </dgm:pt>
    <dgm:pt modelId="{42C6557B-B09B-438D-B0A5-40D9209968C1}" type="pres">
      <dgm:prSet presAssocID="{0EB90E56-B80C-499D-9B88-77F4D575564A}" presName="sibTrans" presStyleCnt="0"/>
      <dgm:spPr/>
    </dgm:pt>
    <dgm:pt modelId="{05031A55-FED4-4EA9-A5BD-90B43E6406DB}" type="pres">
      <dgm:prSet presAssocID="{18C8F7BE-D88B-44ED-91E2-AEB7747B2CBD}" presName="node" presStyleLbl="node1" presStyleIdx="8" presStyleCnt="13">
        <dgm:presLayoutVars>
          <dgm:bulletEnabled val="1"/>
        </dgm:presLayoutVars>
      </dgm:prSet>
      <dgm:spPr/>
    </dgm:pt>
    <dgm:pt modelId="{FDEFE214-B4A6-440B-8F57-3C09EB95DB2D}" type="pres">
      <dgm:prSet presAssocID="{C862A00C-2D05-480A-8923-34315F7F6C8F}" presName="sibTrans" presStyleCnt="0"/>
      <dgm:spPr/>
    </dgm:pt>
    <dgm:pt modelId="{CE6376DF-759A-497A-B813-4E6863657F3C}" type="pres">
      <dgm:prSet presAssocID="{0195BC47-7EBA-4215-BE52-063B5E7D25C8}" presName="node" presStyleLbl="node1" presStyleIdx="9" presStyleCnt="13">
        <dgm:presLayoutVars>
          <dgm:bulletEnabled val="1"/>
        </dgm:presLayoutVars>
      </dgm:prSet>
      <dgm:spPr/>
    </dgm:pt>
    <dgm:pt modelId="{CECB15F7-DD94-4ACA-8D9B-A45D3B0A9112}" type="pres">
      <dgm:prSet presAssocID="{74E0C404-3ED0-4F91-8A96-D3E837451EF5}" presName="sibTrans" presStyleCnt="0"/>
      <dgm:spPr/>
    </dgm:pt>
    <dgm:pt modelId="{1EB1D10B-6773-4C2F-ABC8-49B0FA040074}" type="pres">
      <dgm:prSet presAssocID="{A1FE92A4-7921-4880-B79B-B7C279B6DDDF}" presName="node" presStyleLbl="node1" presStyleIdx="10" presStyleCnt="13">
        <dgm:presLayoutVars>
          <dgm:bulletEnabled val="1"/>
        </dgm:presLayoutVars>
      </dgm:prSet>
      <dgm:spPr/>
    </dgm:pt>
    <dgm:pt modelId="{3BFF56AE-A6AC-41A8-87AB-4A600AEF5ECC}" type="pres">
      <dgm:prSet presAssocID="{D2177968-6FE1-4A0F-A7DC-D8A07235A711}" presName="sibTrans" presStyleCnt="0"/>
      <dgm:spPr/>
    </dgm:pt>
    <dgm:pt modelId="{48DDD037-A0BB-4708-9F1B-64B8EDD68C2E}" type="pres">
      <dgm:prSet presAssocID="{9FA5609C-0320-4829-8EE4-E15064FBC00E}" presName="node" presStyleLbl="node1" presStyleIdx="11" presStyleCnt="13">
        <dgm:presLayoutVars>
          <dgm:bulletEnabled val="1"/>
        </dgm:presLayoutVars>
      </dgm:prSet>
      <dgm:spPr/>
    </dgm:pt>
    <dgm:pt modelId="{C8195D1A-82C4-4676-A566-F2C957B8BAC6}" type="pres">
      <dgm:prSet presAssocID="{F8A6E381-1F39-43B4-BD9D-1ECCAFCEE0E8}" presName="sibTrans" presStyleCnt="0"/>
      <dgm:spPr/>
    </dgm:pt>
    <dgm:pt modelId="{609F7320-85A5-45F2-96FE-5E60C50D83B3}" type="pres">
      <dgm:prSet presAssocID="{3CB7674A-5062-42E3-A7AF-A16A157FADB3}" presName="node" presStyleLbl="node1" presStyleIdx="12" presStyleCnt="13">
        <dgm:presLayoutVars>
          <dgm:bulletEnabled val="1"/>
        </dgm:presLayoutVars>
      </dgm:prSet>
      <dgm:spPr/>
    </dgm:pt>
  </dgm:ptLst>
  <dgm:cxnLst>
    <dgm:cxn modelId="{820EB00E-3F98-4182-95B1-500D4EFFD6FE}" srcId="{313A3B72-440D-408E-A3A3-ADC91D923AFB}" destId="{B06DC9CA-2812-4C34-8612-E7F11DCA9443}" srcOrd="3" destOrd="0" parTransId="{D053FE89-A3C7-41AE-B885-D6610687EC7A}" sibTransId="{8C03A8E6-CC58-4554-B144-073D7D7EAB0E}"/>
    <dgm:cxn modelId="{7C109A11-95AD-4763-8326-0FFDF7EE2172}" type="presOf" srcId="{111CBDCC-5FF7-4E08-ABA0-1670EC679FEA}" destId="{8C630C42-DD02-4646-92AA-43A9DA21C908}" srcOrd="0" destOrd="0" presId="urn:microsoft.com/office/officeart/2005/8/layout/default"/>
    <dgm:cxn modelId="{08285513-5D8D-41E5-9546-13ACFCB3BA08}" srcId="{313A3B72-440D-408E-A3A3-ADC91D923AFB}" destId="{83BBB262-D483-4E91-8EB1-A5F81096ABAD}" srcOrd="4" destOrd="0" parTransId="{EAA59CF9-98D8-40AB-8B02-59B9C89A6321}" sibTransId="{58A6D249-3378-4824-8841-7D571AF8909B}"/>
    <dgm:cxn modelId="{7339D916-D118-4E2D-953C-B9B618CC6E3D}" type="presOf" srcId="{4CB525FE-C14D-4256-96F1-DDE62090BCB1}" destId="{935F32E2-FD86-484B-9A1D-36952625BE38}" srcOrd="0" destOrd="0" presId="urn:microsoft.com/office/officeart/2005/8/layout/default"/>
    <dgm:cxn modelId="{A891571D-3234-4641-9260-42C20AC31C6F}" type="presOf" srcId="{A1FE92A4-7921-4880-B79B-B7C279B6DDDF}" destId="{1EB1D10B-6773-4C2F-ABC8-49B0FA040074}" srcOrd="0" destOrd="0" presId="urn:microsoft.com/office/officeart/2005/8/layout/default"/>
    <dgm:cxn modelId="{CCC4D52B-E9F7-4FB2-B2B4-22C6C3E328B1}" type="presOf" srcId="{071A5DA4-3F4B-46FD-869B-E29E1F8C1140}" destId="{0586792A-FA47-41E6-BD65-28B5C7013FD7}" srcOrd="0" destOrd="0" presId="urn:microsoft.com/office/officeart/2005/8/layout/default"/>
    <dgm:cxn modelId="{2C126330-7611-42AB-B4A6-E886CE20710C}" srcId="{313A3B72-440D-408E-A3A3-ADC91D923AFB}" destId="{E041FEF7-B076-45C8-805F-CD5052E5CC73}" srcOrd="1" destOrd="0" parTransId="{80E55F26-A77F-4B5E-8F68-CA76F751C3DD}" sibTransId="{8EBC7D75-5E5E-4DA3-9190-89AEBA7F8282}"/>
    <dgm:cxn modelId="{B20F3934-B5C8-4BAD-B463-020E9C9E1EB7}" srcId="{313A3B72-440D-408E-A3A3-ADC91D923AFB}" destId="{111CBDCC-5FF7-4E08-ABA0-1670EC679FEA}" srcOrd="5" destOrd="0" parTransId="{11191BB9-08BF-456A-9B82-3AD3EA5C01EA}" sibTransId="{C75BED3E-10E3-4EE8-B439-47C08F913064}"/>
    <dgm:cxn modelId="{99DC423D-2746-404E-AFA0-57837744508B}" srcId="{313A3B72-440D-408E-A3A3-ADC91D923AFB}" destId="{4CB525FE-C14D-4256-96F1-DDE62090BCB1}" srcOrd="2" destOrd="0" parTransId="{55603156-4B67-44E3-ABF3-45C27C130972}" sibTransId="{A24669AB-F7DD-40CA-B3BD-E7DAE3DFB73D}"/>
    <dgm:cxn modelId="{193B715D-3391-4331-B599-DCCE080ED45E}" type="presOf" srcId="{E041FEF7-B076-45C8-805F-CD5052E5CC73}" destId="{4833AAFB-5076-4F11-B654-FF5E2B124195}" srcOrd="0" destOrd="0" presId="urn:microsoft.com/office/officeart/2005/8/layout/default"/>
    <dgm:cxn modelId="{30D0995D-9BE3-4241-997A-C5EF32E2BA79}" type="presOf" srcId="{83BBB262-D483-4E91-8EB1-A5F81096ABAD}" destId="{B9AE33FA-3884-402D-8510-94BC956B0225}" srcOrd="0" destOrd="0" presId="urn:microsoft.com/office/officeart/2005/8/layout/default"/>
    <dgm:cxn modelId="{0D73AD62-2C46-4C7B-A777-0B8E70F92266}" type="presOf" srcId="{0195BC47-7EBA-4215-BE52-063B5E7D25C8}" destId="{CE6376DF-759A-497A-B813-4E6863657F3C}" srcOrd="0" destOrd="0" presId="urn:microsoft.com/office/officeart/2005/8/layout/default"/>
    <dgm:cxn modelId="{C72B7381-9FB3-4E99-ADA4-4A25D3DE2354}" srcId="{313A3B72-440D-408E-A3A3-ADC91D923AFB}" destId="{33E4F6D5-0F31-4FFF-8F69-494235F6B801}" srcOrd="0" destOrd="0" parTransId="{CD6FE37B-2130-4365-9DED-22D2B9E14AC1}" sibTransId="{95AFC47A-6F62-49F3-8EFC-4FD505B46483}"/>
    <dgm:cxn modelId="{B9F1EA84-32A7-458D-A946-5443AA38915A}" type="presOf" srcId="{313A3B72-440D-408E-A3A3-ADC91D923AFB}" destId="{93212221-2D1D-4A4C-8BF3-677716CD2B4F}" srcOrd="0" destOrd="0" presId="urn:microsoft.com/office/officeart/2005/8/layout/default"/>
    <dgm:cxn modelId="{343B118A-788C-4EF1-B1D7-4671CBC40A7A}" type="presOf" srcId="{3CB7674A-5062-42E3-A7AF-A16A157FADB3}" destId="{609F7320-85A5-45F2-96FE-5E60C50D83B3}" srcOrd="0" destOrd="0" presId="urn:microsoft.com/office/officeart/2005/8/layout/default"/>
    <dgm:cxn modelId="{E9ED9198-3625-43F4-861D-CE3ACDDCD487}" srcId="{313A3B72-440D-408E-A3A3-ADC91D923AFB}" destId="{18C8F7BE-D88B-44ED-91E2-AEB7747B2CBD}" srcOrd="8" destOrd="0" parTransId="{FB7F310A-3F14-488F-9C41-CEE0F9766190}" sibTransId="{C862A00C-2D05-480A-8923-34315F7F6C8F}"/>
    <dgm:cxn modelId="{224838A8-4A96-40E5-9747-EBCE26A886B5}" srcId="{313A3B72-440D-408E-A3A3-ADC91D923AFB}" destId="{0195BC47-7EBA-4215-BE52-063B5E7D25C8}" srcOrd="9" destOrd="0" parTransId="{4222DF06-7FBA-4B55-9B29-0D53D46FED04}" sibTransId="{74E0C404-3ED0-4F91-8A96-D3E837451EF5}"/>
    <dgm:cxn modelId="{268973AA-841D-436E-B427-2DD00B4D840B}" srcId="{313A3B72-440D-408E-A3A3-ADC91D923AFB}" destId="{994700C9-1B30-45BA-89E5-C87E23AE4B2C}" srcOrd="7" destOrd="0" parTransId="{71E38E97-084F-4460-9647-BE5190191F1D}" sibTransId="{0EB90E56-B80C-499D-9B88-77F4D575564A}"/>
    <dgm:cxn modelId="{9B9262B7-67A9-4C28-9FE3-BA1D16DDE440}" srcId="{313A3B72-440D-408E-A3A3-ADC91D923AFB}" destId="{071A5DA4-3F4B-46FD-869B-E29E1F8C1140}" srcOrd="6" destOrd="0" parTransId="{6E2ACAF9-9641-4D82-93D6-4820F6A10C7E}" sibTransId="{F2539258-49AB-4AC9-B9D1-1DF71B976E7F}"/>
    <dgm:cxn modelId="{836018BB-BD94-49B0-B9AE-DD5BBDF2975D}" type="presOf" srcId="{33E4F6D5-0F31-4FFF-8F69-494235F6B801}" destId="{F21D9E70-ACDB-4431-9DAB-345591606A79}" srcOrd="0" destOrd="0" presId="urn:microsoft.com/office/officeart/2005/8/layout/default"/>
    <dgm:cxn modelId="{9B0BCCBD-503F-44B3-84A8-CC2546842F57}" type="presOf" srcId="{9FA5609C-0320-4829-8EE4-E15064FBC00E}" destId="{48DDD037-A0BB-4708-9F1B-64B8EDD68C2E}" srcOrd="0" destOrd="0" presId="urn:microsoft.com/office/officeart/2005/8/layout/default"/>
    <dgm:cxn modelId="{E32E33D3-7DA3-4F95-9375-1086625DFBA4}" srcId="{313A3B72-440D-408E-A3A3-ADC91D923AFB}" destId="{9FA5609C-0320-4829-8EE4-E15064FBC00E}" srcOrd="11" destOrd="0" parTransId="{F89E108E-1F3C-4A39-BD6F-7A895231BA0D}" sibTransId="{F8A6E381-1F39-43B4-BD9D-1ECCAFCEE0E8}"/>
    <dgm:cxn modelId="{846493E3-8331-40D1-8F82-CF2338B5CD5D}" type="presOf" srcId="{18C8F7BE-D88B-44ED-91E2-AEB7747B2CBD}" destId="{05031A55-FED4-4EA9-A5BD-90B43E6406DB}" srcOrd="0" destOrd="0" presId="urn:microsoft.com/office/officeart/2005/8/layout/default"/>
    <dgm:cxn modelId="{152AAFEF-CD7A-4C03-A22A-C5B5FC5E5363}" type="presOf" srcId="{994700C9-1B30-45BA-89E5-C87E23AE4B2C}" destId="{AA87AA39-AC0B-409B-B3DD-874E2A566426}" srcOrd="0" destOrd="0" presId="urn:microsoft.com/office/officeart/2005/8/layout/default"/>
    <dgm:cxn modelId="{00165BF2-F010-4BA4-944B-3CEF1F997F5B}" type="presOf" srcId="{B06DC9CA-2812-4C34-8612-E7F11DCA9443}" destId="{11E261C6-2984-4B8D-B521-452745C6B002}" srcOrd="0" destOrd="0" presId="urn:microsoft.com/office/officeart/2005/8/layout/default"/>
    <dgm:cxn modelId="{86AA96F5-81FA-4CEC-A68E-522FD6017528}" srcId="{313A3B72-440D-408E-A3A3-ADC91D923AFB}" destId="{3CB7674A-5062-42E3-A7AF-A16A157FADB3}" srcOrd="12" destOrd="0" parTransId="{8952B0C8-CF08-4E95-9214-4B152A074C02}" sibTransId="{75120A10-1610-45DB-9E23-492B5E6FC9CF}"/>
    <dgm:cxn modelId="{0CFF7CFF-FEDC-4DD4-8331-2F9A6012ABFE}" srcId="{313A3B72-440D-408E-A3A3-ADC91D923AFB}" destId="{A1FE92A4-7921-4880-B79B-B7C279B6DDDF}" srcOrd="10" destOrd="0" parTransId="{01D9EFD2-53D2-4685-B402-C6BE6CE710B3}" sibTransId="{D2177968-6FE1-4A0F-A7DC-D8A07235A711}"/>
    <dgm:cxn modelId="{93551A71-94C2-4423-A993-650994A6AF68}" type="presParOf" srcId="{93212221-2D1D-4A4C-8BF3-677716CD2B4F}" destId="{F21D9E70-ACDB-4431-9DAB-345591606A79}" srcOrd="0" destOrd="0" presId="urn:microsoft.com/office/officeart/2005/8/layout/default"/>
    <dgm:cxn modelId="{5FF2FFA6-A4B1-4906-BA09-41A1B38A3C8B}" type="presParOf" srcId="{93212221-2D1D-4A4C-8BF3-677716CD2B4F}" destId="{1D6F9FE2-17A5-4D3A-93A6-24A9BAD70B28}" srcOrd="1" destOrd="0" presId="urn:microsoft.com/office/officeart/2005/8/layout/default"/>
    <dgm:cxn modelId="{83E5DB93-3367-471F-A5BA-F36A246B9F13}" type="presParOf" srcId="{93212221-2D1D-4A4C-8BF3-677716CD2B4F}" destId="{4833AAFB-5076-4F11-B654-FF5E2B124195}" srcOrd="2" destOrd="0" presId="urn:microsoft.com/office/officeart/2005/8/layout/default"/>
    <dgm:cxn modelId="{87243143-EEB8-4DF9-8322-741395112D77}" type="presParOf" srcId="{93212221-2D1D-4A4C-8BF3-677716CD2B4F}" destId="{767E3CE8-B7A8-4A5C-A794-FCE62D3CF072}" srcOrd="3" destOrd="0" presId="urn:microsoft.com/office/officeart/2005/8/layout/default"/>
    <dgm:cxn modelId="{9D4F0BE3-0DF7-4049-90D0-6F535ECD6533}" type="presParOf" srcId="{93212221-2D1D-4A4C-8BF3-677716CD2B4F}" destId="{935F32E2-FD86-484B-9A1D-36952625BE38}" srcOrd="4" destOrd="0" presId="urn:microsoft.com/office/officeart/2005/8/layout/default"/>
    <dgm:cxn modelId="{60CED471-4ECA-4283-96EF-860053EED626}" type="presParOf" srcId="{93212221-2D1D-4A4C-8BF3-677716CD2B4F}" destId="{04BA571D-9B66-46F1-8293-F014600B77EA}" srcOrd="5" destOrd="0" presId="urn:microsoft.com/office/officeart/2005/8/layout/default"/>
    <dgm:cxn modelId="{E70D601B-9574-43D5-927F-A1C11284371B}" type="presParOf" srcId="{93212221-2D1D-4A4C-8BF3-677716CD2B4F}" destId="{11E261C6-2984-4B8D-B521-452745C6B002}" srcOrd="6" destOrd="0" presId="urn:microsoft.com/office/officeart/2005/8/layout/default"/>
    <dgm:cxn modelId="{84EC0F00-E852-46DF-89BA-0D81DFE8B66E}" type="presParOf" srcId="{93212221-2D1D-4A4C-8BF3-677716CD2B4F}" destId="{B59AB3DF-68BB-4597-9A41-B77C9C31046C}" srcOrd="7" destOrd="0" presId="urn:microsoft.com/office/officeart/2005/8/layout/default"/>
    <dgm:cxn modelId="{2256F143-C606-4B65-BEFF-FE03A565EBED}" type="presParOf" srcId="{93212221-2D1D-4A4C-8BF3-677716CD2B4F}" destId="{B9AE33FA-3884-402D-8510-94BC956B0225}" srcOrd="8" destOrd="0" presId="urn:microsoft.com/office/officeart/2005/8/layout/default"/>
    <dgm:cxn modelId="{4DF73577-4195-43BF-8A87-95D48CFCBE43}" type="presParOf" srcId="{93212221-2D1D-4A4C-8BF3-677716CD2B4F}" destId="{DD4040D8-E8DF-48E1-A658-F10F3D4F1F28}" srcOrd="9" destOrd="0" presId="urn:microsoft.com/office/officeart/2005/8/layout/default"/>
    <dgm:cxn modelId="{039752B4-B7BD-4D0B-BA62-1223816878C9}" type="presParOf" srcId="{93212221-2D1D-4A4C-8BF3-677716CD2B4F}" destId="{8C630C42-DD02-4646-92AA-43A9DA21C908}" srcOrd="10" destOrd="0" presId="urn:microsoft.com/office/officeart/2005/8/layout/default"/>
    <dgm:cxn modelId="{149746CB-52DC-4044-A862-34BBB81A4C5C}" type="presParOf" srcId="{93212221-2D1D-4A4C-8BF3-677716CD2B4F}" destId="{C6A075E6-6CD6-4758-8492-E1247619FE21}" srcOrd="11" destOrd="0" presId="urn:microsoft.com/office/officeart/2005/8/layout/default"/>
    <dgm:cxn modelId="{9DF80737-C35B-484E-97D0-54664ACAF97E}" type="presParOf" srcId="{93212221-2D1D-4A4C-8BF3-677716CD2B4F}" destId="{0586792A-FA47-41E6-BD65-28B5C7013FD7}" srcOrd="12" destOrd="0" presId="urn:microsoft.com/office/officeart/2005/8/layout/default"/>
    <dgm:cxn modelId="{C1C431A6-CC65-4984-BD18-C78F39F323F3}" type="presParOf" srcId="{93212221-2D1D-4A4C-8BF3-677716CD2B4F}" destId="{EA8731D3-1790-430C-9010-2E5251CF656D}" srcOrd="13" destOrd="0" presId="urn:microsoft.com/office/officeart/2005/8/layout/default"/>
    <dgm:cxn modelId="{0885D9F3-75CC-491A-9F15-C4245195DB56}" type="presParOf" srcId="{93212221-2D1D-4A4C-8BF3-677716CD2B4F}" destId="{AA87AA39-AC0B-409B-B3DD-874E2A566426}" srcOrd="14" destOrd="0" presId="urn:microsoft.com/office/officeart/2005/8/layout/default"/>
    <dgm:cxn modelId="{70E65713-982D-4B10-98B3-4444419F4812}" type="presParOf" srcId="{93212221-2D1D-4A4C-8BF3-677716CD2B4F}" destId="{42C6557B-B09B-438D-B0A5-40D9209968C1}" srcOrd="15" destOrd="0" presId="urn:microsoft.com/office/officeart/2005/8/layout/default"/>
    <dgm:cxn modelId="{4F8F8689-5AD2-469C-8513-24EA890748D8}" type="presParOf" srcId="{93212221-2D1D-4A4C-8BF3-677716CD2B4F}" destId="{05031A55-FED4-4EA9-A5BD-90B43E6406DB}" srcOrd="16" destOrd="0" presId="urn:microsoft.com/office/officeart/2005/8/layout/default"/>
    <dgm:cxn modelId="{85F20D6B-A5D7-4861-A17C-9D55B310CD63}" type="presParOf" srcId="{93212221-2D1D-4A4C-8BF3-677716CD2B4F}" destId="{FDEFE214-B4A6-440B-8F57-3C09EB95DB2D}" srcOrd="17" destOrd="0" presId="urn:microsoft.com/office/officeart/2005/8/layout/default"/>
    <dgm:cxn modelId="{7D06B09F-35C9-4475-81E2-A055802904F4}" type="presParOf" srcId="{93212221-2D1D-4A4C-8BF3-677716CD2B4F}" destId="{CE6376DF-759A-497A-B813-4E6863657F3C}" srcOrd="18" destOrd="0" presId="urn:microsoft.com/office/officeart/2005/8/layout/default"/>
    <dgm:cxn modelId="{12192419-C18C-4D8B-A8F7-586F46E7B3D6}" type="presParOf" srcId="{93212221-2D1D-4A4C-8BF3-677716CD2B4F}" destId="{CECB15F7-DD94-4ACA-8D9B-A45D3B0A9112}" srcOrd="19" destOrd="0" presId="urn:microsoft.com/office/officeart/2005/8/layout/default"/>
    <dgm:cxn modelId="{DE3B7484-B1EB-4A73-82CE-A650DF0C2F29}" type="presParOf" srcId="{93212221-2D1D-4A4C-8BF3-677716CD2B4F}" destId="{1EB1D10B-6773-4C2F-ABC8-49B0FA040074}" srcOrd="20" destOrd="0" presId="urn:microsoft.com/office/officeart/2005/8/layout/default"/>
    <dgm:cxn modelId="{C58A9D2B-E9C3-478A-9D8C-39A516F2F941}" type="presParOf" srcId="{93212221-2D1D-4A4C-8BF3-677716CD2B4F}" destId="{3BFF56AE-A6AC-41A8-87AB-4A600AEF5ECC}" srcOrd="21" destOrd="0" presId="urn:microsoft.com/office/officeart/2005/8/layout/default"/>
    <dgm:cxn modelId="{779D12A7-8B4D-4752-A674-C2D9E1C39944}" type="presParOf" srcId="{93212221-2D1D-4A4C-8BF3-677716CD2B4F}" destId="{48DDD037-A0BB-4708-9F1B-64B8EDD68C2E}" srcOrd="22" destOrd="0" presId="urn:microsoft.com/office/officeart/2005/8/layout/default"/>
    <dgm:cxn modelId="{D71F0D95-AB55-42AF-B7B1-9B0C781711B8}" type="presParOf" srcId="{93212221-2D1D-4A4C-8BF3-677716CD2B4F}" destId="{C8195D1A-82C4-4676-A566-F2C957B8BAC6}" srcOrd="23" destOrd="0" presId="urn:microsoft.com/office/officeart/2005/8/layout/default"/>
    <dgm:cxn modelId="{1CE5C674-3F8D-4BFC-842F-F90A311C21A2}" type="presParOf" srcId="{93212221-2D1D-4A4C-8BF3-677716CD2B4F}" destId="{609F7320-85A5-45F2-96FE-5E60C50D83B3}" srcOrd="24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1A0674AA-C849-4199-B99B-C0820787817E}" type="doc">
      <dgm:prSet loTypeId="urn:microsoft.com/office/officeart/2005/8/layout/default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8DE98D1E-FDE1-49FB-A315-AE460D847463}">
      <dgm:prSet/>
      <dgm:spPr/>
      <dgm:t>
        <a:bodyPr/>
        <a:lstStyle/>
        <a:p>
          <a:r>
            <a:rPr lang="fr-FR"/>
            <a:t>travailler </a:t>
          </a:r>
          <a:endParaRPr lang="en-US"/>
        </a:p>
      </dgm:t>
    </dgm:pt>
    <dgm:pt modelId="{0B8753B8-3E14-44AE-A3AE-F15D2D15D115}" type="parTrans" cxnId="{5FD9B9DB-F38E-4CD2-9F07-4548405740EF}">
      <dgm:prSet/>
      <dgm:spPr/>
      <dgm:t>
        <a:bodyPr/>
        <a:lstStyle/>
        <a:p>
          <a:endParaRPr lang="en-US"/>
        </a:p>
      </dgm:t>
    </dgm:pt>
    <dgm:pt modelId="{1A3E9767-2186-41C4-B5F2-968801A58F5F}" type="sibTrans" cxnId="{5FD9B9DB-F38E-4CD2-9F07-4548405740EF}">
      <dgm:prSet/>
      <dgm:spPr/>
      <dgm:t>
        <a:bodyPr/>
        <a:lstStyle/>
        <a:p>
          <a:endParaRPr lang="en-US"/>
        </a:p>
      </dgm:t>
    </dgm:pt>
    <dgm:pt modelId="{C5189E83-882E-4F9D-B296-FBDF9E367DA7}">
      <dgm:prSet/>
      <dgm:spPr/>
      <dgm:t>
        <a:bodyPr/>
        <a:lstStyle/>
        <a:p>
          <a:r>
            <a:rPr lang="fr-FR"/>
            <a:t>traverser </a:t>
          </a:r>
          <a:endParaRPr lang="en-US"/>
        </a:p>
      </dgm:t>
    </dgm:pt>
    <dgm:pt modelId="{7CDE6B7A-8CFA-4E13-B610-1363623B5E03}" type="parTrans" cxnId="{D0D68E1F-D65F-44C5-A271-2BA430526B5D}">
      <dgm:prSet/>
      <dgm:spPr/>
      <dgm:t>
        <a:bodyPr/>
        <a:lstStyle/>
        <a:p>
          <a:endParaRPr lang="en-US"/>
        </a:p>
      </dgm:t>
    </dgm:pt>
    <dgm:pt modelId="{77AA8F80-9E5C-4CF3-A667-638203830367}" type="sibTrans" cxnId="{D0D68E1F-D65F-44C5-A271-2BA430526B5D}">
      <dgm:prSet/>
      <dgm:spPr/>
      <dgm:t>
        <a:bodyPr/>
        <a:lstStyle/>
        <a:p>
          <a:endParaRPr lang="en-US"/>
        </a:p>
      </dgm:t>
    </dgm:pt>
    <dgm:pt modelId="{DC3580BD-FEA9-4D02-BA19-B70043D6E696}">
      <dgm:prSet/>
      <dgm:spPr/>
      <dgm:t>
        <a:bodyPr/>
        <a:lstStyle/>
        <a:p>
          <a:r>
            <a:rPr lang="fr-FR"/>
            <a:t>tromper</a:t>
          </a:r>
          <a:endParaRPr lang="en-US"/>
        </a:p>
      </dgm:t>
    </dgm:pt>
    <dgm:pt modelId="{50E4ABA4-FD48-46FF-8126-E24AD920934C}" type="parTrans" cxnId="{E76DDACF-F938-49FE-AA0A-A0556B527E20}">
      <dgm:prSet/>
      <dgm:spPr/>
      <dgm:t>
        <a:bodyPr/>
        <a:lstStyle/>
        <a:p>
          <a:endParaRPr lang="en-US"/>
        </a:p>
      </dgm:t>
    </dgm:pt>
    <dgm:pt modelId="{C1B12923-45B2-4C14-87EB-3C6E664360DE}" type="sibTrans" cxnId="{E76DDACF-F938-49FE-AA0A-A0556B527E20}">
      <dgm:prSet/>
      <dgm:spPr/>
      <dgm:t>
        <a:bodyPr/>
        <a:lstStyle/>
        <a:p>
          <a:endParaRPr lang="en-US"/>
        </a:p>
      </dgm:t>
    </dgm:pt>
    <dgm:pt modelId="{C61A3E97-4CAE-4C36-A891-688660783181}">
      <dgm:prSet/>
      <dgm:spPr/>
      <dgm:t>
        <a:bodyPr/>
        <a:lstStyle/>
        <a:p>
          <a:r>
            <a:rPr lang="fr-FR"/>
            <a:t>trouver </a:t>
          </a:r>
          <a:endParaRPr lang="en-US"/>
        </a:p>
      </dgm:t>
    </dgm:pt>
    <dgm:pt modelId="{FDB454EE-15E3-4427-B8FF-0D17674F5F4B}" type="parTrans" cxnId="{2410AE73-99BC-41EF-B61A-287154CD5C1D}">
      <dgm:prSet/>
      <dgm:spPr/>
      <dgm:t>
        <a:bodyPr/>
        <a:lstStyle/>
        <a:p>
          <a:endParaRPr lang="en-US"/>
        </a:p>
      </dgm:t>
    </dgm:pt>
    <dgm:pt modelId="{C15C6D1C-AB8D-4000-AF11-AD5590806022}" type="sibTrans" cxnId="{2410AE73-99BC-41EF-B61A-287154CD5C1D}">
      <dgm:prSet/>
      <dgm:spPr/>
      <dgm:t>
        <a:bodyPr/>
        <a:lstStyle/>
        <a:p>
          <a:endParaRPr lang="en-US"/>
        </a:p>
      </dgm:t>
    </dgm:pt>
    <dgm:pt modelId="{15B4D624-6FCF-4A28-9750-5034F46B4502}">
      <dgm:prSet/>
      <dgm:spPr/>
      <dgm:t>
        <a:bodyPr/>
        <a:lstStyle/>
        <a:p>
          <a:r>
            <a:rPr lang="fr-FR"/>
            <a:t>tuer </a:t>
          </a:r>
          <a:endParaRPr lang="en-US"/>
        </a:p>
      </dgm:t>
    </dgm:pt>
    <dgm:pt modelId="{1FBC4301-678D-426F-A490-B41259BD6B5E}" type="parTrans" cxnId="{FEE88471-92DF-4EAB-A277-C24C0683F2D9}">
      <dgm:prSet/>
      <dgm:spPr/>
      <dgm:t>
        <a:bodyPr/>
        <a:lstStyle/>
        <a:p>
          <a:endParaRPr lang="en-US"/>
        </a:p>
      </dgm:t>
    </dgm:pt>
    <dgm:pt modelId="{A361C433-5124-4EA4-9011-41932FF425DD}" type="sibTrans" cxnId="{FEE88471-92DF-4EAB-A277-C24C0683F2D9}">
      <dgm:prSet/>
      <dgm:spPr/>
      <dgm:t>
        <a:bodyPr/>
        <a:lstStyle/>
        <a:p>
          <a:endParaRPr lang="en-US"/>
        </a:p>
      </dgm:t>
    </dgm:pt>
    <dgm:pt modelId="{B45F9DDE-9AF8-499C-BB0A-82633C3BA0BB}">
      <dgm:prSet/>
      <dgm:spPr/>
      <dgm:t>
        <a:bodyPr/>
        <a:lstStyle/>
        <a:p>
          <a:r>
            <a:rPr lang="fr-FR"/>
            <a:t>voler </a:t>
          </a:r>
          <a:endParaRPr lang="en-US"/>
        </a:p>
      </dgm:t>
    </dgm:pt>
    <dgm:pt modelId="{FED564BA-0896-4A7B-8E75-EAF72D4CE3F0}" type="parTrans" cxnId="{9920B5D9-9EE8-434C-9706-A209D3775F2E}">
      <dgm:prSet/>
      <dgm:spPr/>
      <dgm:t>
        <a:bodyPr/>
        <a:lstStyle/>
        <a:p>
          <a:endParaRPr lang="en-US"/>
        </a:p>
      </dgm:t>
    </dgm:pt>
    <dgm:pt modelId="{D3E19E49-304C-485B-968F-09B57A4F0576}" type="sibTrans" cxnId="{9920B5D9-9EE8-434C-9706-A209D3775F2E}">
      <dgm:prSet/>
      <dgm:spPr/>
      <dgm:t>
        <a:bodyPr/>
        <a:lstStyle/>
        <a:p>
          <a:endParaRPr lang="en-US"/>
        </a:p>
      </dgm:t>
    </dgm:pt>
    <dgm:pt modelId="{ECE4FA14-1CBF-4161-93F7-DCC45BA261C4}">
      <dgm:prSet/>
      <dgm:spPr/>
      <dgm:t>
        <a:bodyPr/>
        <a:lstStyle/>
        <a:p>
          <a:r>
            <a:rPr lang="fr-FR"/>
            <a:t>voyager </a:t>
          </a:r>
          <a:endParaRPr lang="en-US"/>
        </a:p>
      </dgm:t>
    </dgm:pt>
    <dgm:pt modelId="{5E9CCB70-8F74-434B-BABF-BFA88ED7351B}" type="parTrans" cxnId="{B2386FA6-7211-4DA6-8E2B-BB1B7582747B}">
      <dgm:prSet/>
      <dgm:spPr/>
      <dgm:t>
        <a:bodyPr/>
        <a:lstStyle/>
        <a:p>
          <a:endParaRPr lang="en-US"/>
        </a:p>
      </dgm:t>
    </dgm:pt>
    <dgm:pt modelId="{961DE601-DF00-4256-9209-26432D9AEE19}" type="sibTrans" cxnId="{B2386FA6-7211-4DA6-8E2B-BB1B7582747B}">
      <dgm:prSet/>
      <dgm:spPr/>
      <dgm:t>
        <a:bodyPr/>
        <a:lstStyle/>
        <a:p>
          <a:endParaRPr lang="en-US"/>
        </a:p>
      </dgm:t>
    </dgm:pt>
    <dgm:pt modelId="{805841B4-9F6A-460C-9F7A-136D1669FB9B}" type="pres">
      <dgm:prSet presAssocID="{1A0674AA-C849-4199-B99B-C0820787817E}" presName="diagram" presStyleCnt="0">
        <dgm:presLayoutVars>
          <dgm:dir/>
          <dgm:resizeHandles val="exact"/>
        </dgm:presLayoutVars>
      </dgm:prSet>
      <dgm:spPr/>
    </dgm:pt>
    <dgm:pt modelId="{AEC300CC-8FBB-47B4-8F18-6E71BFEA4D37}" type="pres">
      <dgm:prSet presAssocID="{8DE98D1E-FDE1-49FB-A315-AE460D847463}" presName="node" presStyleLbl="node1" presStyleIdx="0" presStyleCnt="7">
        <dgm:presLayoutVars>
          <dgm:bulletEnabled val="1"/>
        </dgm:presLayoutVars>
      </dgm:prSet>
      <dgm:spPr/>
    </dgm:pt>
    <dgm:pt modelId="{B795BF3B-FD50-4E23-ACBF-0335093CD1B1}" type="pres">
      <dgm:prSet presAssocID="{1A3E9767-2186-41C4-B5F2-968801A58F5F}" presName="sibTrans" presStyleCnt="0"/>
      <dgm:spPr/>
    </dgm:pt>
    <dgm:pt modelId="{DD3E2EF9-C766-4FD5-B8DB-4FDFF77828CF}" type="pres">
      <dgm:prSet presAssocID="{C5189E83-882E-4F9D-B296-FBDF9E367DA7}" presName="node" presStyleLbl="node1" presStyleIdx="1" presStyleCnt="7">
        <dgm:presLayoutVars>
          <dgm:bulletEnabled val="1"/>
        </dgm:presLayoutVars>
      </dgm:prSet>
      <dgm:spPr/>
    </dgm:pt>
    <dgm:pt modelId="{24D62468-D7E6-487D-8FB0-125AF80EB655}" type="pres">
      <dgm:prSet presAssocID="{77AA8F80-9E5C-4CF3-A667-638203830367}" presName="sibTrans" presStyleCnt="0"/>
      <dgm:spPr/>
    </dgm:pt>
    <dgm:pt modelId="{AD439AEB-1D61-4BD7-9F68-73E92D7A474F}" type="pres">
      <dgm:prSet presAssocID="{DC3580BD-FEA9-4D02-BA19-B70043D6E696}" presName="node" presStyleLbl="node1" presStyleIdx="2" presStyleCnt="7">
        <dgm:presLayoutVars>
          <dgm:bulletEnabled val="1"/>
        </dgm:presLayoutVars>
      </dgm:prSet>
      <dgm:spPr/>
    </dgm:pt>
    <dgm:pt modelId="{A027483E-41CB-4120-A948-B6893B7D950C}" type="pres">
      <dgm:prSet presAssocID="{C1B12923-45B2-4C14-87EB-3C6E664360DE}" presName="sibTrans" presStyleCnt="0"/>
      <dgm:spPr/>
    </dgm:pt>
    <dgm:pt modelId="{65D18DDA-CD7B-4DD1-8874-82762B1524C0}" type="pres">
      <dgm:prSet presAssocID="{C61A3E97-4CAE-4C36-A891-688660783181}" presName="node" presStyleLbl="node1" presStyleIdx="3" presStyleCnt="7">
        <dgm:presLayoutVars>
          <dgm:bulletEnabled val="1"/>
        </dgm:presLayoutVars>
      </dgm:prSet>
      <dgm:spPr/>
    </dgm:pt>
    <dgm:pt modelId="{E083AEC2-EF6A-46C9-A913-E5A8CCCD7090}" type="pres">
      <dgm:prSet presAssocID="{C15C6D1C-AB8D-4000-AF11-AD5590806022}" presName="sibTrans" presStyleCnt="0"/>
      <dgm:spPr/>
    </dgm:pt>
    <dgm:pt modelId="{A39A9204-387B-4795-937D-0CABF1CF926E}" type="pres">
      <dgm:prSet presAssocID="{15B4D624-6FCF-4A28-9750-5034F46B4502}" presName="node" presStyleLbl="node1" presStyleIdx="4" presStyleCnt="7">
        <dgm:presLayoutVars>
          <dgm:bulletEnabled val="1"/>
        </dgm:presLayoutVars>
      </dgm:prSet>
      <dgm:spPr/>
    </dgm:pt>
    <dgm:pt modelId="{AF0D8180-3D81-46B8-B192-82D37C433575}" type="pres">
      <dgm:prSet presAssocID="{A361C433-5124-4EA4-9011-41932FF425DD}" presName="sibTrans" presStyleCnt="0"/>
      <dgm:spPr/>
    </dgm:pt>
    <dgm:pt modelId="{E17EBD71-0B7B-44D5-91BD-3F7E97301F6D}" type="pres">
      <dgm:prSet presAssocID="{B45F9DDE-9AF8-499C-BB0A-82633C3BA0BB}" presName="node" presStyleLbl="node1" presStyleIdx="5" presStyleCnt="7">
        <dgm:presLayoutVars>
          <dgm:bulletEnabled val="1"/>
        </dgm:presLayoutVars>
      </dgm:prSet>
      <dgm:spPr/>
    </dgm:pt>
    <dgm:pt modelId="{8DCC2E61-C81D-4508-A230-17B713F5B1B7}" type="pres">
      <dgm:prSet presAssocID="{D3E19E49-304C-485B-968F-09B57A4F0576}" presName="sibTrans" presStyleCnt="0"/>
      <dgm:spPr/>
    </dgm:pt>
    <dgm:pt modelId="{2A81AE1F-195D-495A-AD4C-2663DEC0D81F}" type="pres">
      <dgm:prSet presAssocID="{ECE4FA14-1CBF-4161-93F7-DCC45BA261C4}" presName="node" presStyleLbl="node1" presStyleIdx="6" presStyleCnt="7">
        <dgm:presLayoutVars>
          <dgm:bulletEnabled val="1"/>
        </dgm:presLayoutVars>
      </dgm:prSet>
      <dgm:spPr/>
    </dgm:pt>
  </dgm:ptLst>
  <dgm:cxnLst>
    <dgm:cxn modelId="{D0D68E1F-D65F-44C5-A271-2BA430526B5D}" srcId="{1A0674AA-C849-4199-B99B-C0820787817E}" destId="{C5189E83-882E-4F9D-B296-FBDF9E367DA7}" srcOrd="1" destOrd="0" parTransId="{7CDE6B7A-8CFA-4E13-B610-1363623B5E03}" sibTransId="{77AA8F80-9E5C-4CF3-A667-638203830367}"/>
    <dgm:cxn modelId="{9F7B775B-BEEF-4F18-A0C0-F29872D5F559}" type="presOf" srcId="{15B4D624-6FCF-4A28-9750-5034F46B4502}" destId="{A39A9204-387B-4795-937D-0CABF1CF926E}" srcOrd="0" destOrd="0" presId="urn:microsoft.com/office/officeart/2005/8/layout/default"/>
    <dgm:cxn modelId="{3D085267-19AC-4674-980E-EA50C499BF15}" type="presOf" srcId="{C5189E83-882E-4F9D-B296-FBDF9E367DA7}" destId="{DD3E2EF9-C766-4FD5-B8DB-4FDFF77828CF}" srcOrd="0" destOrd="0" presId="urn:microsoft.com/office/officeart/2005/8/layout/default"/>
    <dgm:cxn modelId="{93060D51-8555-429F-949A-DD63A9FEE74A}" type="presOf" srcId="{1A0674AA-C849-4199-B99B-C0820787817E}" destId="{805841B4-9F6A-460C-9F7A-136D1669FB9B}" srcOrd="0" destOrd="0" presId="urn:microsoft.com/office/officeart/2005/8/layout/default"/>
    <dgm:cxn modelId="{FEE88471-92DF-4EAB-A277-C24C0683F2D9}" srcId="{1A0674AA-C849-4199-B99B-C0820787817E}" destId="{15B4D624-6FCF-4A28-9750-5034F46B4502}" srcOrd="4" destOrd="0" parTransId="{1FBC4301-678D-426F-A490-B41259BD6B5E}" sibTransId="{A361C433-5124-4EA4-9011-41932FF425DD}"/>
    <dgm:cxn modelId="{2410AE73-99BC-41EF-B61A-287154CD5C1D}" srcId="{1A0674AA-C849-4199-B99B-C0820787817E}" destId="{C61A3E97-4CAE-4C36-A891-688660783181}" srcOrd="3" destOrd="0" parTransId="{FDB454EE-15E3-4427-B8FF-0D17674F5F4B}" sibTransId="{C15C6D1C-AB8D-4000-AF11-AD5590806022}"/>
    <dgm:cxn modelId="{B2386FA6-7211-4DA6-8E2B-BB1B7582747B}" srcId="{1A0674AA-C849-4199-B99B-C0820787817E}" destId="{ECE4FA14-1CBF-4161-93F7-DCC45BA261C4}" srcOrd="6" destOrd="0" parTransId="{5E9CCB70-8F74-434B-BABF-BFA88ED7351B}" sibTransId="{961DE601-DF00-4256-9209-26432D9AEE19}"/>
    <dgm:cxn modelId="{2A06BCAE-F25D-41BD-B090-381C0A84D2B3}" type="presOf" srcId="{DC3580BD-FEA9-4D02-BA19-B70043D6E696}" destId="{AD439AEB-1D61-4BD7-9F68-73E92D7A474F}" srcOrd="0" destOrd="0" presId="urn:microsoft.com/office/officeart/2005/8/layout/default"/>
    <dgm:cxn modelId="{5B3FF0B4-25F1-4965-BC09-3BB732B7DFBB}" type="presOf" srcId="{ECE4FA14-1CBF-4161-93F7-DCC45BA261C4}" destId="{2A81AE1F-195D-495A-AD4C-2663DEC0D81F}" srcOrd="0" destOrd="0" presId="urn:microsoft.com/office/officeart/2005/8/layout/default"/>
    <dgm:cxn modelId="{3FE7D1BE-38AC-4910-B523-5717101047E2}" type="presOf" srcId="{C61A3E97-4CAE-4C36-A891-688660783181}" destId="{65D18DDA-CD7B-4DD1-8874-82762B1524C0}" srcOrd="0" destOrd="0" presId="urn:microsoft.com/office/officeart/2005/8/layout/default"/>
    <dgm:cxn modelId="{AF74ABC6-9F0F-429F-9888-FBFD0941608A}" type="presOf" srcId="{8DE98D1E-FDE1-49FB-A315-AE460D847463}" destId="{AEC300CC-8FBB-47B4-8F18-6E71BFEA4D37}" srcOrd="0" destOrd="0" presId="urn:microsoft.com/office/officeart/2005/8/layout/default"/>
    <dgm:cxn modelId="{E76DDACF-F938-49FE-AA0A-A0556B527E20}" srcId="{1A0674AA-C849-4199-B99B-C0820787817E}" destId="{DC3580BD-FEA9-4D02-BA19-B70043D6E696}" srcOrd="2" destOrd="0" parTransId="{50E4ABA4-FD48-46FF-8126-E24AD920934C}" sibTransId="{C1B12923-45B2-4C14-87EB-3C6E664360DE}"/>
    <dgm:cxn modelId="{9920B5D9-9EE8-434C-9706-A209D3775F2E}" srcId="{1A0674AA-C849-4199-B99B-C0820787817E}" destId="{B45F9DDE-9AF8-499C-BB0A-82633C3BA0BB}" srcOrd="5" destOrd="0" parTransId="{FED564BA-0896-4A7B-8E75-EAF72D4CE3F0}" sibTransId="{D3E19E49-304C-485B-968F-09B57A4F0576}"/>
    <dgm:cxn modelId="{5FD9B9DB-F38E-4CD2-9F07-4548405740EF}" srcId="{1A0674AA-C849-4199-B99B-C0820787817E}" destId="{8DE98D1E-FDE1-49FB-A315-AE460D847463}" srcOrd="0" destOrd="0" parTransId="{0B8753B8-3E14-44AE-A3AE-F15D2D15D115}" sibTransId="{1A3E9767-2186-41C4-B5F2-968801A58F5F}"/>
    <dgm:cxn modelId="{256C28ED-4653-47B6-9A1E-F2502F725F90}" type="presOf" srcId="{B45F9DDE-9AF8-499C-BB0A-82633C3BA0BB}" destId="{E17EBD71-0B7B-44D5-91BD-3F7E97301F6D}" srcOrd="0" destOrd="0" presId="urn:microsoft.com/office/officeart/2005/8/layout/default"/>
    <dgm:cxn modelId="{809F7396-62ED-40AD-B50D-C4BFCED81A13}" type="presParOf" srcId="{805841B4-9F6A-460C-9F7A-136D1669FB9B}" destId="{AEC300CC-8FBB-47B4-8F18-6E71BFEA4D37}" srcOrd="0" destOrd="0" presId="urn:microsoft.com/office/officeart/2005/8/layout/default"/>
    <dgm:cxn modelId="{6AF80DE7-6F02-4183-BEF8-AE02FBD10997}" type="presParOf" srcId="{805841B4-9F6A-460C-9F7A-136D1669FB9B}" destId="{B795BF3B-FD50-4E23-ACBF-0335093CD1B1}" srcOrd="1" destOrd="0" presId="urn:microsoft.com/office/officeart/2005/8/layout/default"/>
    <dgm:cxn modelId="{A86849A2-EF7F-4817-9AEC-C64E14B984E7}" type="presParOf" srcId="{805841B4-9F6A-460C-9F7A-136D1669FB9B}" destId="{DD3E2EF9-C766-4FD5-B8DB-4FDFF77828CF}" srcOrd="2" destOrd="0" presId="urn:microsoft.com/office/officeart/2005/8/layout/default"/>
    <dgm:cxn modelId="{EE72A16B-FF65-48A1-A6C7-8CB36FB6F05A}" type="presParOf" srcId="{805841B4-9F6A-460C-9F7A-136D1669FB9B}" destId="{24D62468-D7E6-487D-8FB0-125AF80EB655}" srcOrd="3" destOrd="0" presId="urn:microsoft.com/office/officeart/2005/8/layout/default"/>
    <dgm:cxn modelId="{9CB84A87-B50A-420B-8DFE-40C2BAAF8919}" type="presParOf" srcId="{805841B4-9F6A-460C-9F7A-136D1669FB9B}" destId="{AD439AEB-1D61-4BD7-9F68-73E92D7A474F}" srcOrd="4" destOrd="0" presId="urn:microsoft.com/office/officeart/2005/8/layout/default"/>
    <dgm:cxn modelId="{E1848CF8-D56F-4317-A6DB-7D999207A4AE}" type="presParOf" srcId="{805841B4-9F6A-460C-9F7A-136D1669FB9B}" destId="{A027483E-41CB-4120-A948-B6893B7D950C}" srcOrd="5" destOrd="0" presId="urn:microsoft.com/office/officeart/2005/8/layout/default"/>
    <dgm:cxn modelId="{5504E697-25B8-4B38-8CEB-83522BC300DB}" type="presParOf" srcId="{805841B4-9F6A-460C-9F7A-136D1669FB9B}" destId="{65D18DDA-CD7B-4DD1-8874-82762B1524C0}" srcOrd="6" destOrd="0" presId="urn:microsoft.com/office/officeart/2005/8/layout/default"/>
    <dgm:cxn modelId="{9DEA5E68-E307-4DA4-85CE-AA4B20F5FF38}" type="presParOf" srcId="{805841B4-9F6A-460C-9F7A-136D1669FB9B}" destId="{E083AEC2-EF6A-46C9-A913-E5A8CCCD7090}" srcOrd="7" destOrd="0" presId="urn:microsoft.com/office/officeart/2005/8/layout/default"/>
    <dgm:cxn modelId="{7FF42939-9E07-4C61-8A2E-D8507B41B195}" type="presParOf" srcId="{805841B4-9F6A-460C-9F7A-136D1669FB9B}" destId="{A39A9204-387B-4795-937D-0CABF1CF926E}" srcOrd="8" destOrd="0" presId="urn:microsoft.com/office/officeart/2005/8/layout/default"/>
    <dgm:cxn modelId="{F47987B0-D89B-420B-BF24-F2CBF18E98C8}" type="presParOf" srcId="{805841B4-9F6A-460C-9F7A-136D1669FB9B}" destId="{AF0D8180-3D81-46B8-B192-82D37C433575}" srcOrd="9" destOrd="0" presId="urn:microsoft.com/office/officeart/2005/8/layout/default"/>
    <dgm:cxn modelId="{0ADD1EBC-476A-4FD4-9E13-E8B5C71A573B}" type="presParOf" srcId="{805841B4-9F6A-460C-9F7A-136D1669FB9B}" destId="{E17EBD71-0B7B-44D5-91BD-3F7E97301F6D}" srcOrd="10" destOrd="0" presId="urn:microsoft.com/office/officeart/2005/8/layout/default"/>
    <dgm:cxn modelId="{5A7EFD75-EF1D-43B0-B027-952A3A0D1D9B}" type="presParOf" srcId="{805841B4-9F6A-460C-9F7A-136D1669FB9B}" destId="{8DCC2E61-C81D-4508-A230-17B713F5B1B7}" srcOrd="11" destOrd="0" presId="urn:microsoft.com/office/officeart/2005/8/layout/default"/>
    <dgm:cxn modelId="{1C12237B-9FAB-49A4-ACFE-1D450B2BD65A}" type="presParOf" srcId="{805841B4-9F6A-460C-9F7A-136D1669FB9B}" destId="{2A81AE1F-195D-495A-AD4C-2663DEC0D81F}" srcOrd="12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A85244E-6E7D-4621-B167-3DA9E827A5F3}">
      <dsp:nvSpPr>
        <dsp:cNvPr id="0" name=""/>
        <dsp:cNvSpPr/>
      </dsp:nvSpPr>
      <dsp:spPr>
        <a:xfrm>
          <a:off x="858382" y="2396"/>
          <a:ext cx="1699741" cy="1019844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b="0" i="0" kern="1200"/>
            <a:t>accepter </a:t>
          </a:r>
          <a:endParaRPr lang="en-US" sz="2300" kern="1200"/>
        </a:p>
      </dsp:txBody>
      <dsp:txXfrm>
        <a:off x="858382" y="2396"/>
        <a:ext cx="1699741" cy="1019844"/>
      </dsp:txXfrm>
    </dsp:sp>
    <dsp:sp modelId="{D5AE6389-7BCF-4080-8927-1BC995A35C36}">
      <dsp:nvSpPr>
        <dsp:cNvPr id="0" name=""/>
        <dsp:cNvSpPr/>
      </dsp:nvSpPr>
      <dsp:spPr>
        <a:xfrm>
          <a:off x="2728098" y="2396"/>
          <a:ext cx="1699741" cy="1019844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b="0" i="0" kern="1200"/>
            <a:t>acheter </a:t>
          </a:r>
          <a:endParaRPr lang="en-US" sz="2300" kern="1200"/>
        </a:p>
      </dsp:txBody>
      <dsp:txXfrm>
        <a:off x="2728098" y="2396"/>
        <a:ext cx="1699741" cy="1019844"/>
      </dsp:txXfrm>
    </dsp:sp>
    <dsp:sp modelId="{AE442494-844E-4F19-A132-6C29ACCA2791}">
      <dsp:nvSpPr>
        <dsp:cNvPr id="0" name=""/>
        <dsp:cNvSpPr/>
      </dsp:nvSpPr>
      <dsp:spPr>
        <a:xfrm>
          <a:off x="4597814" y="2396"/>
          <a:ext cx="1699741" cy="1019844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b="0" i="0" kern="1200"/>
            <a:t>aider </a:t>
          </a:r>
          <a:endParaRPr lang="en-US" sz="2300" kern="1200"/>
        </a:p>
      </dsp:txBody>
      <dsp:txXfrm>
        <a:off x="4597814" y="2396"/>
        <a:ext cx="1699741" cy="1019844"/>
      </dsp:txXfrm>
    </dsp:sp>
    <dsp:sp modelId="{71E4369F-5A4E-4D82-B850-BEECDF7804F8}">
      <dsp:nvSpPr>
        <dsp:cNvPr id="0" name=""/>
        <dsp:cNvSpPr/>
      </dsp:nvSpPr>
      <dsp:spPr>
        <a:xfrm>
          <a:off x="6467529" y="2396"/>
          <a:ext cx="1699741" cy="1019844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b="0" i="0" kern="1200"/>
            <a:t>aimer</a:t>
          </a:r>
          <a:endParaRPr lang="en-US" sz="2300" kern="1200"/>
        </a:p>
      </dsp:txBody>
      <dsp:txXfrm>
        <a:off x="6467529" y="2396"/>
        <a:ext cx="1699741" cy="1019844"/>
      </dsp:txXfrm>
    </dsp:sp>
    <dsp:sp modelId="{9F574B0F-586B-416B-A72D-3170D39B5094}">
      <dsp:nvSpPr>
        <dsp:cNvPr id="0" name=""/>
        <dsp:cNvSpPr/>
      </dsp:nvSpPr>
      <dsp:spPr>
        <a:xfrm>
          <a:off x="8337245" y="2396"/>
          <a:ext cx="1699741" cy="1019844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b="0" i="0" kern="1200"/>
            <a:t>ajouter </a:t>
          </a:r>
          <a:endParaRPr lang="en-US" sz="2300" kern="1200"/>
        </a:p>
      </dsp:txBody>
      <dsp:txXfrm>
        <a:off x="8337245" y="2396"/>
        <a:ext cx="1699741" cy="1019844"/>
      </dsp:txXfrm>
    </dsp:sp>
    <dsp:sp modelId="{9823E564-CA34-4E65-9A2D-108A525C1453}">
      <dsp:nvSpPr>
        <dsp:cNvPr id="0" name=""/>
        <dsp:cNvSpPr/>
      </dsp:nvSpPr>
      <dsp:spPr>
        <a:xfrm>
          <a:off x="858382" y="1192216"/>
          <a:ext cx="1699741" cy="1019844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b="0" i="0" kern="1200"/>
            <a:t>appeler </a:t>
          </a:r>
          <a:endParaRPr lang="en-US" sz="2300" kern="1200"/>
        </a:p>
      </dsp:txBody>
      <dsp:txXfrm>
        <a:off x="858382" y="1192216"/>
        <a:ext cx="1699741" cy="1019844"/>
      </dsp:txXfrm>
    </dsp:sp>
    <dsp:sp modelId="{50627796-92B1-42DB-AAB2-30B45A853BE5}">
      <dsp:nvSpPr>
        <dsp:cNvPr id="0" name=""/>
        <dsp:cNvSpPr/>
      </dsp:nvSpPr>
      <dsp:spPr>
        <a:xfrm>
          <a:off x="2728098" y="1192216"/>
          <a:ext cx="1699741" cy="1019844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b="0" i="0" kern="1200"/>
            <a:t>apporter </a:t>
          </a:r>
          <a:endParaRPr lang="en-US" sz="2300" kern="1200"/>
        </a:p>
      </dsp:txBody>
      <dsp:txXfrm>
        <a:off x="2728098" y="1192216"/>
        <a:ext cx="1699741" cy="1019844"/>
      </dsp:txXfrm>
    </dsp:sp>
    <dsp:sp modelId="{2DC6CE0C-B8CB-4FD5-9CA8-EF80BB5E4BA5}">
      <dsp:nvSpPr>
        <dsp:cNvPr id="0" name=""/>
        <dsp:cNvSpPr/>
      </dsp:nvSpPr>
      <dsp:spPr>
        <a:xfrm>
          <a:off x="4597814" y="1192216"/>
          <a:ext cx="1699741" cy="1019844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b="0" i="0" kern="1200"/>
            <a:t>approcher </a:t>
          </a:r>
          <a:endParaRPr lang="en-US" sz="2300" kern="1200"/>
        </a:p>
      </dsp:txBody>
      <dsp:txXfrm>
        <a:off x="4597814" y="1192216"/>
        <a:ext cx="1699741" cy="1019844"/>
      </dsp:txXfrm>
    </dsp:sp>
    <dsp:sp modelId="{C8F1E04E-3ADC-4CDF-9ED4-C7CE9FFCBDC6}">
      <dsp:nvSpPr>
        <dsp:cNvPr id="0" name=""/>
        <dsp:cNvSpPr/>
      </dsp:nvSpPr>
      <dsp:spPr>
        <a:xfrm>
          <a:off x="6467529" y="1192216"/>
          <a:ext cx="1699741" cy="1019844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b="0" i="0" kern="1200"/>
            <a:t>appuyer </a:t>
          </a:r>
          <a:endParaRPr lang="en-US" sz="2300" kern="1200"/>
        </a:p>
      </dsp:txBody>
      <dsp:txXfrm>
        <a:off x="6467529" y="1192216"/>
        <a:ext cx="1699741" cy="1019844"/>
      </dsp:txXfrm>
    </dsp:sp>
    <dsp:sp modelId="{B0B2F278-8F78-4475-A1F7-D35C7C4DA697}">
      <dsp:nvSpPr>
        <dsp:cNvPr id="0" name=""/>
        <dsp:cNvSpPr/>
      </dsp:nvSpPr>
      <dsp:spPr>
        <a:xfrm>
          <a:off x="8337245" y="1192216"/>
          <a:ext cx="1699741" cy="1019844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b="0" i="0" kern="1200"/>
            <a:t>arrêter </a:t>
          </a:r>
          <a:endParaRPr lang="en-US" sz="2300" kern="1200"/>
        </a:p>
      </dsp:txBody>
      <dsp:txXfrm>
        <a:off x="8337245" y="1192216"/>
        <a:ext cx="1699741" cy="1019844"/>
      </dsp:txXfrm>
    </dsp:sp>
    <dsp:sp modelId="{80DFEB90-6203-4BE3-B6D6-04545BA5AAD7}">
      <dsp:nvSpPr>
        <dsp:cNvPr id="0" name=""/>
        <dsp:cNvSpPr/>
      </dsp:nvSpPr>
      <dsp:spPr>
        <a:xfrm>
          <a:off x="3662956" y="2382035"/>
          <a:ext cx="1699741" cy="1019844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b="0" i="0" kern="1200"/>
            <a:t>arriver</a:t>
          </a:r>
          <a:endParaRPr lang="en-US" sz="2300" kern="1200"/>
        </a:p>
      </dsp:txBody>
      <dsp:txXfrm>
        <a:off x="3662956" y="2382035"/>
        <a:ext cx="1699741" cy="1019844"/>
      </dsp:txXfrm>
    </dsp:sp>
    <dsp:sp modelId="{CE2A98AB-4844-4C95-A7B4-8D63E0242AD2}">
      <dsp:nvSpPr>
        <dsp:cNvPr id="0" name=""/>
        <dsp:cNvSpPr/>
      </dsp:nvSpPr>
      <dsp:spPr>
        <a:xfrm>
          <a:off x="5532672" y="2382035"/>
          <a:ext cx="1699741" cy="1019844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b="0" i="0" kern="1200"/>
            <a:t>assurer </a:t>
          </a:r>
          <a:endParaRPr lang="en-US" sz="2300" kern="1200"/>
        </a:p>
      </dsp:txBody>
      <dsp:txXfrm>
        <a:off x="5532672" y="2382035"/>
        <a:ext cx="1699741" cy="101984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9539CF0-45D2-4744-936E-7C772CC063D5}">
      <dsp:nvSpPr>
        <dsp:cNvPr id="0" name=""/>
        <dsp:cNvSpPr/>
      </dsp:nvSpPr>
      <dsp:spPr>
        <a:xfrm>
          <a:off x="858382" y="2396"/>
          <a:ext cx="1699741" cy="1019844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0" i="0" kern="1200"/>
            <a:t>avancer </a:t>
          </a:r>
          <a:endParaRPr lang="en-US" sz="2000" kern="1200"/>
        </a:p>
      </dsp:txBody>
      <dsp:txXfrm>
        <a:off x="858382" y="2396"/>
        <a:ext cx="1699741" cy="1019844"/>
      </dsp:txXfrm>
    </dsp:sp>
    <dsp:sp modelId="{2C883544-252C-4F6A-B158-6D13C06A812B}">
      <dsp:nvSpPr>
        <dsp:cNvPr id="0" name=""/>
        <dsp:cNvSpPr/>
      </dsp:nvSpPr>
      <dsp:spPr>
        <a:xfrm>
          <a:off x="2728098" y="2396"/>
          <a:ext cx="1699741" cy="1019844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0" i="0" kern="1200"/>
            <a:t>briller </a:t>
          </a:r>
          <a:endParaRPr lang="en-US" sz="2000" kern="1200"/>
        </a:p>
      </dsp:txBody>
      <dsp:txXfrm>
        <a:off x="2728098" y="2396"/>
        <a:ext cx="1699741" cy="1019844"/>
      </dsp:txXfrm>
    </dsp:sp>
    <dsp:sp modelId="{7654B84C-851C-438E-BC34-2B166078DB98}">
      <dsp:nvSpPr>
        <dsp:cNvPr id="0" name=""/>
        <dsp:cNvSpPr/>
      </dsp:nvSpPr>
      <dsp:spPr>
        <a:xfrm>
          <a:off x="4597814" y="2396"/>
          <a:ext cx="1699741" cy="1019844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0" i="0" kern="1200"/>
            <a:t>brûler </a:t>
          </a:r>
          <a:endParaRPr lang="en-US" sz="2000" kern="1200"/>
        </a:p>
      </dsp:txBody>
      <dsp:txXfrm>
        <a:off x="4597814" y="2396"/>
        <a:ext cx="1699741" cy="1019844"/>
      </dsp:txXfrm>
    </dsp:sp>
    <dsp:sp modelId="{ABC62294-C6D1-4FD2-B49F-B67D615787F9}">
      <dsp:nvSpPr>
        <dsp:cNvPr id="0" name=""/>
        <dsp:cNvSpPr/>
      </dsp:nvSpPr>
      <dsp:spPr>
        <a:xfrm>
          <a:off x="6467529" y="2396"/>
          <a:ext cx="1699741" cy="1019844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0" i="0" kern="1200"/>
            <a:t>cacher </a:t>
          </a:r>
          <a:endParaRPr lang="en-US" sz="2000" kern="1200"/>
        </a:p>
      </dsp:txBody>
      <dsp:txXfrm>
        <a:off x="6467529" y="2396"/>
        <a:ext cx="1699741" cy="1019844"/>
      </dsp:txXfrm>
    </dsp:sp>
    <dsp:sp modelId="{20D69824-205C-45EB-91B6-2FFA4FD4C93F}">
      <dsp:nvSpPr>
        <dsp:cNvPr id="0" name=""/>
        <dsp:cNvSpPr/>
      </dsp:nvSpPr>
      <dsp:spPr>
        <a:xfrm>
          <a:off x="8337245" y="2396"/>
          <a:ext cx="1699741" cy="1019844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0" i="0" kern="1200"/>
            <a:t>causer </a:t>
          </a:r>
          <a:endParaRPr lang="en-US" sz="2000" kern="1200"/>
        </a:p>
      </dsp:txBody>
      <dsp:txXfrm>
        <a:off x="8337245" y="2396"/>
        <a:ext cx="1699741" cy="1019844"/>
      </dsp:txXfrm>
    </dsp:sp>
    <dsp:sp modelId="{F187F860-D677-4C8D-BE7A-139BB83361A2}">
      <dsp:nvSpPr>
        <dsp:cNvPr id="0" name=""/>
        <dsp:cNvSpPr/>
      </dsp:nvSpPr>
      <dsp:spPr>
        <a:xfrm>
          <a:off x="858382" y="1192216"/>
          <a:ext cx="1699741" cy="1019844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0" i="0" kern="1200"/>
            <a:t>cesser </a:t>
          </a:r>
          <a:endParaRPr lang="en-US" sz="2000" kern="1200"/>
        </a:p>
      </dsp:txBody>
      <dsp:txXfrm>
        <a:off x="858382" y="1192216"/>
        <a:ext cx="1699741" cy="1019844"/>
      </dsp:txXfrm>
    </dsp:sp>
    <dsp:sp modelId="{3C6F78A3-DB3E-420C-B032-D782BE8AFD58}">
      <dsp:nvSpPr>
        <dsp:cNvPr id="0" name=""/>
        <dsp:cNvSpPr/>
      </dsp:nvSpPr>
      <dsp:spPr>
        <a:xfrm>
          <a:off x="2728098" y="1192216"/>
          <a:ext cx="1699741" cy="1019844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0" i="0" kern="1200"/>
            <a:t>changer </a:t>
          </a:r>
          <a:endParaRPr lang="en-US" sz="2000" kern="1200"/>
        </a:p>
      </dsp:txBody>
      <dsp:txXfrm>
        <a:off x="2728098" y="1192216"/>
        <a:ext cx="1699741" cy="1019844"/>
      </dsp:txXfrm>
    </dsp:sp>
    <dsp:sp modelId="{A178EBF1-C17F-42F9-B5AB-2B90569B960D}">
      <dsp:nvSpPr>
        <dsp:cNvPr id="0" name=""/>
        <dsp:cNvSpPr/>
      </dsp:nvSpPr>
      <dsp:spPr>
        <a:xfrm>
          <a:off x="4597814" y="1192216"/>
          <a:ext cx="1699741" cy="1019844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0" i="0" kern="1200"/>
            <a:t>chanter </a:t>
          </a:r>
          <a:endParaRPr lang="en-US" sz="2000" kern="1200"/>
        </a:p>
      </dsp:txBody>
      <dsp:txXfrm>
        <a:off x="4597814" y="1192216"/>
        <a:ext cx="1699741" cy="1019844"/>
      </dsp:txXfrm>
    </dsp:sp>
    <dsp:sp modelId="{BFBA6ADB-B326-4E25-A644-877CE22CF1A0}">
      <dsp:nvSpPr>
        <dsp:cNvPr id="0" name=""/>
        <dsp:cNvSpPr/>
      </dsp:nvSpPr>
      <dsp:spPr>
        <a:xfrm>
          <a:off x="6467529" y="1192216"/>
          <a:ext cx="1699741" cy="1019844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0" i="0" kern="1200"/>
            <a:t>charger </a:t>
          </a:r>
          <a:endParaRPr lang="en-US" sz="2000" kern="1200"/>
        </a:p>
      </dsp:txBody>
      <dsp:txXfrm>
        <a:off x="6467529" y="1192216"/>
        <a:ext cx="1699741" cy="1019844"/>
      </dsp:txXfrm>
    </dsp:sp>
    <dsp:sp modelId="{EDD0008F-84A3-4201-8C14-07F8FDDF30CE}">
      <dsp:nvSpPr>
        <dsp:cNvPr id="0" name=""/>
        <dsp:cNvSpPr/>
      </dsp:nvSpPr>
      <dsp:spPr>
        <a:xfrm>
          <a:off x="8337245" y="1192216"/>
          <a:ext cx="1699741" cy="1019844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0" i="0" kern="1200"/>
            <a:t>chercher </a:t>
          </a:r>
          <a:endParaRPr lang="en-US" sz="2000" kern="1200"/>
        </a:p>
      </dsp:txBody>
      <dsp:txXfrm>
        <a:off x="8337245" y="1192216"/>
        <a:ext cx="1699741" cy="1019844"/>
      </dsp:txXfrm>
    </dsp:sp>
    <dsp:sp modelId="{C5524255-3B39-4EB8-B4E4-F74CBDD8A4FB}">
      <dsp:nvSpPr>
        <dsp:cNvPr id="0" name=""/>
        <dsp:cNvSpPr/>
      </dsp:nvSpPr>
      <dsp:spPr>
        <a:xfrm>
          <a:off x="4597814" y="2382035"/>
          <a:ext cx="1699741" cy="1019844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0" i="0" kern="1200"/>
            <a:t>commencer </a:t>
          </a:r>
          <a:endParaRPr lang="en-US" sz="2000" kern="1200"/>
        </a:p>
      </dsp:txBody>
      <dsp:txXfrm>
        <a:off x="4597814" y="2382035"/>
        <a:ext cx="1699741" cy="101984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96F2B32-687B-4B40-A391-D296BC5B8F7A}">
      <dsp:nvSpPr>
        <dsp:cNvPr id="0" name=""/>
        <dsp:cNvSpPr/>
      </dsp:nvSpPr>
      <dsp:spPr>
        <a:xfrm>
          <a:off x="858382" y="2396"/>
          <a:ext cx="1699741" cy="101984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b="0" i="0" kern="1200"/>
            <a:t>compter </a:t>
          </a:r>
          <a:endParaRPr lang="en-US" sz="2300" kern="1200"/>
        </a:p>
      </dsp:txBody>
      <dsp:txXfrm>
        <a:off x="858382" y="2396"/>
        <a:ext cx="1699741" cy="1019844"/>
      </dsp:txXfrm>
    </dsp:sp>
    <dsp:sp modelId="{3F19A08C-6260-4EA5-A395-8886AD89975C}">
      <dsp:nvSpPr>
        <dsp:cNvPr id="0" name=""/>
        <dsp:cNvSpPr/>
      </dsp:nvSpPr>
      <dsp:spPr>
        <a:xfrm>
          <a:off x="2728098" y="2396"/>
          <a:ext cx="1699741" cy="101984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b="0" i="0" kern="1200"/>
            <a:t>continuer </a:t>
          </a:r>
          <a:endParaRPr lang="en-US" sz="2300" kern="1200"/>
        </a:p>
      </dsp:txBody>
      <dsp:txXfrm>
        <a:off x="2728098" y="2396"/>
        <a:ext cx="1699741" cy="1019844"/>
      </dsp:txXfrm>
    </dsp:sp>
    <dsp:sp modelId="{15663223-63AA-4DC0-B6D6-AB5ECD7A8550}">
      <dsp:nvSpPr>
        <dsp:cNvPr id="0" name=""/>
        <dsp:cNvSpPr/>
      </dsp:nvSpPr>
      <dsp:spPr>
        <a:xfrm>
          <a:off x="4597814" y="2396"/>
          <a:ext cx="1699741" cy="101984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b="0" i="0" kern="1200"/>
            <a:t>coucher </a:t>
          </a:r>
          <a:endParaRPr lang="en-US" sz="2300" kern="1200"/>
        </a:p>
      </dsp:txBody>
      <dsp:txXfrm>
        <a:off x="4597814" y="2396"/>
        <a:ext cx="1699741" cy="1019844"/>
      </dsp:txXfrm>
    </dsp:sp>
    <dsp:sp modelId="{A3DA0FB3-16B1-4392-B4F9-0936BEFABDFE}">
      <dsp:nvSpPr>
        <dsp:cNvPr id="0" name=""/>
        <dsp:cNvSpPr/>
      </dsp:nvSpPr>
      <dsp:spPr>
        <a:xfrm>
          <a:off x="6467529" y="2396"/>
          <a:ext cx="1699741" cy="101984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b="0" i="0" kern="1200"/>
            <a:t>crier </a:t>
          </a:r>
          <a:endParaRPr lang="en-US" sz="2300" kern="1200"/>
        </a:p>
      </dsp:txBody>
      <dsp:txXfrm>
        <a:off x="6467529" y="2396"/>
        <a:ext cx="1699741" cy="1019844"/>
      </dsp:txXfrm>
    </dsp:sp>
    <dsp:sp modelId="{1ACEB19F-2342-440F-8529-173E1031BFED}">
      <dsp:nvSpPr>
        <dsp:cNvPr id="0" name=""/>
        <dsp:cNvSpPr/>
      </dsp:nvSpPr>
      <dsp:spPr>
        <a:xfrm>
          <a:off x="8337245" y="2396"/>
          <a:ext cx="1699741" cy="101984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300" b="0" i="0" kern="1200"/>
            <a:t>décider </a:t>
          </a:r>
          <a:endParaRPr lang="en-US" sz="2300" kern="1200"/>
        </a:p>
      </dsp:txBody>
      <dsp:txXfrm>
        <a:off x="8337245" y="2396"/>
        <a:ext cx="1699741" cy="1019844"/>
      </dsp:txXfrm>
    </dsp:sp>
    <dsp:sp modelId="{786F1BA8-0BBE-4BC6-AE07-A62426DF3BD9}">
      <dsp:nvSpPr>
        <dsp:cNvPr id="0" name=""/>
        <dsp:cNvSpPr/>
      </dsp:nvSpPr>
      <dsp:spPr>
        <a:xfrm>
          <a:off x="858382" y="1192216"/>
          <a:ext cx="1699741" cy="101984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300" b="0" i="0" kern="1200"/>
            <a:t>demander </a:t>
          </a:r>
          <a:endParaRPr lang="en-US" sz="2300" kern="1200"/>
        </a:p>
      </dsp:txBody>
      <dsp:txXfrm>
        <a:off x="858382" y="1192216"/>
        <a:ext cx="1699741" cy="1019844"/>
      </dsp:txXfrm>
    </dsp:sp>
    <dsp:sp modelId="{177CD803-5431-4F5D-84A0-958AA0DBF756}">
      <dsp:nvSpPr>
        <dsp:cNvPr id="0" name=""/>
        <dsp:cNvSpPr/>
      </dsp:nvSpPr>
      <dsp:spPr>
        <a:xfrm>
          <a:off x="2728098" y="1192216"/>
          <a:ext cx="1699741" cy="101984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300" b="0" i="0" kern="1200"/>
            <a:t>deviner </a:t>
          </a:r>
          <a:endParaRPr lang="en-US" sz="2300" kern="1200"/>
        </a:p>
      </dsp:txBody>
      <dsp:txXfrm>
        <a:off x="2728098" y="1192216"/>
        <a:ext cx="1699741" cy="1019844"/>
      </dsp:txXfrm>
    </dsp:sp>
    <dsp:sp modelId="{9A6A5F38-C707-4C3C-A192-1E5908A865F3}">
      <dsp:nvSpPr>
        <dsp:cNvPr id="0" name=""/>
        <dsp:cNvSpPr/>
      </dsp:nvSpPr>
      <dsp:spPr>
        <a:xfrm>
          <a:off x="4597814" y="1192216"/>
          <a:ext cx="1699741" cy="101984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300" b="0" i="0" kern="1200"/>
            <a:t>donner </a:t>
          </a:r>
          <a:endParaRPr lang="en-US" sz="2300" kern="1200"/>
        </a:p>
      </dsp:txBody>
      <dsp:txXfrm>
        <a:off x="4597814" y="1192216"/>
        <a:ext cx="1699741" cy="1019844"/>
      </dsp:txXfrm>
    </dsp:sp>
    <dsp:sp modelId="{A67108B4-E387-4D9C-A5D1-BFDBD60026E3}">
      <dsp:nvSpPr>
        <dsp:cNvPr id="0" name=""/>
        <dsp:cNvSpPr/>
      </dsp:nvSpPr>
      <dsp:spPr>
        <a:xfrm>
          <a:off x="6467529" y="1192216"/>
          <a:ext cx="1699741" cy="101984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300" b="0" i="0" kern="1200"/>
            <a:t>écouter </a:t>
          </a:r>
          <a:endParaRPr lang="en-US" sz="2300" kern="1200"/>
        </a:p>
      </dsp:txBody>
      <dsp:txXfrm>
        <a:off x="6467529" y="1192216"/>
        <a:ext cx="1699741" cy="1019844"/>
      </dsp:txXfrm>
    </dsp:sp>
    <dsp:sp modelId="{D0E81016-F4B0-4170-89B6-341A3B3CBEEE}">
      <dsp:nvSpPr>
        <dsp:cNvPr id="0" name=""/>
        <dsp:cNvSpPr/>
      </dsp:nvSpPr>
      <dsp:spPr>
        <a:xfrm>
          <a:off x="8337245" y="1192216"/>
          <a:ext cx="1699741" cy="101984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300" b="0" i="0" kern="1200"/>
            <a:t>élever </a:t>
          </a:r>
          <a:endParaRPr lang="en-US" sz="2300" kern="1200"/>
        </a:p>
      </dsp:txBody>
      <dsp:txXfrm>
        <a:off x="8337245" y="1192216"/>
        <a:ext cx="1699741" cy="1019844"/>
      </dsp:txXfrm>
    </dsp:sp>
    <dsp:sp modelId="{FA06A4DA-7510-4A13-8BE7-25B9AC660EDB}">
      <dsp:nvSpPr>
        <dsp:cNvPr id="0" name=""/>
        <dsp:cNvSpPr/>
      </dsp:nvSpPr>
      <dsp:spPr>
        <a:xfrm>
          <a:off x="4597814" y="2382035"/>
          <a:ext cx="1699741" cy="101984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300" b="0" i="0" kern="1200"/>
            <a:t>embrasser </a:t>
          </a:r>
          <a:endParaRPr lang="en-US" sz="2300" kern="1200"/>
        </a:p>
      </dsp:txBody>
      <dsp:txXfrm>
        <a:off x="4597814" y="2382035"/>
        <a:ext cx="1699741" cy="1019844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37F061E-8DB2-40ED-9BD9-8BE61388BEF5}">
      <dsp:nvSpPr>
        <dsp:cNvPr id="0" name=""/>
        <dsp:cNvSpPr/>
      </dsp:nvSpPr>
      <dsp:spPr>
        <a:xfrm>
          <a:off x="858382" y="2396"/>
          <a:ext cx="1699741" cy="1019844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600" b="0" i="0" kern="1200"/>
            <a:t>emporter</a:t>
          </a:r>
          <a:endParaRPr lang="en-US" sz="2600" kern="1200"/>
        </a:p>
      </dsp:txBody>
      <dsp:txXfrm>
        <a:off x="858382" y="2396"/>
        <a:ext cx="1699741" cy="1019844"/>
      </dsp:txXfrm>
    </dsp:sp>
    <dsp:sp modelId="{DB35FB1D-AC1F-4F14-8DA3-20329D749A81}">
      <dsp:nvSpPr>
        <dsp:cNvPr id="0" name=""/>
        <dsp:cNvSpPr/>
      </dsp:nvSpPr>
      <dsp:spPr>
        <a:xfrm>
          <a:off x="2728098" y="2396"/>
          <a:ext cx="1699741" cy="1019844"/>
        </a:xfrm>
        <a:prstGeom prst="rect">
          <a:avLst/>
        </a:prstGeom>
        <a:solidFill>
          <a:schemeClr val="accent5">
            <a:hueOff val="567022"/>
            <a:satOff val="-365"/>
            <a:lumOff val="249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600" b="0" i="0" kern="1200"/>
            <a:t>entrer </a:t>
          </a:r>
          <a:endParaRPr lang="en-US" sz="2600" kern="1200"/>
        </a:p>
      </dsp:txBody>
      <dsp:txXfrm>
        <a:off x="2728098" y="2396"/>
        <a:ext cx="1699741" cy="1019844"/>
      </dsp:txXfrm>
    </dsp:sp>
    <dsp:sp modelId="{1DF97280-0469-44B8-A62C-60ADEDAD48A4}">
      <dsp:nvSpPr>
        <dsp:cNvPr id="0" name=""/>
        <dsp:cNvSpPr/>
      </dsp:nvSpPr>
      <dsp:spPr>
        <a:xfrm>
          <a:off x="4597814" y="2396"/>
          <a:ext cx="1699741" cy="1019844"/>
        </a:xfrm>
        <a:prstGeom prst="rect">
          <a:avLst/>
        </a:prstGeom>
        <a:solidFill>
          <a:schemeClr val="accent5">
            <a:hueOff val="1134043"/>
            <a:satOff val="-730"/>
            <a:lumOff val="499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600" b="0" i="0" kern="1200"/>
            <a:t>envoyer </a:t>
          </a:r>
          <a:endParaRPr lang="en-US" sz="2600" kern="1200"/>
        </a:p>
      </dsp:txBody>
      <dsp:txXfrm>
        <a:off x="4597814" y="2396"/>
        <a:ext cx="1699741" cy="1019844"/>
      </dsp:txXfrm>
    </dsp:sp>
    <dsp:sp modelId="{30CA8880-3BA1-4930-A175-FD9DF7BB2DB6}">
      <dsp:nvSpPr>
        <dsp:cNvPr id="0" name=""/>
        <dsp:cNvSpPr/>
      </dsp:nvSpPr>
      <dsp:spPr>
        <a:xfrm>
          <a:off x="6467529" y="2396"/>
          <a:ext cx="1699741" cy="1019844"/>
        </a:xfrm>
        <a:prstGeom prst="rect">
          <a:avLst/>
        </a:prstGeom>
        <a:solidFill>
          <a:schemeClr val="accent5">
            <a:hueOff val="1701065"/>
            <a:satOff val="-1094"/>
            <a:lumOff val="748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600" b="0" i="0" kern="1200"/>
            <a:t>espérer </a:t>
          </a:r>
          <a:endParaRPr lang="en-US" sz="2600" kern="1200"/>
        </a:p>
      </dsp:txBody>
      <dsp:txXfrm>
        <a:off x="6467529" y="2396"/>
        <a:ext cx="1699741" cy="1019844"/>
      </dsp:txXfrm>
    </dsp:sp>
    <dsp:sp modelId="{13B8FA94-31C0-4D95-AB89-1F6AFBE42768}">
      <dsp:nvSpPr>
        <dsp:cNvPr id="0" name=""/>
        <dsp:cNvSpPr/>
      </dsp:nvSpPr>
      <dsp:spPr>
        <a:xfrm>
          <a:off x="8337245" y="2396"/>
          <a:ext cx="1699741" cy="1019844"/>
        </a:xfrm>
        <a:prstGeom prst="rect">
          <a:avLst/>
        </a:prstGeom>
        <a:solidFill>
          <a:schemeClr val="accent5">
            <a:hueOff val="2268086"/>
            <a:satOff val="-1459"/>
            <a:lumOff val="998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600" b="0" i="0" kern="1200"/>
            <a:t>essayer </a:t>
          </a:r>
          <a:endParaRPr lang="en-US" sz="2600" kern="1200"/>
        </a:p>
      </dsp:txBody>
      <dsp:txXfrm>
        <a:off x="8337245" y="2396"/>
        <a:ext cx="1699741" cy="1019844"/>
      </dsp:txXfrm>
    </dsp:sp>
    <dsp:sp modelId="{C1744289-C38C-49D7-A2E3-8D3BEA0A507E}">
      <dsp:nvSpPr>
        <dsp:cNvPr id="0" name=""/>
        <dsp:cNvSpPr/>
      </dsp:nvSpPr>
      <dsp:spPr>
        <a:xfrm>
          <a:off x="858382" y="1192216"/>
          <a:ext cx="1699741" cy="1019844"/>
        </a:xfrm>
        <a:prstGeom prst="rect">
          <a:avLst/>
        </a:prstGeom>
        <a:solidFill>
          <a:schemeClr val="accent5">
            <a:hueOff val="2835108"/>
            <a:satOff val="-1824"/>
            <a:lumOff val="1247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600" b="0" i="0" kern="1200"/>
            <a:t>exister </a:t>
          </a:r>
          <a:endParaRPr lang="en-US" sz="2600" kern="1200"/>
        </a:p>
      </dsp:txBody>
      <dsp:txXfrm>
        <a:off x="858382" y="1192216"/>
        <a:ext cx="1699741" cy="1019844"/>
      </dsp:txXfrm>
    </dsp:sp>
    <dsp:sp modelId="{9FFC7108-E42E-4DC3-BD8C-07C3666D6AE3}">
      <dsp:nvSpPr>
        <dsp:cNvPr id="0" name=""/>
        <dsp:cNvSpPr/>
      </dsp:nvSpPr>
      <dsp:spPr>
        <a:xfrm>
          <a:off x="2728098" y="1192216"/>
          <a:ext cx="1699741" cy="1019844"/>
        </a:xfrm>
        <a:prstGeom prst="rect">
          <a:avLst/>
        </a:prstGeom>
        <a:solidFill>
          <a:schemeClr val="accent5">
            <a:hueOff val="3402130"/>
            <a:satOff val="-2189"/>
            <a:lumOff val="1497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600" b="0" i="0" kern="1200"/>
            <a:t>expliquer </a:t>
          </a:r>
          <a:endParaRPr lang="en-US" sz="2600" kern="1200"/>
        </a:p>
      </dsp:txBody>
      <dsp:txXfrm>
        <a:off x="2728098" y="1192216"/>
        <a:ext cx="1699741" cy="1019844"/>
      </dsp:txXfrm>
    </dsp:sp>
    <dsp:sp modelId="{3F77DCC2-95C3-49C2-AC28-CF91DBF5F080}">
      <dsp:nvSpPr>
        <dsp:cNvPr id="0" name=""/>
        <dsp:cNvSpPr/>
      </dsp:nvSpPr>
      <dsp:spPr>
        <a:xfrm>
          <a:off x="4597814" y="1192216"/>
          <a:ext cx="1699741" cy="1019844"/>
        </a:xfrm>
        <a:prstGeom prst="rect">
          <a:avLst/>
        </a:prstGeom>
        <a:solidFill>
          <a:schemeClr val="accent5">
            <a:hueOff val="3969151"/>
            <a:satOff val="-2554"/>
            <a:lumOff val="1746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600" b="0" i="0" kern="1200"/>
            <a:t>exprimer </a:t>
          </a:r>
          <a:endParaRPr lang="en-US" sz="2600" kern="1200"/>
        </a:p>
      </dsp:txBody>
      <dsp:txXfrm>
        <a:off x="4597814" y="1192216"/>
        <a:ext cx="1699741" cy="1019844"/>
      </dsp:txXfrm>
    </dsp:sp>
    <dsp:sp modelId="{ACE306BB-7604-4DEB-8BCE-10D5670B9BCE}">
      <dsp:nvSpPr>
        <dsp:cNvPr id="0" name=""/>
        <dsp:cNvSpPr/>
      </dsp:nvSpPr>
      <dsp:spPr>
        <a:xfrm>
          <a:off x="6467529" y="1192216"/>
          <a:ext cx="1699741" cy="1019844"/>
        </a:xfrm>
        <a:prstGeom prst="rect">
          <a:avLst/>
        </a:prstGeom>
        <a:solidFill>
          <a:schemeClr val="accent5">
            <a:hueOff val="4536173"/>
            <a:satOff val="-2919"/>
            <a:lumOff val="1996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600" b="0" i="0" kern="1200"/>
            <a:t>fermer </a:t>
          </a:r>
          <a:endParaRPr lang="en-US" sz="2600" kern="1200"/>
        </a:p>
      </dsp:txBody>
      <dsp:txXfrm>
        <a:off x="6467529" y="1192216"/>
        <a:ext cx="1699741" cy="1019844"/>
      </dsp:txXfrm>
    </dsp:sp>
    <dsp:sp modelId="{AEC9BDC4-5151-4BEB-886B-402B07F9AEA6}">
      <dsp:nvSpPr>
        <dsp:cNvPr id="0" name=""/>
        <dsp:cNvSpPr/>
      </dsp:nvSpPr>
      <dsp:spPr>
        <a:xfrm>
          <a:off x="8337245" y="1192216"/>
          <a:ext cx="1699741" cy="1019844"/>
        </a:xfrm>
        <a:prstGeom prst="rect">
          <a:avLst/>
        </a:prstGeom>
        <a:solidFill>
          <a:schemeClr val="accent5">
            <a:hueOff val="5103195"/>
            <a:satOff val="-3283"/>
            <a:lumOff val="2245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600" b="0" i="0" kern="1200"/>
            <a:t>former </a:t>
          </a:r>
          <a:endParaRPr lang="en-US" sz="2600" kern="1200"/>
        </a:p>
      </dsp:txBody>
      <dsp:txXfrm>
        <a:off x="8337245" y="1192216"/>
        <a:ext cx="1699741" cy="1019844"/>
      </dsp:txXfrm>
    </dsp:sp>
    <dsp:sp modelId="{03BB46B2-F083-4DA6-B7D8-58880644D218}">
      <dsp:nvSpPr>
        <dsp:cNvPr id="0" name=""/>
        <dsp:cNvSpPr/>
      </dsp:nvSpPr>
      <dsp:spPr>
        <a:xfrm>
          <a:off x="3662956" y="2382035"/>
          <a:ext cx="1699741" cy="1019844"/>
        </a:xfrm>
        <a:prstGeom prst="rect">
          <a:avLst/>
        </a:prstGeom>
        <a:solidFill>
          <a:schemeClr val="accent5">
            <a:hueOff val="5670217"/>
            <a:satOff val="-3648"/>
            <a:lumOff val="2495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b="0" i="0" kern="1200"/>
            <a:t>frapper </a:t>
          </a:r>
          <a:endParaRPr lang="en-US" sz="2600" kern="1200"/>
        </a:p>
      </dsp:txBody>
      <dsp:txXfrm>
        <a:off x="3662956" y="2382035"/>
        <a:ext cx="1699741" cy="1019844"/>
      </dsp:txXfrm>
    </dsp:sp>
    <dsp:sp modelId="{0FEC0ED4-427C-4E72-A4D8-9237AD1FC4C5}">
      <dsp:nvSpPr>
        <dsp:cNvPr id="0" name=""/>
        <dsp:cNvSpPr/>
      </dsp:nvSpPr>
      <dsp:spPr>
        <a:xfrm>
          <a:off x="5532672" y="2382035"/>
          <a:ext cx="1699741" cy="1019844"/>
        </a:xfrm>
        <a:prstGeom prst="rect">
          <a:avLst/>
        </a:prstGeom>
        <a:solidFill>
          <a:schemeClr val="accent5">
            <a:hueOff val="6237238"/>
            <a:satOff val="-4013"/>
            <a:lumOff val="2744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b="0" i="0" kern="1200"/>
            <a:t>gagner </a:t>
          </a:r>
          <a:endParaRPr lang="en-US" sz="2600" kern="1200"/>
        </a:p>
      </dsp:txBody>
      <dsp:txXfrm>
        <a:off x="5532672" y="2382035"/>
        <a:ext cx="1699741" cy="1019844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FCC51F3-53F4-4A09-9113-D29B186BA269}">
      <dsp:nvSpPr>
        <dsp:cNvPr id="0" name=""/>
        <dsp:cNvSpPr/>
      </dsp:nvSpPr>
      <dsp:spPr>
        <a:xfrm>
          <a:off x="858382" y="2396"/>
          <a:ext cx="1699741" cy="1019844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b="0" i="0" kern="1200"/>
            <a:t>garder </a:t>
          </a:r>
          <a:endParaRPr lang="en-US" sz="2600" kern="1200"/>
        </a:p>
      </dsp:txBody>
      <dsp:txXfrm>
        <a:off x="858382" y="2396"/>
        <a:ext cx="1699741" cy="1019844"/>
      </dsp:txXfrm>
    </dsp:sp>
    <dsp:sp modelId="{CF43201B-47F8-4D6F-9703-E3429D1DA662}">
      <dsp:nvSpPr>
        <dsp:cNvPr id="0" name=""/>
        <dsp:cNvSpPr/>
      </dsp:nvSpPr>
      <dsp:spPr>
        <a:xfrm>
          <a:off x="2728098" y="2396"/>
          <a:ext cx="1699741" cy="1019844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b="0" i="0" kern="1200"/>
            <a:t>glisser </a:t>
          </a:r>
          <a:endParaRPr lang="en-US" sz="2600" kern="1200"/>
        </a:p>
      </dsp:txBody>
      <dsp:txXfrm>
        <a:off x="2728098" y="2396"/>
        <a:ext cx="1699741" cy="1019844"/>
      </dsp:txXfrm>
    </dsp:sp>
    <dsp:sp modelId="{3AF4D2EC-09AD-469C-A37E-0231C48CDB26}">
      <dsp:nvSpPr>
        <dsp:cNvPr id="0" name=""/>
        <dsp:cNvSpPr/>
      </dsp:nvSpPr>
      <dsp:spPr>
        <a:xfrm>
          <a:off x="4597814" y="2396"/>
          <a:ext cx="1699741" cy="1019844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b="0" i="0" kern="1200"/>
            <a:t>jeter </a:t>
          </a:r>
          <a:endParaRPr lang="en-US" sz="2600" kern="1200"/>
        </a:p>
      </dsp:txBody>
      <dsp:txXfrm>
        <a:off x="4597814" y="2396"/>
        <a:ext cx="1699741" cy="1019844"/>
      </dsp:txXfrm>
    </dsp:sp>
    <dsp:sp modelId="{ED6C7C3B-019D-48CE-BA58-9BAEAF8A3E31}">
      <dsp:nvSpPr>
        <dsp:cNvPr id="0" name=""/>
        <dsp:cNvSpPr/>
      </dsp:nvSpPr>
      <dsp:spPr>
        <a:xfrm>
          <a:off x="6467529" y="2396"/>
          <a:ext cx="1699741" cy="1019844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b="0" i="0" kern="1200"/>
            <a:t>jouer </a:t>
          </a:r>
          <a:endParaRPr lang="en-US" sz="2600" kern="1200"/>
        </a:p>
      </dsp:txBody>
      <dsp:txXfrm>
        <a:off x="6467529" y="2396"/>
        <a:ext cx="1699741" cy="1019844"/>
      </dsp:txXfrm>
    </dsp:sp>
    <dsp:sp modelId="{F9D8F541-954A-4AF8-A9C3-5E83A2533DA7}">
      <dsp:nvSpPr>
        <dsp:cNvPr id="0" name=""/>
        <dsp:cNvSpPr/>
      </dsp:nvSpPr>
      <dsp:spPr>
        <a:xfrm>
          <a:off x="8337245" y="2396"/>
          <a:ext cx="1699741" cy="1019844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b="0" i="0" kern="1200"/>
            <a:t>juger </a:t>
          </a:r>
          <a:endParaRPr lang="en-US" sz="2600" kern="1200"/>
        </a:p>
      </dsp:txBody>
      <dsp:txXfrm>
        <a:off x="8337245" y="2396"/>
        <a:ext cx="1699741" cy="1019844"/>
      </dsp:txXfrm>
    </dsp:sp>
    <dsp:sp modelId="{EAE60B0D-301A-4D0A-ADAC-32191A70639D}">
      <dsp:nvSpPr>
        <dsp:cNvPr id="0" name=""/>
        <dsp:cNvSpPr/>
      </dsp:nvSpPr>
      <dsp:spPr>
        <a:xfrm>
          <a:off x="858382" y="1192216"/>
          <a:ext cx="1699741" cy="1019844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b="0" i="0" kern="1200"/>
            <a:t>lever </a:t>
          </a:r>
          <a:endParaRPr lang="en-US" sz="2600" kern="1200"/>
        </a:p>
      </dsp:txBody>
      <dsp:txXfrm>
        <a:off x="858382" y="1192216"/>
        <a:ext cx="1699741" cy="1019844"/>
      </dsp:txXfrm>
    </dsp:sp>
    <dsp:sp modelId="{297021FC-7AD6-467E-94D8-23812356292B}">
      <dsp:nvSpPr>
        <dsp:cNvPr id="0" name=""/>
        <dsp:cNvSpPr/>
      </dsp:nvSpPr>
      <dsp:spPr>
        <a:xfrm>
          <a:off x="2728098" y="1192216"/>
          <a:ext cx="1699741" cy="1019844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b="0" i="0" kern="1200"/>
            <a:t>manger </a:t>
          </a:r>
          <a:endParaRPr lang="en-US" sz="2600" kern="1200"/>
        </a:p>
      </dsp:txBody>
      <dsp:txXfrm>
        <a:off x="2728098" y="1192216"/>
        <a:ext cx="1699741" cy="1019844"/>
      </dsp:txXfrm>
    </dsp:sp>
    <dsp:sp modelId="{E81E514F-8DC9-46A9-A11B-67594F37CC66}">
      <dsp:nvSpPr>
        <dsp:cNvPr id="0" name=""/>
        <dsp:cNvSpPr/>
      </dsp:nvSpPr>
      <dsp:spPr>
        <a:xfrm>
          <a:off x="4597814" y="1192216"/>
          <a:ext cx="1699741" cy="1019844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b="0" i="0" kern="1200"/>
            <a:t>manquer </a:t>
          </a:r>
          <a:endParaRPr lang="en-US" sz="2600" kern="1200"/>
        </a:p>
      </dsp:txBody>
      <dsp:txXfrm>
        <a:off x="4597814" y="1192216"/>
        <a:ext cx="1699741" cy="1019844"/>
      </dsp:txXfrm>
    </dsp:sp>
    <dsp:sp modelId="{1FC85226-6DB3-490D-994A-D39F49378293}">
      <dsp:nvSpPr>
        <dsp:cNvPr id="0" name=""/>
        <dsp:cNvSpPr/>
      </dsp:nvSpPr>
      <dsp:spPr>
        <a:xfrm>
          <a:off x="6467529" y="1192216"/>
          <a:ext cx="1699741" cy="1019844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b="0" i="0" kern="1200"/>
            <a:t>marcher </a:t>
          </a:r>
          <a:endParaRPr lang="en-US" sz="2600" kern="1200"/>
        </a:p>
      </dsp:txBody>
      <dsp:txXfrm>
        <a:off x="6467529" y="1192216"/>
        <a:ext cx="1699741" cy="1019844"/>
      </dsp:txXfrm>
    </dsp:sp>
    <dsp:sp modelId="{C1D397CD-7CCC-4FB3-BAA6-C7E8A0EBD0C3}">
      <dsp:nvSpPr>
        <dsp:cNvPr id="0" name=""/>
        <dsp:cNvSpPr/>
      </dsp:nvSpPr>
      <dsp:spPr>
        <a:xfrm>
          <a:off x="8337245" y="1192216"/>
          <a:ext cx="1699741" cy="1019844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b="0" i="0" kern="1200"/>
            <a:t>monter </a:t>
          </a:r>
          <a:endParaRPr lang="en-US" sz="2600" kern="1200"/>
        </a:p>
      </dsp:txBody>
      <dsp:txXfrm>
        <a:off x="8337245" y="1192216"/>
        <a:ext cx="1699741" cy="1019844"/>
      </dsp:txXfrm>
    </dsp:sp>
    <dsp:sp modelId="{9CBB031F-03B4-4F01-BCA4-B8B5BC127E17}">
      <dsp:nvSpPr>
        <dsp:cNvPr id="0" name=""/>
        <dsp:cNvSpPr/>
      </dsp:nvSpPr>
      <dsp:spPr>
        <a:xfrm>
          <a:off x="3662956" y="2382035"/>
          <a:ext cx="1699741" cy="1019844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b="0" i="0" kern="1200"/>
            <a:t>montrer </a:t>
          </a:r>
          <a:endParaRPr lang="en-US" sz="2600" kern="1200"/>
        </a:p>
      </dsp:txBody>
      <dsp:txXfrm>
        <a:off x="3662956" y="2382035"/>
        <a:ext cx="1699741" cy="1019844"/>
      </dsp:txXfrm>
    </dsp:sp>
    <dsp:sp modelId="{27BFFC05-E60B-4500-9313-9F4AC12F29DB}">
      <dsp:nvSpPr>
        <dsp:cNvPr id="0" name=""/>
        <dsp:cNvSpPr/>
      </dsp:nvSpPr>
      <dsp:spPr>
        <a:xfrm>
          <a:off x="5532672" y="2382035"/>
          <a:ext cx="1699741" cy="1019844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b="0" i="0" kern="1200"/>
            <a:t>nommer </a:t>
          </a:r>
          <a:endParaRPr lang="en-US" sz="2600" kern="1200"/>
        </a:p>
      </dsp:txBody>
      <dsp:txXfrm>
        <a:off x="5532672" y="2382035"/>
        <a:ext cx="1699741" cy="1019844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9666397-F626-435D-BAA6-38A32A2B9522}">
      <dsp:nvSpPr>
        <dsp:cNvPr id="0" name=""/>
        <dsp:cNvSpPr/>
      </dsp:nvSpPr>
      <dsp:spPr>
        <a:xfrm>
          <a:off x="858382" y="2396"/>
          <a:ext cx="1699741" cy="101984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b="0" i="0" kern="1200"/>
            <a:t>occuper </a:t>
          </a:r>
          <a:endParaRPr lang="en-US" sz="2600" kern="1200"/>
        </a:p>
      </dsp:txBody>
      <dsp:txXfrm>
        <a:off x="858382" y="2396"/>
        <a:ext cx="1699741" cy="1019844"/>
      </dsp:txXfrm>
    </dsp:sp>
    <dsp:sp modelId="{9A482F13-FBC1-455D-BAAF-A9A656EE5698}">
      <dsp:nvSpPr>
        <dsp:cNvPr id="0" name=""/>
        <dsp:cNvSpPr/>
      </dsp:nvSpPr>
      <dsp:spPr>
        <a:xfrm>
          <a:off x="2728098" y="2396"/>
          <a:ext cx="1699741" cy="101984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b="0" i="0" kern="1200"/>
            <a:t>oublier </a:t>
          </a:r>
          <a:endParaRPr lang="en-US" sz="2600" kern="1200"/>
        </a:p>
      </dsp:txBody>
      <dsp:txXfrm>
        <a:off x="2728098" y="2396"/>
        <a:ext cx="1699741" cy="1019844"/>
      </dsp:txXfrm>
    </dsp:sp>
    <dsp:sp modelId="{12A0E402-21F9-40E8-B327-0DE703246E12}">
      <dsp:nvSpPr>
        <dsp:cNvPr id="0" name=""/>
        <dsp:cNvSpPr/>
      </dsp:nvSpPr>
      <dsp:spPr>
        <a:xfrm>
          <a:off x="4597814" y="2396"/>
          <a:ext cx="1699741" cy="101984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b="0" i="0" kern="1200"/>
            <a:t>parler </a:t>
          </a:r>
          <a:endParaRPr lang="en-US" sz="2600" kern="1200"/>
        </a:p>
      </dsp:txBody>
      <dsp:txXfrm>
        <a:off x="4597814" y="2396"/>
        <a:ext cx="1699741" cy="1019844"/>
      </dsp:txXfrm>
    </dsp:sp>
    <dsp:sp modelId="{30CD197B-0255-4A14-827D-B2E79D4EA818}">
      <dsp:nvSpPr>
        <dsp:cNvPr id="0" name=""/>
        <dsp:cNvSpPr/>
      </dsp:nvSpPr>
      <dsp:spPr>
        <a:xfrm>
          <a:off x="6467529" y="2396"/>
          <a:ext cx="1699741" cy="101984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b="0" i="0" kern="1200"/>
            <a:t>passer </a:t>
          </a:r>
          <a:endParaRPr lang="en-US" sz="2600" kern="1200"/>
        </a:p>
      </dsp:txBody>
      <dsp:txXfrm>
        <a:off x="6467529" y="2396"/>
        <a:ext cx="1699741" cy="1019844"/>
      </dsp:txXfrm>
    </dsp:sp>
    <dsp:sp modelId="{B6964015-7645-4D4F-9521-987B9919AF68}">
      <dsp:nvSpPr>
        <dsp:cNvPr id="0" name=""/>
        <dsp:cNvSpPr/>
      </dsp:nvSpPr>
      <dsp:spPr>
        <a:xfrm>
          <a:off x="8337245" y="2396"/>
          <a:ext cx="1699741" cy="101984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b="0" i="0" kern="1200"/>
            <a:t>payer </a:t>
          </a:r>
          <a:endParaRPr lang="en-US" sz="2600" kern="1200"/>
        </a:p>
      </dsp:txBody>
      <dsp:txXfrm>
        <a:off x="8337245" y="2396"/>
        <a:ext cx="1699741" cy="1019844"/>
      </dsp:txXfrm>
    </dsp:sp>
    <dsp:sp modelId="{3EE2F69A-6FB0-41E8-8AB5-B2A64B1467E8}">
      <dsp:nvSpPr>
        <dsp:cNvPr id="0" name=""/>
        <dsp:cNvSpPr/>
      </dsp:nvSpPr>
      <dsp:spPr>
        <a:xfrm>
          <a:off x="858382" y="1192216"/>
          <a:ext cx="1699741" cy="101984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b="0" i="0" kern="1200"/>
            <a:t>penser </a:t>
          </a:r>
          <a:endParaRPr lang="en-US" sz="2600" kern="1200"/>
        </a:p>
      </dsp:txBody>
      <dsp:txXfrm>
        <a:off x="858382" y="1192216"/>
        <a:ext cx="1699741" cy="1019844"/>
      </dsp:txXfrm>
    </dsp:sp>
    <dsp:sp modelId="{E36B6290-98EE-43CC-871B-E67D3488E2E4}">
      <dsp:nvSpPr>
        <dsp:cNvPr id="0" name=""/>
        <dsp:cNvSpPr/>
      </dsp:nvSpPr>
      <dsp:spPr>
        <a:xfrm>
          <a:off x="2728098" y="1192216"/>
          <a:ext cx="1699741" cy="101984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b="0" i="0" kern="1200"/>
            <a:t>placer</a:t>
          </a:r>
          <a:endParaRPr lang="en-US" sz="2600" kern="1200"/>
        </a:p>
      </dsp:txBody>
      <dsp:txXfrm>
        <a:off x="2728098" y="1192216"/>
        <a:ext cx="1699741" cy="1019844"/>
      </dsp:txXfrm>
    </dsp:sp>
    <dsp:sp modelId="{998F87E6-3E67-4F43-A5FD-C52D7A641E5C}">
      <dsp:nvSpPr>
        <dsp:cNvPr id="0" name=""/>
        <dsp:cNvSpPr/>
      </dsp:nvSpPr>
      <dsp:spPr>
        <a:xfrm>
          <a:off x="4597814" y="1192216"/>
          <a:ext cx="1699741" cy="101984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b="0" i="0" kern="1200"/>
            <a:t>pleurer </a:t>
          </a:r>
          <a:endParaRPr lang="en-US" sz="2600" kern="1200"/>
        </a:p>
      </dsp:txBody>
      <dsp:txXfrm>
        <a:off x="4597814" y="1192216"/>
        <a:ext cx="1699741" cy="1019844"/>
      </dsp:txXfrm>
    </dsp:sp>
    <dsp:sp modelId="{D088B9DF-E3FD-46F3-8CDC-CA0A52681BEF}">
      <dsp:nvSpPr>
        <dsp:cNvPr id="0" name=""/>
        <dsp:cNvSpPr/>
      </dsp:nvSpPr>
      <dsp:spPr>
        <a:xfrm>
          <a:off x="6467529" y="1192216"/>
          <a:ext cx="1699741" cy="101984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600" b="0" i="0" kern="1200"/>
            <a:t>porter </a:t>
          </a:r>
          <a:endParaRPr lang="en-US" sz="2600" kern="1200"/>
        </a:p>
      </dsp:txBody>
      <dsp:txXfrm>
        <a:off x="6467529" y="1192216"/>
        <a:ext cx="1699741" cy="1019844"/>
      </dsp:txXfrm>
    </dsp:sp>
    <dsp:sp modelId="{778AF059-592D-4D82-9D6A-E4468DF5786D}">
      <dsp:nvSpPr>
        <dsp:cNvPr id="0" name=""/>
        <dsp:cNvSpPr/>
      </dsp:nvSpPr>
      <dsp:spPr>
        <a:xfrm>
          <a:off x="8337245" y="1192216"/>
          <a:ext cx="1699741" cy="101984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600" b="0" i="0" kern="1200"/>
            <a:t>poser </a:t>
          </a:r>
          <a:endParaRPr lang="en-US" sz="2600" kern="1200"/>
        </a:p>
      </dsp:txBody>
      <dsp:txXfrm>
        <a:off x="8337245" y="1192216"/>
        <a:ext cx="1699741" cy="1019844"/>
      </dsp:txXfrm>
    </dsp:sp>
    <dsp:sp modelId="{4E63EA42-10C6-41DD-9E0A-87ADCE6D04D7}">
      <dsp:nvSpPr>
        <dsp:cNvPr id="0" name=""/>
        <dsp:cNvSpPr/>
      </dsp:nvSpPr>
      <dsp:spPr>
        <a:xfrm>
          <a:off x="3662956" y="2382035"/>
          <a:ext cx="1699741" cy="101984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600" b="0" i="0" kern="1200"/>
            <a:t>posséder </a:t>
          </a:r>
          <a:endParaRPr lang="en-US" sz="2600" kern="1200"/>
        </a:p>
      </dsp:txBody>
      <dsp:txXfrm>
        <a:off x="3662956" y="2382035"/>
        <a:ext cx="1699741" cy="1019844"/>
      </dsp:txXfrm>
    </dsp:sp>
    <dsp:sp modelId="{6CBFC652-8F74-4C2A-86E7-0DAE18F93449}">
      <dsp:nvSpPr>
        <dsp:cNvPr id="0" name=""/>
        <dsp:cNvSpPr/>
      </dsp:nvSpPr>
      <dsp:spPr>
        <a:xfrm>
          <a:off x="5532672" y="2382035"/>
          <a:ext cx="1699741" cy="101984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600" b="0" i="0" kern="1200"/>
            <a:t>pousser </a:t>
          </a:r>
          <a:endParaRPr lang="en-US" sz="2600" kern="1200"/>
        </a:p>
      </dsp:txBody>
      <dsp:txXfrm>
        <a:off x="5532672" y="2382035"/>
        <a:ext cx="1699741" cy="1019844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98A0C25-2CE4-4020-B73D-F370EF88B38F}">
      <dsp:nvSpPr>
        <dsp:cNvPr id="0" name=""/>
        <dsp:cNvSpPr/>
      </dsp:nvSpPr>
      <dsp:spPr>
        <a:xfrm>
          <a:off x="858382" y="2396"/>
          <a:ext cx="1699741" cy="101984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300" b="0" i="0" kern="1200"/>
            <a:t>préparer </a:t>
          </a:r>
          <a:endParaRPr lang="en-US" sz="2300" kern="1200"/>
        </a:p>
      </dsp:txBody>
      <dsp:txXfrm>
        <a:off x="858382" y="2396"/>
        <a:ext cx="1699741" cy="1019844"/>
      </dsp:txXfrm>
    </dsp:sp>
    <dsp:sp modelId="{26E2DF84-8999-45AD-82FB-CFBA744614C3}">
      <dsp:nvSpPr>
        <dsp:cNvPr id="0" name=""/>
        <dsp:cNvSpPr/>
      </dsp:nvSpPr>
      <dsp:spPr>
        <a:xfrm>
          <a:off x="2728098" y="2396"/>
          <a:ext cx="1699741" cy="101984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300" b="0" i="0" kern="1200"/>
            <a:t>présenter </a:t>
          </a:r>
          <a:endParaRPr lang="en-US" sz="2300" kern="1200"/>
        </a:p>
      </dsp:txBody>
      <dsp:txXfrm>
        <a:off x="2728098" y="2396"/>
        <a:ext cx="1699741" cy="1019844"/>
      </dsp:txXfrm>
    </dsp:sp>
    <dsp:sp modelId="{DB8F289F-7B04-4E5E-9B54-E05F92D6B68D}">
      <dsp:nvSpPr>
        <dsp:cNvPr id="0" name=""/>
        <dsp:cNvSpPr/>
      </dsp:nvSpPr>
      <dsp:spPr>
        <a:xfrm>
          <a:off x="4597814" y="2396"/>
          <a:ext cx="1699741" cy="101984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300" b="0" i="0" kern="1200"/>
            <a:t>prier </a:t>
          </a:r>
          <a:endParaRPr lang="en-US" sz="2300" kern="1200"/>
        </a:p>
      </dsp:txBody>
      <dsp:txXfrm>
        <a:off x="4597814" y="2396"/>
        <a:ext cx="1699741" cy="1019844"/>
      </dsp:txXfrm>
    </dsp:sp>
    <dsp:sp modelId="{7CEBBEBD-F7DB-4495-B302-EF9596379C40}">
      <dsp:nvSpPr>
        <dsp:cNvPr id="0" name=""/>
        <dsp:cNvSpPr/>
      </dsp:nvSpPr>
      <dsp:spPr>
        <a:xfrm>
          <a:off x="6467529" y="2396"/>
          <a:ext cx="1699741" cy="101984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300" b="0" i="0" kern="1200"/>
            <a:t>prononcer </a:t>
          </a:r>
          <a:endParaRPr lang="en-US" sz="2300" kern="1200"/>
        </a:p>
      </dsp:txBody>
      <dsp:txXfrm>
        <a:off x="6467529" y="2396"/>
        <a:ext cx="1699741" cy="1019844"/>
      </dsp:txXfrm>
    </dsp:sp>
    <dsp:sp modelId="{60653E04-707C-4E48-8DC5-B2319429ADDD}">
      <dsp:nvSpPr>
        <dsp:cNvPr id="0" name=""/>
        <dsp:cNvSpPr/>
      </dsp:nvSpPr>
      <dsp:spPr>
        <a:xfrm>
          <a:off x="8337245" y="2396"/>
          <a:ext cx="1699741" cy="101984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300" b="0" i="0" kern="1200"/>
            <a:t>quitter </a:t>
          </a:r>
          <a:endParaRPr lang="en-US" sz="2300" kern="1200"/>
        </a:p>
      </dsp:txBody>
      <dsp:txXfrm>
        <a:off x="8337245" y="2396"/>
        <a:ext cx="1699741" cy="1019844"/>
      </dsp:txXfrm>
    </dsp:sp>
    <dsp:sp modelId="{75F1D90F-15B8-4E8C-85BF-AEB7850BF6C5}">
      <dsp:nvSpPr>
        <dsp:cNvPr id="0" name=""/>
        <dsp:cNvSpPr/>
      </dsp:nvSpPr>
      <dsp:spPr>
        <a:xfrm>
          <a:off x="858382" y="1192216"/>
          <a:ext cx="1699741" cy="101984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300" b="0" i="0" kern="1200"/>
            <a:t>raconter </a:t>
          </a:r>
          <a:endParaRPr lang="en-US" sz="2300" kern="1200"/>
        </a:p>
      </dsp:txBody>
      <dsp:txXfrm>
        <a:off x="858382" y="1192216"/>
        <a:ext cx="1699741" cy="1019844"/>
      </dsp:txXfrm>
    </dsp:sp>
    <dsp:sp modelId="{32D0B842-62C6-4667-90FF-0788780BD759}">
      <dsp:nvSpPr>
        <dsp:cNvPr id="0" name=""/>
        <dsp:cNvSpPr/>
      </dsp:nvSpPr>
      <dsp:spPr>
        <a:xfrm>
          <a:off x="2728098" y="1192216"/>
          <a:ext cx="1699741" cy="101984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300" b="0" i="0" kern="1200"/>
            <a:t>rappeler </a:t>
          </a:r>
          <a:endParaRPr lang="en-US" sz="2300" kern="1200"/>
        </a:p>
      </dsp:txBody>
      <dsp:txXfrm>
        <a:off x="2728098" y="1192216"/>
        <a:ext cx="1699741" cy="1019844"/>
      </dsp:txXfrm>
    </dsp:sp>
    <dsp:sp modelId="{272DE591-B7A4-46CD-99E1-326AD9D40F6E}">
      <dsp:nvSpPr>
        <dsp:cNvPr id="0" name=""/>
        <dsp:cNvSpPr/>
      </dsp:nvSpPr>
      <dsp:spPr>
        <a:xfrm>
          <a:off x="4597814" y="1192216"/>
          <a:ext cx="1699741" cy="101984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300" b="0" i="0" kern="1200"/>
            <a:t>refuser </a:t>
          </a:r>
          <a:endParaRPr lang="en-US" sz="2300" kern="1200"/>
        </a:p>
      </dsp:txBody>
      <dsp:txXfrm>
        <a:off x="4597814" y="1192216"/>
        <a:ext cx="1699741" cy="1019844"/>
      </dsp:txXfrm>
    </dsp:sp>
    <dsp:sp modelId="{4C251F3C-9285-4B73-A86A-FAADBCCEDB7E}">
      <dsp:nvSpPr>
        <dsp:cNvPr id="0" name=""/>
        <dsp:cNvSpPr/>
      </dsp:nvSpPr>
      <dsp:spPr>
        <a:xfrm>
          <a:off x="6467529" y="1192216"/>
          <a:ext cx="1699741" cy="101984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300" b="0" i="0" kern="1200"/>
            <a:t>regarder </a:t>
          </a:r>
          <a:endParaRPr lang="en-US" sz="2300" kern="1200"/>
        </a:p>
      </dsp:txBody>
      <dsp:txXfrm>
        <a:off x="6467529" y="1192216"/>
        <a:ext cx="1699741" cy="1019844"/>
      </dsp:txXfrm>
    </dsp:sp>
    <dsp:sp modelId="{FD0F2EDF-F58C-47BE-868C-0F03BE054CF7}">
      <dsp:nvSpPr>
        <dsp:cNvPr id="0" name=""/>
        <dsp:cNvSpPr/>
      </dsp:nvSpPr>
      <dsp:spPr>
        <a:xfrm>
          <a:off x="8337245" y="1192216"/>
          <a:ext cx="1699741" cy="101984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300" b="0" i="0" kern="1200"/>
            <a:t>rencontrer </a:t>
          </a:r>
          <a:endParaRPr lang="en-US" sz="2300" kern="1200"/>
        </a:p>
      </dsp:txBody>
      <dsp:txXfrm>
        <a:off x="8337245" y="1192216"/>
        <a:ext cx="1699741" cy="1019844"/>
      </dsp:txXfrm>
    </dsp:sp>
    <dsp:sp modelId="{9A26947C-D8A0-4BB2-9021-43CF64C60F0C}">
      <dsp:nvSpPr>
        <dsp:cNvPr id="0" name=""/>
        <dsp:cNvSpPr/>
      </dsp:nvSpPr>
      <dsp:spPr>
        <a:xfrm>
          <a:off x="4597814" y="2382035"/>
          <a:ext cx="1699741" cy="101984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300" b="0" i="0" kern="1200"/>
            <a:t>rentrer</a:t>
          </a:r>
          <a:endParaRPr lang="en-US" sz="2300" kern="1200"/>
        </a:p>
      </dsp:txBody>
      <dsp:txXfrm>
        <a:off x="4597814" y="2382035"/>
        <a:ext cx="1699741" cy="1019844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21D9E70-ACDB-4431-9DAB-345591606A79}">
      <dsp:nvSpPr>
        <dsp:cNvPr id="0" name=""/>
        <dsp:cNvSpPr/>
      </dsp:nvSpPr>
      <dsp:spPr>
        <a:xfrm>
          <a:off x="858382" y="2396"/>
          <a:ext cx="1699741" cy="101984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b="0" i="0" kern="1200"/>
            <a:t>répéter</a:t>
          </a:r>
          <a:endParaRPr lang="en-US" sz="2300" kern="1200"/>
        </a:p>
      </dsp:txBody>
      <dsp:txXfrm>
        <a:off x="858382" y="2396"/>
        <a:ext cx="1699741" cy="1019844"/>
      </dsp:txXfrm>
    </dsp:sp>
    <dsp:sp modelId="{4833AAFB-5076-4F11-B654-FF5E2B124195}">
      <dsp:nvSpPr>
        <dsp:cNvPr id="0" name=""/>
        <dsp:cNvSpPr/>
      </dsp:nvSpPr>
      <dsp:spPr>
        <a:xfrm>
          <a:off x="2728098" y="2396"/>
          <a:ext cx="1699741" cy="101984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b="0" i="0" kern="1200"/>
            <a:t>ressembler </a:t>
          </a:r>
          <a:endParaRPr lang="en-US" sz="2300" kern="1200"/>
        </a:p>
      </dsp:txBody>
      <dsp:txXfrm>
        <a:off x="2728098" y="2396"/>
        <a:ext cx="1699741" cy="1019844"/>
      </dsp:txXfrm>
    </dsp:sp>
    <dsp:sp modelId="{935F32E2-FD86-484B-9A1D-36952625BE38}">
      <dsp:nvSpPr>
        <dsp:cNvPr id="0" name=""/>
        <dsp:cNvSpPr/>
      </dsp:nvSpPr>
      <dsp:spPr>
        <a:xfrm>
          <a:off x="4597814" y="2396"/>
          <a:ext cx="1699741" cy="101984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b="0" i="0" kern="1200"/>
            <a:t>rester </a:t>
          </a:r>
          <a:endParaRPr lang="en-US" sz="2300" kern="1200"/>
        </a:p>
      </dsp:txBody>
      <dsp:txXfrm>
        <a:off x="4597814" y="2396"/>
        <a:ext cx="1699741" cy="1019844"/>
      </dsp:txXfrm>
    </dsp:sp>
    <dsp:sp modelId="{11E261C6-2984-4B8D-B521-452745C6B002}">
      <dsp:nvSpPr>
        <dsp:cNvPr id="0" name=""/>
        <dsp:cNvSpPr/>
      </dsp:nvSpPr>
      <dsp:spPr>
        <a:xfrm>
          <a:off x="6467529" y="2396"/>
          <a:ext cx="1699741" cy="101984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b="0" i="0" kern="1200"/>
            <a:t>retourner </a:t>
          </a:r>
          <a:endParaRPr lang="en-US" sz="2300" kern="1200"/>
        </a:p>
      </dsp:txBody>
      <dsp:txXfrm>
        <a:off x="6467529" y="2396"/>
        <a:ext cx="1699741" cy="1019844"/>
      </dsp:txXfrm>
    </dsp:sp>
    <dsp:sp modelId="{B9AE33FA-3884-402D-8510-94BC956B0225}">
      <dsp:nvSpPr>
        <dsp:cNvPr id="0" name=""/>
        <dsp:cNvSpPr/>
      </dsp:nvSpPr>
      <dsp:spPr>
        <a:xfrm>
          <a:off x="8337245" y="2396"/>
          <a:ext cx="1699741" cy="101984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b="0" i="0" kern="1200"/>
            <a:t>retrouver </a:t>
          </a:r>
          <a:endParaRPr lang="en-US" sz="2300" kern="1200"/>
        </a:p>
      </dsp:txBody>
      <dsp:txXfrm>
        <a:off x="8337245" y="2396"/>
        <a:ext cx="1699741" cy="1019844"/>
      </dsp:txXfrm>
    </dsp:sp>
    <dsp:sp modelId="{8C630C42-DD02-4646-92AA-43A9DA21C908}">
      <dsp:nvSpPr>
        <dsp:cNvPr id="0" name=""/>
        <dsp:cNvSpPr/>
      </dsp:nvSpPr>
      <dsp:spPr>
        <a:xfrm>
          <a:off x="858382" y="1192216"/>
          <a:ext cx="1699741" cy="101984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b="0" i="0" kern="1200"/>
            <a:t>rêver </a:t>
          </a:r>
          <a:endParaRPr lang="en-US" sz="2300" kern="1200"/>
        </a:p>
      </dsp:txBody>
      <dsp:txXfrm>
        <a:off x="858382" y="1192216"/>
        <a:ext cx="1699741" cy="1019844"/>
      </dsp:txXfrm>
    </dsp:sp>
    <dsp:sp modelId="{0586792A-FA47-41E6-BD65-28B5C7013FD7}">
      <dsp:nvSpPr>
        <dsp:cNvPr id="0" name=""/>
        <dsp:cNvSpPr/>
      </dsp:nvSpPr>
      <dsp:spPr>
        <a:xfrm>
          <a:off x="2728098" y="1192216"/>
          <a:ext cx="1699741" cy="101984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b="0" i="0" kern="1200"/>
            <a:t>rouler</a:t>
          </a:r>
          <a:endParaRPr lang="en-US" sz="2300" kern="1200"/>
        </a:p>
      </dsp:txBody>
      <dsp:txXfrm>
        <a:off x="2728098" y="1192216"/>
        <a:ext cx="1699741" cy="1019844"/>
      </dsp:txXfrm>
    </dsp:sp>
    <dsp:sp modelId="{AA87AA39-AC0B-409B-B3DD-874E2A566426}">
      <dsp:nvSpPr>
        <dsp:cNvPr id="0" name=""/>
        <dsp:cNvSpPr/>
      </dsp:nvSpPr>
      <dsp:spPr>
        <a:xfrm>
          <a:off x="4597814" y="1192216"/>
          <a:ext cx="1699741" cy="101984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b="0" i="0" kern="1200"/>
            <a:t>sauver </a:t>
          </a:r>
          <a:endParaRPr lang="en-US" sz="2300" kern="1200"/>
        </a:p>
      </dsp:txBody>
      <dsp:txXfrm>
        <a:off x="4597814" y="1192216"/>
        <a:ext cx="1699741" cy="1019844"/>
      </dsp:txXfrm>
    </dsp:sp>
    <dsp:sp modelId="{05031A55-FED4-4EA9-A5BD-90B43E6406DB}">
      <dsp:nvSpPr>
        <dsp:cNvPr id="0" name=""/>
        <dsp:cNvSpPr/>
      </dsp:nvSpPr>
      <dsp:spPr>
        <a:xfrm>
          <a:off x="6467529" y="1192216"/>
          <a:ext cx="1699741" cy="101984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b="0" i="0" kern="1200"/>
            <a:t>sembler </a:t>
          </a:r>
          <a:endParaRPr lang="en-US" sz="2300" kern="1200"/>
        </a:p>
      </dsp:txBody>
      <dsp:txXfrm>
        <a:off x="6467529" y="1192216"/>
        <a:ext cx="1699741" cy="1019844"/>
      </dsp:txXfrm>
    </dsp:sp>
    <dsp:sp modelId="{CE6376DF-759A-497A-B813-4E6863657F3C}">
      <dsp:nvSpPr>
        <dsp:cNvPr id="0" name=""/>
        <dsp:cNvSpPr/>
      </dsp:nvSpPr>
      <dsp:spPr>
        <a:xfrm>
          <a:off x="8337245" y="1192216"/>
          <a:ext cx="1699741" cy="101984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b="0" i="0" kern="1200"/>
            <a:t>tirer </a:t>
          </a:r>
          <a:endParaRPr lang="en-US" sz="2300" kern="1200"/>
        </a:p>
      </dsp:txBody>
      <dsp:txXfrm>
        <a:off x="8337245" y="1192216"/>
        <a:ext cx="1699741" cy="1019844"/>
      </dsp:txXfrm>
    </dsp:sp>
    <dsp:sp modelId="{1EB1D10B-6773-4C2F-ABC8-49B0FA040074}">
      <dsp:nvSpPr>
        <dsp:cNvPr id="0" name=""/>
        <dsp:cNvSpPr/>
      </dsp:nvSpPr>
      <dsp:spPr>
        <a:xfrm>
          <a:off x="2728098" y="2382035"/>
          <a:ext cx="1699741" cy="101984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b="0" i="0" kern="1200"/>
            <a:t>tomber </a:t>
          </a:r>
          <a:endParaRPr lang="en-US" sz="2300" kern="1200"/>
        </a:p>
      </dsp:txBody>
      <dsp:txXfrm>
        <a:off x="2728098" y="2382035"/>
        <a:ext cx="1699741" cy="1019844"/>
      </dsp:txXfrm>
    </dsp:sp>
    <dsp:sp modelId="{48DDD037-A0BB-4708-9F1B-64B8EDD68C2E}">
      <dsp:nvSpPr>
        <dsp:cNvPr id="0" name=""/>
        <dsp:cNvSpPr/>
      </dsp:nvSpPr>
      <dsp:spPr>
        <a:xfrm>
          <a:off x="4597814" y="2382035"/>
          <a:ext cx="1699741" cy="101984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b="0" i="0" kern="1200"/>
            <a:t>toucher </a:t>
          </a:r>
          <a:endParaRPr lang="en-US" sz="2300" kern="1200"/>
        </a:p>
      </dsp:txBody>
      <dsp:txXfrm>
        <a:off x="4597814" y="2382035"/>
        <a:ext cx="1699741" cy="1019844"/>
      </dsp:txXfrm>
    </dsp:sp>
    <dsp:sp modelId="{609F7320-85A5-45F2-96FE-5E60C50D83B3}">
      <dsp:nvSpPr>
        <dsp:cNvPr id="0" name=""/>
        <dsp:cNvSpPr/>
      </dsp:nvSpPr>
      <dsp:spPr>
        <a:xfrm>
          <a:off x="6467529" y="2382035"/>
          <a:ext cx="1699741" cy="101984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b="0" i="0" kern="1200"/>
            <a:t>tourner </a:t>
          </a:r>
          <a:endParaRPr lang="en-US" sz="2300" kern="1200"/>
        </a:p>
      </dsp:txBody>
      <dsp:txXfrm>
        <a:off x="6467529" y="2382035"/>
        <a:ext cx="1699741" cy="1019844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EC300CC-8FBB-47B4-8F18-6E71BFEA4D37}">
      <dsp:nvSpPr>
        <dsp:cNvPr id="0" name=""/>
        <dsp:cNvSpPr/>
      </dsp:nvSpPr>
      <dsp:spPr>
        <a:xfrm>
          <a:off x="2755" y="607461"/>
          <a:ext cx="2185777" cy="1311466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3600" kern="1200"/>
            <a:t>travailler </a:t>
          </a:r>
          <a:endParaRPr lang="en-US" sz="3600" kern="1200"/>
        </a:p>
      </dsp:txBody>
      <dsp:txXfrm>
        <a:off x="2755" y="607461"/>
        <a:ext cx="2185777" cy="1311466"/>
      </dsp:txXfrm>
    </dsp:sp>
    <dsp:sp modelId="{DD3E2EF9-C766-4FD5-B8DB-4FDFF77828CF}">
      <dsp:nvSpPr>
        <dsp:cNvPr id="0" name=""/>
        <dsp:cNvSpPr/>
      </dsp:nvSpPr>
      <dsp:spPr>
        <a:xfrm>
          <a:off x="2407110" y="607461"/>
          <a:ext cx="2185777" cy="1311466"/>
        </a:xfrm>
        <a:prstGeom prst="rect">
          <a:avLst/>
        </a:prstGeom>
        <a:solidFill>
          <a:schemeClr val="accent2">
            <a:hueOff val="225802"/>
            <a:satOff val="-1105"/>
            <a:lumOff val="621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3600" kern="1200"/>
            <a:t>traverser </a:t>
          </a:r>
          <a:endParaRPr lang="en-US" sz="3600" kern="1200"/>
        </a:p>
      </dsp:txBody>
      <dsp:txXfrm>
        <a:off x="2407110" y="607461"/>
        <a:ext cx="2185777" cy="1311466"/>
      </dsp:txXfrm>
    </dsp:sp>
    <dsp:sp modelId="{AD439AEB-1D61-4BD7-9F68-73E92D7A474F}">
      <dsp:nvSpPr>
        <dsp:cNvPr id="0" name=""/>
        <dsp:cNvSpPr/>
      </dsp:nvSpPr>
      <dsp:spPr>
        <a:xfrm>
          <a:off x="4811464" y="607461"/>
          <a:ext cx="2185777" cy="1311466"/>
        </a:xfrm>
        <a:prstGeom prst="rect">
          <a:avLst/>
        </a:prstGeom>
        <a:solidFill>
          <a:schemeClr val="accent2">
            <a:hueOff val="451605"/>
            <a:satOff val="-2211"/>
            <a:lumOff val="1242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3600" kern="1200"/>
            <a:t>tromper</a:t>
          </a:r>
          <a:endParaRPr lang="en-US" sz="3600" kern="1200"/>
        </a:p>
      </dsp:txBody>
      <dsp:txXfrm>
        <a:off x="4811464" y="607461"/>
        <a:ext cx="2185777" cy="1311466"/>
      </dsp:txXfrm>
    </dsp:sp>
    <dsp:sp modelId="{65D18DDA-CD7B-4DD1-8874-82762B1524C0}">
      <dsp:nvSpPr>
        <dsp:cNvPr id="0" name=""/>
        <dsp:cNvSpPr/>
      </dsp:nvSpPr>
      <dsp:spPr>
        <a:xfrm>
          <a:off x="7215819" y="607461"/>
          <a:ext cx="2185777" cy="1311466"/>
        </a:xfrm>
        <a:prstGeom prst="rect">
          <a:avLst/>
        </a:prstGeom>
        <a:solidFill>
          <a:schemeClr val="accent2">
            <a:hueOff val="677407"/>
            <a:satOff val="-3316"/>
            <a:lumOff val="1862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3600" kern="1200"/>
            <a:t>trouver </a:t>
          </a:r>
          <a:endParaRPr lang="en-US" sz="3600" kern="1200"/>
        </a:p>
      </dsp:txBody>
      <dsp:txXfrm>
        <a:off x="7215819" y="607461"/>
        <a:ext cx="2185777" cy="1311466"/>
      </dsp:txXfrm>
    </dsp:sp>
    <dsp:sp modelId="{A39A9204-387B-4795-937D-0CABF1CF926E}">
      <dsp:nvSpPr>
        <dsp:cNvPr id="0" name=""/>
        <dsp:cNvSpPr/>
      </dsp:nvSpPr>
      <dsp:spPr>
        <a:xfrm>
          <a:off x="1204932" y="2137505"/>
          <a:ext cx="2185777" cy="1311466"/>
        </a:xfrm>
        <a:prstGeom prst="rect">
          <a:avLst/>
        </a:prstGeom>
        <a:solidFill>
          <a:schemeClr val="accent2">
            <a:hueOff val="903209"/>
            <a:satOff val="-4421"/>
            <a:lumOff val="2483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3600" kern="1200"/>
            <a:t>tuer </a:t>
          </a:r>
          <a:endParaRPr lang="en-US" sz="3600" kern="1200"/>
        </a:p>
      </dsp:txBody>
      <dsp:txXfrm>
        <a:off x="1204932" y="2137505"/>
        <a:ext cx="2185777" cy="1311466"/>
      </dsp:txXfrm>
    </dsp:sp>
    <dsp:sp modelId="{E17EBD71-0B7B-44D5-91BD-3F7E97301F6D}">
      <dsp:nvSpPr>
        <dsp:cNvPr id="0" name=""/>
        <dsp:cNvSpPr/>
      </dsp:nvSpPr>
      <dsp:spPr>
        <a:xfrm>
          <a:off x="3609287" y="2137505"/>
          <a:ext cx="2185777" cy="1311466"/>
        </a:xfrm>
        <a:prstGeom prst="rect">
          <a:avLst/>
        </a:prstGeom>
        <a:solidFill>
          <a:schemeClr val="accent2">
            <a:hueOff val="1129012"/>
            <a:satOff val="-5527"/>
            <a:lumOff val="3104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3600" kern="1200"/>
            <a:t>voler </a:t>
          </a:r>
          <a:endParaRPr lang="en-US" sz="3600" kern="1200"/>
        </a:p>
      </dsp:txBody>
      <dsp:txXfrm>
        <a:off x="3609287" y="2137505"/>
        <a:ext cx="2185777" cy="1311466"/>
      </dsp:txXfrm>
    </dsp:sp>
    <dsp:sp modelId="{2A81AE1F-195D-495A-AD4C-2663DEC0D81F}">
      <dsp:nvSpPr>
        <dsp:cNvPr id="0" name=""/>
        <dsp:cNvSpPr/>
      </dsp:nvSpPr>
      <dsp:spPr>
        <a:xfrm>
          <a:off x="6013642" y="2137505"/>
          <a:ext cx="2185777" cy="1311466"/>
        </a:xfrm>
        <a:prstGeom prst="rect">
          <a:avLst/>
        </a:prstGeom>
        <a:solidFill>
          <a:schemeClr val="accent2">
            <a:hueOff val="1354814"/>
            <a:satOff val="-6632"/>
            <a:lumOff val="3725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3600" kern="1200"/>
            <a:t>voyager </a:t>
          </a:r>
          <a:endParaRPr lang="en-US" sz="3600" kern="1200"/>
        </a:p>
      </dsp:txBody>
      <dsp:txXfrm>
        <a:off x="6013642" y="2137505"/>
        <a:ext cx="2185777" cy="131146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44DECC-9CBA-4828-9F82-6A8A44867FFD}" type="datetimeFigureOut">
              <a:rPr lang="pt-BR" smtClean="0"/>
              <a:t>27/06/2019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B1DDDDF-CA72-4678-85D5-70613BEBD51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761439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5BB16-5E83-4C5A-B3CA-2A2B06C73060}" type="datetime1">
              <a:rPr lang="en-US" smtClean="0"/>
              <a:t>6/27/2019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19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oto Panorâmica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712E9-08B3-497A-9307-B96D00208B16}" type="datetime1">
              <a:rPr lang="en-US" smtClean="0"/>
              <a:t>6/27/2019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19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e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B278B7-105E-4338-ABA3-7D8E26EA8F1C}" type="datetime1">
              <a:rPr lang="en-US" smtClean="0"/>
              <a:t>6/27/2019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19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çã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pt-BR"/>
              <a:t>Clique para editar os estilos de texto Mestres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AAC93-6284-4F41-B179-E086221D2D3B}" type="datetime1">
              <a:rPr lang="en-US" smtClean="0"/>
              <a:t>6/27/2019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19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E6F90-94F3-4D87-BD60-A6AD2635F41E}" type="datetime1">
              <a:rPr lang="en-US" smtClean="0"/>
              <a:t>6/27/2019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19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n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3F7AA-7011-496F-8B44-383C972EDD29}" type="datetime1">
              <a:rPr lang="en-US" smtClean="0"/>
              <a:t>6/27/2019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19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nas de Imag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8575E-85D9-4ACE-BBED-7010BD96C1A5}" type="datetime1">
              <a:rPr lang="en-US" smtClean="0"/>
              <a:t>6/27/2019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19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49B85-B1AB-48C9-905C-FFD70F9DDA7C}" type="datetime1">
              <a:rPr lang="en-US" smtClean="0"/>
              <a:t>6/27/2019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19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FBB74-3956-4FF7-9A74-7207FF273F93}" type="datetime1">
              <a:rPr lang="en-US" smtClean="0"/>
              <a:t>6/27/2019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19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15426-9495-4F21-B819-7F6519F4533C}" type="datetime1">
              <a:rPr lang="en-US" smtClean="0"/>
              <a:t>6/27/2019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19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CDD11-8114-4213-B80C-4156C91434C4}" type="datetime1">
              <a:rPr lang="en-US" smtClean="0"/>
              <a:t>6/27/2019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19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DE0DD-0853-4796-9A2E-D461D66DA321}" type="datetime1">
              <a:rPr lang="en-US" smtClean="0"/>
              <a:t>6/27/2019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19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3091C-004E-49F9-8118-EBD91D4DD7D4}" type="datetime1">
              <a:rPr lang="en-US" smtClean="0"/>
              <a:t>6/27/2019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19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6CD95-BE84-4B24-80B8-4AA72E2EA845}" type="datetime1">
              <a:rPr lang="en-US" smtClean="0"/>
              <a:t>6/27/2019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19</a:t>
            </a:r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508D6E-F10E-41EA-8303-9DFAA66DB2F3}" type="datetime1">
              <a:rPr lang="en-US" smtClean="0"/>
              <a:t>6/27/2019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19</a:t>
            </a:r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F9FA5D-4EF0-4AF9-9238-40FADCCA3912}" type="datetime1">
              <a:rPr lang="en-US" smtClean="0"/>
              <a:t>6/27/2019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19</a:t>
            </a:r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23237-5227-4F5D-AA59-060AA93C8667}" type="datetime1">
              <a:rPr lang="en-US" smtClean="0"/>
              <a:t>6/27/2019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19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9BD5E1E1-3E2B-4F74-9F37-CF798BC38A1F}" type="datetime1">
              <a:rPr lang="en-US" smtClean="0"/>
              <a:t>6/27/2019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r>
              <a:rPr lang="en-US"/>
              <a:t>Aula 19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9.xml"/><Relationship Id="rId7" Type="http://schemas.microsoft.com/office/2007/relationships/diagramDrawing" Target="../diagrams/drawing9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9.xml"/><Relationship Id="rId5" Type="http://schemas.openxmlformats.org/officeDocument/2006/relationships/diagramQuickStyle" Target="../diagrams/quickStyle9.xml"/><Relationship Id="rId4" Type="http://schemas.openxmlformats.org/officeDocument/2006/relationships/diagramLayout" Target="../diagrams/layout9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87F0373-F3B4-4B7D-B27E-08A6D2225C8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 err="1"/>
              <a:t>Cours</a:t>
            </a:r>
            <a:r>
              <a:rPr lang="pt-BR" dirty="0"/>
              <a:t> de </a:t>
            </a:r>
            <a:r>
              <a:rPr lang="pt-BR" dirty="0" err="1"/>
              <a:t>Français</a:t>
            </a:r>
            <a:endParaRPr lang="pt-BR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D026F5D0-1BEF-4EC7-B442-DEC8078AFC5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 dirty="0" err="1"/>
              <a:t>Niveau</a:t>
            </a:r>
            <a:r>
              <a:rPr lang="pt-BR" dirty="0"/>
              <a:t> </a:t>
            </a:r>
            <a:r>
              <a:rPr lang="pt-BR" dirty="0" err="1"/>
              <a:t>Débutant</a:t>
            </a:r>
            <a:endParaRPr lang="pt-BR" dirty="0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1CE03F70-E192-4D76-9E77-DEE84D66E6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83481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47AEA421-5F29-4BA7-9360-2501B59879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 7">
            <a:extLst>
              <a:ext uri="{FF2B5EF4-FFF2-40B4-BE49-F238E27FC236}">
                <a16:creationId xmlns:a16="http://schemas.microsoft.com/office/drawing/2014/main" id="{9348F0CB-4904-4DEF-BDD4-ADEC2DCCCB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19939" y="1460230"/>
            <a:ext cx="3472060" cy="825932"/>
          </a:xfrm>
          <a:custGeom>
            <a:avLst/>
            <a:gdLst>
              <a:gd name="connsiteX0" fmla="*/ 3470310 w 3472060"/>
              <a:gd name="connsiteY0" fmla="*/ 0 h 825932"/>
              <a:gd name="connsiteX1" fmla="*/ 3472060 w 3472060"/>
              <a:gd name="connsiteY1" fmla="*/ 12850 h 825932"/>
              <a:gd name="connsiteX2" fmla="*/ 3472060 w 3472060"/>
              <a:gd name="connsiteY2" fmla="*/ 480529 h 825932"/>
              <a:gd name="connsiteX3" fmla="*/ 3363699 w 3472060"/>
              <a:gd name="connsiteY3" fmla="*/ 498471 h 825932"/>
              <a:gd name="connsiteX4" fmla="*/ 42060 w 3472060"/>
              <a:gd name="connsiteY4" fmla="*/ 824486 h 825932"/>
              <a:gd name="connsiteX5" fmla="*/ 0 w 3472060"/>
              <a:gd name="connsiteY5" fmla="*/ 758452 h 825932"/>
              <a:gd name="connsiteX6" fmla="*/ 188014 w 3472060"/>
              <a:gd name="connsiteY6" fmla="*/ 735602 h 825932"/>
              <a:gd name="connsiteX7" fmla="*/ 284087 w 3472060"/>
              <a:gd name="connsiteY7" fmla="*/ 722590 h 825932"/>
              <a:gd name="connsiteX8" fmla="*/ 382288 w 3472060"/>
              <a:gd name="connsiteY8" fmla="*/ 709392 h 825932"/>
              <a:gd name="connsiteX9" fmla="*/ 481858 w 3472060"/>
              <a:gd name="connsiteY9" fmla="*/ 695774 h 825932"/>
              <a:gd name="connsiteX10" fmla="*/ 581897 w 3472060"/>
              <a:gd name="connsiteY10" fmla="*/ 680711 h 825932"/>
              <a:gd name="connsiteX11" fmla="*/ 683670 w 3472060"/>
              <a:gd name="connsiteY11" fmla="*/ 665256 h 825932"/>
              <a:gd name="connsiteX12" fmla="*/ 787206 w 3472060"/>
              <a:gd name="connsiteY12" fmla="*/ 649587 h 825932"/>
              <a:gd name="connsiteX13" fmla="*/ 892019 w 3472060"/>
              <a:gd name="connsiteY13" fmla="*/ 632968 h 825932"/>
              <a:gd name="connsiteX14" fmla="*/ 997620 w 3472060"/>
              <a:gd name="connsiteY14" fmla="*/ 614667 h 825932"/>
              <a:gd name="connsiteX15" fmla="*/ 1104727 w 3472060"/>
              <a:gd name="connsiteY15" fmla="*/ 596741 h 825932"/>
              <a:gd name="connsiteX16" fmla="*/ 1212669 w 3472060"/>
              <a:gd name="connsiteY16" fmla="*/ 577397 h 825932"/>
              <a:gd name="connsiteX17" fmla="*/ 1321506 w 3472060"/>
              <a:gd name="connsiteY17" fmla="*/ 556988 h 825932"/>
              <a:gd name="connsiteX18" fmla="*/ 1430709 w 3472060"/>
              <a:gd name="connsiteY18" fmla="*/ 536607 h 825932"/>
              <a:gd name="connsiteX19" fmla="*/ 1541050 w 3472060"/>
              <a:gd name="connsiteY19" fmla="*/ 514481 h 825932"/>
              <a:gd name="connsiteX20" fmla="*/ 1652805 w 3472060"/>
              <a:gd name="connsiteY20" fmla="*/ 492202 h 825932"/>
              <a:gd name="connsiteX21" fmla="*/ 1763708 w 3472060"/>
              <a:gd name="connsiteY21" fmla="*/ 469161 h 825932"/>
              <a:gd name="connsiteX22" fmla="*/ 1875795 w 3472060"/>
              <a:gd name="connsiteY22" fmla="*/ 444641 h 825932"/>
              <a:gd name="connsiteX23" fmla="*/ 1989128 w 3472060"/>
              <a:gd name="connsiteY23" fmla="*/ 418995 h 825932"/>
              <a:gd name="connsiteX24" fmla="*/ 2102476 w 3472060"/>
              <a:gd name="connsiteY24" fmla="*/ 393438 h 825932"/>
              <a:gd name="connsiteX25" fmla="*/ 2215549 w 3472060"/>
              <a:gd name="connsiteY25" fmla="*/ 366291 h 825932"/>
              <a:gd name="connsiteX26" fmla="*/ 2330490 w 3472060"/>
              <a:gd name="connsiteY26" fmla="*/ 337455 h 825932"/>
              <a:gd name="connsiteX27" fmla="*/ 2443333 w 3472060"/>
              <a:gd name="connsiteY27" fmla="*/ 308983 h 825932"/>
              <a:gd name="connsiteX28" fmla="*/ 2558014 w 3472060"/>
              <a:gd name="connsiteY28" fmla="*/ 278646 h 825932"/>
              <a:gd name="connsiteX29" fmla="*/ 2673621 w 3472060"/>
              <a:gd name="connsiteY29" fmla="*/ 247421 h 825932"/>
              <a:gd name="connsiteX30" fmla="*/ 2787008 w 3472060"/>
              <a:gd name="connsiteY30" fmla="*/ 215853 h 825932"/>
              <a:gd name="connsiteX31" fmla="*/ 2901442 w 3472060"/>
              <a:gd name="connsiteY31" fmla="*/ 182011 h 825932"/>
              <a:gd name="connsiteX32" fmla="*/ 3015722 w 3472060"/>
              <a:gd name="connsiteY32" fmla="*/ 147286 h 825932"/>
              <a:gd name="connsiteX33" fmla="*/ 3130018 w 3472060"/>
              <a:gd name="connsiteY33" fmla="*/ 112649 h 825932"/>
              <a:gd name="connsiteX34" fmla="*/ 3243551 w 3472060"/>
              <a:gd name="connsiteY34" fmla="*/ 75688 h 825932"/>
              <a:gd name="connsiteX35" fmla="*/ 3356992 w 3472060"/>
              <a:gd name="connsiteY35" fmla="*/ 38197 h 825932"/>
              <a:gd name="connsiteX36" fmla="*/ 3470310 w 3472060"/>
              <a:gd name="connsiteY36" fmla="*/ 0 h 8259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3472060" h="825932">
                <a:moveTo>
                  <a:pt x="3470310" y="0"/>
                </a:moveTo>
                <a:lnTo>
                  <a:pt x="3472060" y="12850"/>
                </a:lnTo>
                <a:lnTo>
                  <a:pt x="3472060" y="480529"/>
                </a:lnTo>
                <a:lnTo>
                  <a:pt x="3363699" y="498471"/>
                </a:lnTo>
                <a:cubicBezTo>
                  <a:pt x="2435623" y="645518"/>
                  <a:pt x="603076" y="844866"/>
                  <a:pt x="42060" y="824486"/>
                </a:cubicBezTo>
                <a:cubicBezTo>
                  <a:pt x="28151" y="802425"/>
                  <a:pt x="13909" y="780513"/>
                  <a:pt x="0" y="758452"/>
                </a:cubicBezTo>
                <a:lnTo>
                  <a:pt x="188014" y="735602"/>
                </a:lnTo>
                <a:lnTo>
                  <a:pt x="284087" y="722590"/>
                </a:lnTo>
                <a:lnTo>
                  <a:pt x="382288" y="709392"/>
                </a:lnTo>
                <a:lnTo>
                  <a:pt x="481858" y="695774"/>
                </a:lnTo>
                <a:lnTo>
                  <a:pt x="581897" y="680711"/>
                </a:lnTo>
                <a:lnTo>
                  <a:pt x="683670" y="665256"/>
                </a:lnTo>
                <a:lnTo>
                  <a:pt x="787206" y="649587"/>
                </a:lnTo>
                <a:lnTo>
                  <a:pt x="892019" y="632968"/>
                </a:lnTo>
                <a:lnTo>
                  <a:pt x="997620" y="614667"/>
                </a:lnTo>
                <a:lnTo>
                  <a:pt x="1104727" y="596741"/>
                </a:lnTo>
                <a:lnTo>
                  <a:pt x="1212669" y="577397"/>
                </a:lnTo>
                <a:lnTo>
                  <a:pt x="1321506" y="556988"/>
                </a:lnTo>
                <a:lnTo>
                  <a:pt x="1430709" y="536607"/>
                </a:lnTo>
                <a:lnTo>
                  <a:pt x="1541050" y="514481"/>
                </a:lnTo>
                <a:lnTo>
                  <a:pt x="1652805" y="492202"/>
                </a:lnTo>
                <a:lnTo>
                  <a:pt x="1763708" y="469161"/>
                </a:lnTo>
                <a:lnTo>
                  <a:pt x="1875795" y="444641"/>
                </a:lnTo>
                <a:lnTo>
                  <a:pt x="1989128" y="418995"/>
                </a:lnTo>
                <a:lnTo>
                  <a:pt x="2102476" y="393438"/>
                </a:lnTo>
                <a:lnTo>
                  <a:pt x="2215549" y="366291"/>
                </a:lnTo>
                <a:lnTo>
                  <a:pt x="2330490" y="337455"/>
                </a:lnTo>
                <a:lnTo>
                  <a:pt x="2443333" y="308983"/>
                </a:lnTo>
                <a:lnTo>
                  <a:pt x="2558014" y="278646"/>
                </a:lnTo>
                <a:lnTo>
                  <a:pt x="2673621" y="247421"/>
                </a:lnTo>
                <a:lnTo>
                  <a:pt x="2787008" y="215853"/>
                </a:lnTo>
                <a:lnTo>
                  <a:pt x="2901442" y="182011"/>
                </a:lnTo>
                <a:lnTo>
                  <a:pt x="3015722" y="147286"/>
                </a:lnTo>
                <a:lnTo>
                  <a:pt x="3130018" y="112649"/>
                </a:lnTo>
                <a:lnTo>
                  <a:pt x="3243551" y="75688"/>
                </a:lnTo>
                <a:lnTo>
                  <a:pt x="3356992" y="38197"/>
                </a:lnTo>
                <a:lnTo>
                  <a:pt x="3470310" y="0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</p:spPr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7A1CD229-8382-4C46-94D5-E779C3E64D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8930" y="629267"/>
            <a:ext cx="9252154" cy="1016654"/>
          </a:xfrm>
        </p:spPr>
        <p:txBody>
          <a:bodyPr>
            <a:normAutofit/>
          </a:bodyPr>
          <a:lstStyle/>
          <a:p>
            <a:r>
              <a:rPr lang="pt-BR" sz="3900">
                <a:solidFill>
                  <a:srgbClr val="EBEBEB"/>
                </a:solidFill>
              </a:rPr>
              <a:t>Cours de Français – Niveau Débutant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1583E1B8-79B3-49BB-8704-58E4AB1AF2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7BB34D5F-2B87-438E-8236-69C6068D47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>
            <a:off x="-1" y="1762067"/>
            <a:ext cx="12192418" cy="5095933"/>
          </a:xfrm>
          <a:custGeom>
            <a:avLst/>
            <a:gdLst>
              <a:gd name="connsiteX0" fmla="*/ 1 w 12192418"/>
              <a:gd name="connsiteY0" fmla="*/ 0 h 5095933"/>
              <a:gd name="connsiteX1" fmla="*/ 71932 w 12192418"/>
              <a:gd name="connsiteY1" fmla="*/ 12261 h 5095933"/>
              <a:gd name="connsiteX2" fmla="*/ 282849 w 12192418"/>
              <a:gd name="connsiteY2" fmla="*/ 48343 h 5095933"/>
              <a:gd name="connsiteX3" fmla="*/ 436464 w 12192418"/>
              <a:gd name="connsiteY3" fmla="*/ 73565 h 5095933"/>
              <a:gd name="connsiteX4" fmla="*/ 619339 w 12192418"/>
              <a:gd name="connsiteY4" fmla="*/ 100188 h 5095933"/>
              <a:gd name="connsiteX5" fmla="*/ 836351 w 12192418"/>
              <a:gd name="connsiteY5" fmla="*/ 132066 h 5095933"/>
              <a:gd name="connsiteX6" fmla="*/ 1076528 w 12192418"/>
              <a:gd name="connsiteY6" fmla="*/ 165696 h 5095933"/>
              <a:gd name="connsiteX7" fmla="*/ 1347184 w 12192418"/>
              <a:gd name="connsiteY7" fmla="*/ 201077 h 5095933"/>
              <a:gd name="connsiteX8" fmla="*/ 1642223 w 12192418"/>
              <a:gd name="connsiteY8" fmla="*/ 238560 h 5095933"/>
              <a:gd name="connsiteX9" fmla="*/ 1962864 w 12192418"/>
              <a:gd name="connsiteY9" fmla="*/ 276043 h 5095933"/>
              <a:gd name="connsiteX10" fmla="*/ 2304232 w 12192418"/>
              <a:gd name="connsiteY10" fmla="*/ 314227 h 5095933"/>
              <a:gd name="connsiteX11" fmla="*/ 2672421 w 12192418"/>
              <a:gd name="connsiteY11" fmla="*/ 349608 h 5095933"/>
              <a:gd name="connsiteX12" fmla="*/ 3057678 w 12192418"/>
              <a:gd name="connsiteY12" fmla="*/ 383588 h 5095933"/>
              <a:gd name="connsiteX13" fmla="*/ 3464881 w 12192418"/>
              <a:gd name="connsiteY13" fmla="*/ 414415 h 5095933"/>
              <a:gd name="connsiteX14" fmla="*/ 3889152 w 12192418"/>
              <a:gd name="connsiteY14" fmla="*/ 443841 h 5095933"/>
              <a:gd name="connsiteX15" fmla="*/ 4331710 w 12192418"/>
              <a:gd name="connsiteY15" fmla="*/ 471515 h 5095933"/>
              <a:gd name="connsiteX16" fmla="*/ 4558476 w 12192418"/>
              <a:gd name="connsiteY16" fmla="*/ 481324 h 5095933"/>
              <a:gd name="connsiteX17" fmla="*/ 4790118 w 12192418"/>
              <a:gd name="connsiteY17" fmla="*/ 492183 h 5095933"/>
              <a:gd name="connsiteX18" fmla="*/ 5025418 w 12192418"/>
              <a:gd name="connsiteY18" fmla="*/ 502342 h 5095933"/>
              <a:gd name="connsiteX19" fmla="*/ 5261937 w 12192418"/>
              <a:gd name="connsiteY19" fmla="*/ 508998 h 5095933"/>
              <a:gd name="connsiteX20" fmla="*/ 5503332 w 12192418"/>
              <a:gd name="connsiteY20" fmla="*/ 514953 h 5095933"/>
              <a:gd name="connsiteX21" fmla="*/ 5747167 w 12192418"/>
              <a:gd name="connsiteY21" fmla="*/ 521259 h 5095933"/>
              <a:gd name="connsiteX22" fmla="*/ 5995877 w 12192418"/>
              <a:gd name="connsiteY22" fmla="*/ 525463 h 5095933"/>
              <a:gd name="connsiteX23" fmla="*/ 6247026 w 12192418"/>
              <a:gd name="connsiteY23" fmla="*/ 525463 h 5095933"/>
              <a:gd name="connsiteX24" fmla="*/ 6500613 w 12192418"/>
              <a:gd name="connsiteY24" fmla="*/ 527565 h 5095933"/>
              <a:gd name="connsiteX25" fmla="*/ 6756639 w 12192418"/>
              <a:gd name="connsiteY25" fmla="*/ 525463 h 5095933"/>
              <a:gd name="connsiteX26" fmla="*/ 7016322 w 12192418"/>
              <a:gd name="connsiteY26" fmla="*/ 521259 h 5095933"/>
              <a:gd name="connsiteX27" fmla="*/ 7276005 w 12192418"/>
              <a:gd name="connsiteY27" fmla="*/ 517406 h 5095933"/>
              <a:gd name="connsiteX28" fmla="*/ 7539345 w 12192418"/>
              <a:gd name="connsiteY28" fmla="*/ 508998 h 5095933"/>
              <a:gd name="connsiteX29" fmla="*/ 7805124 w 12192418"/>
              <a:gd name="connsiteY29" fmla="*/ 500241 h 5095933"/>
              <a:gd name="connsiteX30" fmla="*/ 8070903 w 12192418"/>
              <a:gd name="connsiteY30" fmla="*/ 490082 h 5095933"/>
              <a:gd name="connsiteX31" fmla="*/ 8339121 w 12192418"/>
              <a:gd name="connsiteY31" fmla="*/ 475719 h 5095933"/>
              <a:gd name="connsiteX32" fmla="*/ 8609776 w 12192418"/>
              <a:gd name="connsiteY32" fmla="*/ 458554 h 5095933"/>
              <a:gd name="connsiteX33" fmla="*/ 8881651 w 12192418"/>
              <a:gd name="connsiteY33" fmla="*/ 442089 h 5095933"/>
              <a:gd name="connsiteX34" fmla="*/ 9153526 w 12192418"/>
              <a:gd name="connsiteY34" fmla="*/ 421071 h 5095933"/>
              <a:gd name="connsiteX35" fmla="*/ 9429058 w 12192418"/>
              <a:gd name="connsiteY35" fmla="*/ 395849 h 5095933"/>
              <a:gd name="connsiteX36" fmla="*/ 9700933 w 12192418"/>
              <a:gd name="connsiteY36" fmla="*/ 370626 h 5095933"/>
              <a:gd name="connsiteX37" fmla="*/ 9977684 w 12192418"/>
              <a:gd name="connsiteY37" fmla="*/ 341551 h 5095933"/>
              <a:gd name="connsiteX38" fmla="*/ 10255655 w 12192418"/>
              <a:gd name="connsiteY38" fmla="*/ 309673 h 5095933"/>
              <a:gd name="connsiteX39" fmla="*/ 10529968 w 12192418"/>
              <a:gd name="connsiteY39" fmla="*/ 276043 h 5095933"/>
              <a:gd name="connsiteX40" fmla="*/ 10807939 w 12192418"/>
              <a:gd name="connsiteY40" fmla="*/ 236809 h 5095933"/>
              <a:gd name="connsiteX41" fmla="*/ 11084690 w 12192418"/>
              <a:gd name="connsiteY41" fmla="*/ 194772 h 5095933"/>
              <a:gd name="connsiteX42" fmla="*/ 11362661 w 12192418"/>
              <a:gd name="connsiteY42" fmla="*/ 153085 h 5095933"/>
              <a:gd name="connsiteX43" fmla="*/ 11639412 w 12192418"/>
              <a:gd name="connsiteY43" fmla="*/ 104392 h 5095933"/>
              <a:gd name="connsiteX44" fmla="*/ 11914945 w 12192418"/>
              <a:gd name="connsiteY44" fmla="*/ 54648 h 5095933"/>
              <a:gd name="connsiteX45" fmla="*/ 12191696 w 12192418"/>
              <a:gd name="connsiteY45" fmla="*/ 2452 h 5095933"/>
              <a:gd name="connsiteX46" fmla="*/ 12191696 w 12192418"/>
              <a:gd name="connsiteY46" fmla="*/ 2109542 h 5095933"/>
              <a:gd name="connsiteX47" fmla="*/ 12191999 w 12192418"/>
              <a:gd name="connsiteY47" fmla="*/ 2109542 h 5095933"/>
              <a:gd name="connsiteX48" fmla="*/ 12191999 w 12192418"/>
              <a:gd name="connsiteY48" fmla="*/ 2802467 h 5095933"/>
              <a:gd name="connsiteX49" fmla="*/ 12192418 w 12192418"/>
              <a:gd name="connsiteY49" fmla="*/ 2802467 h 5095933"/>
              <a:gd name="connsiteX50" fmla="*/ 12192418 w 12192418"/>
              <a:gd name="connsiteY50" fmla="*/ 5095933 h 5095933"/>
              <a:gd name="connsiteX51" fmla="*/ 1 w 12192418"/>
              <a:gd name="connsiteY51" fmla="*/ 5095933 h 5095933"/>
              <a:gd name="connsiteX52" fmla="*/ 1 w 12192418"/>
              <a:gd name="connsiteY52" fmla="*/ 4074529 h 5095933"/>
              <a:gd name="connsiteX53" fmla="*/ 0 w 12192418"/>
              <a:gd name="connsiteY53" fmla="*/ 4074529 h 5095933"/>
              <a:gd name="connsiteX54" fmla="*/ 0 w 12192418"/>
              <a:gd name="connsiteY54" fmla="*/ 2109542 h 5095933"/>
              <a:gd name="connsiteX55" fmla="*/ 1 w 12192418"/>
              <a:gd name="connsiteY55" fmla="*/ 2109542 h 50959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</a:cxnLst>
            <a:rect l="l" t="t" r="r" b="b"/>
            <a:pathLst>
              <a:path w="12192418" h="5095933">
                <a:moveTo>
                  <a:pt x="1" y="0"/>
                </a:moveTo>
                <a:lnTo>
                  <a:pt x="71932" y="12261"/>
                </a:lnTo>
                <a:lnTo>
                  <a:pt x="282849" y="48343"/>
                </a:lnTo>
                <a:lnTo>
                  <a:pt x="436464" y="73565"/>
                </a:lnTo>
                <a:lnTo>
                  <a:pt x="619339" y="100188"/>
                </a:lnTo>
                <a:lnTo>
                  <a:pt x="836351" y="132066"/>
                </a:lnTo>
                <a:lnTo>
                  <a:pt x="1076528" y="165696"/>
                </a:lnTo>
                <a:lnTo>
                  <a:pt x="1347184" y="201077"/>
                </a:lnTo>
                <a:lnTo>
                  <a:pt x="1642223" y="238560"/>
                </a:lnTo>
                <a:lnTo>
                  <a:pt x="1962864" y="276043"/>
                </a:lnTo>
                <a:lnTo>
                  <a:pt x="2304232" y="314227"/>
                </a:lnTo>
                <a:lnTo>
                  <a:pt x="2672421" y="349608"/>
                </a:lnTo>
                <a:lnTo>
                  <a:pt x="3057678" y="383588"/>
                </a:lnTo>
                <a:lnTo>
                  <a:pt x="3464881" y="414415"/>
                </a:lnTo>
                <a:lnTo>
                  <a:pt x="3889152" y="443841"/>
                </a:lnTo>
                <a:lnTo>
                  <a:pt x="4331710" y="471515"/>
                </a:lnTo>
                <a:lnTo>
                  <a:pt x="4558476" y="481324"/>
                </a:lnTo>
                <a:lnTo>
                  <a:pt x="4790118" y="492183"/>
                </a:lnTo>
                <a:lnTo>
                  <a:pt x="5025418" y="502342"/>
                </a:lnTo>
                <a:lnTo>
                  <a:pt x="5261937" y="508998"/>
                </a:lnTo>
                <a:lnTo>
                  <a:pt x="5503332" y="514953"/>
                </a:lnTo>
                <a:lnTo>
                  <a:pt x="5747167" y="521259"/>
                </a:lnTo>
                <a:lnTo>
                  <a:pt x="5995877" y="525463"/>
                </a:lnTo>
                <a:lnTo>
                  <a:pt x="6247026" y="525463"/>
                </a:lnTo>
                <a:lnTo>
                  <a:pt x="6500613" y="527565"/>
                </a:lnTo>
                <a:lnTo>
                  <a:pt x="6756639" y="525463"/>
                </a:lnTo>
                <a:lnTo>
                  <a:pt x="7016322" y="521259"/>
                </a:lnTo>
                <a:lnTo>
                  <a:pt x="7276005" y="517406"/>
                </a:lnTo>
                <a:lnTo>
                  <a:pt x="7539345" y="508998"/>
                </a:lnTo>
                <a:lnTo>
                  <a:pt x="7805124" y="500241"/>
                </a:lnTo>
                <a:lnTo>
                  <a:pt x="8070903" y="490082"/>
                </a:lnTo>
                <a:lnTo>
                  <a:pt x="8339121" y="475719"/>
                </a:lnTo>
                <a:lnTo>
                  <a:pt x="8609776" y="458554"/>
                </a:lnTo>
                <a:lnTo>
                  <a:pt x="8881651" y="442089"/>
                </a:lnTo>
                <a:lnTo>
                  <a:pt x="9153526" y="421071"/>
                </a:lnTo>
                <a:lnTo>
                  <a:pt x="9429058" y="395849"/>
                </a:lnTo>
                <a:lnTo>
                  <a:pt x="9700933" y="370626"/>
                </a:lnTo>
                <a:lnTo>
                  <a:pt x="9977684" y="341551"/>
                </a:lnTo>
                <a:lnTo>
                  <a:pt x="10255655" y="309673"/>
                </a:lnTo>
                <a:lnTo>
                  <a:pt x="10529968" y="276043"/>
                </a:lnTo>
                <a:lnTo>
                  <a:pt x="10807939" y="236809"/>
                </a:lnTo>
                <a:lnTo>
                  <a:pt x="11084690" y="194772"/>
                </a:lnTo>
                <a:lnTo>
                  <a:pt x="11362661" y="153085"/>
                </a:lnTo>
                <a:lnTo>
                  <a:pt x="11639412" y="104392"/>
                </a:lnTo>
                <a:lnTo>
                  <a:pt x="11914945" y="54648"/>
                </a:lnTo>
                <a:lnTo>
                  <a:pt x="12191696" y="2452"/>
                </a:lnTo>
                <a:lnTo>
                  <a:pt x="12191696" y="2109542"/>
                </a:lnTo>
                <a:lnTo>
                  <a:pt x="12191999" y="2109542"/>
                </a:lnTo>
                <a:lnTo>
                  <a:pt x="12191999" y="2802467"/>
                </a:lnTo>
                <a:lnTo>
                  <a:pt x="12192418" y="2802467"/>
                </a:lnTo>
                <a:lnTo>
                  <a:pt x="12192418" y="5095933"/>
                </a:lnTo>
                <a:lnTo>
                  <a:pt x="1" y="5095933"/>
                </a:lnTo>
                <a:lnTo>
                  <a:pt x="1" y="4074529"/>
                </a:lnTo>
                <a:lnTo>
                  <a:pt x="0" y="4074529"/>
                </a:lnTo>
                <a:lnTo>
                  <a:pt x="0" y="2109542"/>
                </a:lnTo>
                <a:lnTo>
                  <a:pt x="1" y="2109542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9A66555C-0C7F-4751-9528-2650D9BA5F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36915" y="6355080"/>
            <a:ext cx="3859795" cy="304801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US">
                <a:solidFill>
                  <a:schemeClr val="accent1"/>
                </a:solidFill>
              </a:rPr>
              <a:t>Aula 19</a:t>
            </a:r>
          </a:p>
        </p:txBody>
      </p:sp>
      <p:graphicFrame>
        <p:nvGraphicFramePr>
          <p:cNvPr id="6" name="Espaço Reservado para Conteúdo 2">
            <a:extLst>
              <a:ext uri="{FF2B5EF4-FFF2-40B4-BE49-F238E27FC236}">
                <a16:creationId xmlns:a16="http://schemas.microsoft.com/office/drawing/2014/main" id="{9F19EA97-52B2-4C3F-8406-F155EFB694D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41554205"/>
              </p:ext>
            </p:extLst>
          </p:nvPr>
        </p:nvGraphicFramePr>
        <p:xfrm>
          <a:off x="648930" y="2810256"/>
          <a:ext cx="10895370" cy="340427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66565413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2">
                <a:shade val="69000"/>
                <a:hueMod val="108000"/>
                <a:satMod val="164000"/>
                <a:lumMod val="74000"/>
              </a:schemeClr>
              <a:schemeClr val="bg2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A1CD229-8382-4C46-94D5-E779C3E64D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</p:spPr>
        <p:txBody>
          <a:bodyPr>
            <a:normAutofit/>
          </a:bodyPr>
          <a:lstStyle/>
          <a:p>
            <a:r>
              <a:rPr lang="pt-BR" dirty="0" err="1"/>
              <a:t>Cours</a:t>
            </a:r>
            <a:r>
              <a:rPr lang="pt-BR" dirty="0"/>
              <a:t> de </a:t>
            </a:r>
            <a:r>
              <a:rPr lang="pt-BR" dirty="0" err="1"/>
              <a:t>Français</a:t>
            </a:r>
            <a:r>
              <a:rPr lang="pt-BR" dirty="0"/>
              <a:t> – </a:t>
            </a:r>
            <a:r>
              <a:rPr lang="pt-BR" dirty="0" err="1"/>
              <a:t>Niveau</a:t>
            </a:r>
            <a:r>
              <a:rPr lang="pt-BR" dirty="0"/>
              <a:t> </a:t>
            </a:r>
            <a:r>
              <a:rPr lang="pt-BR"/>
              <a:t>Débutant</a:t>
            </a:r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9A66555C-0C7F-4751-9528-2650D9BA5F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5400000">
            <a:off x="8951573" y="3225297"/>
            <a:ext cx="3859795" cy="304801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US" dirty="0"/>
              <a:t>Aula 19</a:t>
            </a:r>
            <a:endParaRPr lang="en-US"/>
          </a:p>
        </p:txBody>
      </p:sp>
      <p:graphicFrame>
        <p:nvGraphicFramePr>
          <p:cNvPr id="6" name="Espaço Reservado para Conteúdo 2">
            <a:extLst>
              <a:ext uri="{FF2B5EF4-FFF2-40B4-BE49-F238E27FC236}">
                <a16:creationId xmlns:a16="http://schemas.microsoft.com/office/drawing/2014/main" id="{9471B510-A7FB-4CD1-ADF0-5EB7567478D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06370818"/>
              </p:ext>
            </p:extLst>
          </p:nvPr>
        </p:nvGraphicFramePr>
        <p:xfrm>
          <a:off x="646111" y="2140085"/>
          <a:ext cx="9404352" cy="40564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8484816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2">
                <a:shade val="69000"/>
                <a:hueMod val="108000"/>
                <a:satMod val="164000"/>
                <a:lumMod val="74000"/>
              </a:schemeClr>
              <a:schemeClr val="bg2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 26">
            <a:extLst>
              <a:ext uri="{FF2B5EF4-FFF2-40B4-BE49-F238E27FC236}">
                <a16:creationId xmlns:a16="http://schemas.microsoft.com/office/drawing/2014/main" id="{923E8915-D2AA-4327-A45A-972C3CA957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29" name="Rectangle 28">
            <a:extLst>
              <a:ext uri="{FF2B5EF4-FFF2-40B4-BE49-F238E27FC236}">
                <a16:creationId xmlns:a16="http://schemas.microsoft.com/office/drawing/2014/main" id="{8302FC3C-9804-4950-B721-5FD704BA60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0" y="0"/>
            <a:ext cx="12188952" cy="6858000"/>
          </a:xfrm>
          <a:prstGeom prst="rect">
            <a:avLst/>
          </a:prstGeom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6B9695BD-ECF6-49CA-8877-8C493193C6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5" y="1828800"/>
            <a:ext cx="0" cy="3200400"/>
          </a:xfrm>
          <a:prstGeom prst="line">
            <a:avLst/>
          </a:prstGeom>
          <a:ln w="1905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3" name="Picture 32">
            <a:extLst>
              <a:ext uri="{FF2B5EF4-FFF2-40B4-BE49-F238E27FC236}">
                <a16:creationId xmlns:a16="http://schemas.microsoft.com/office/drawing/2014/main" id="{3BC6EBB2-9BDC-4075-BA6B-43A9FBF9C8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228080"/>
            <a:ext cx="993734" cy="762000"/>
          </a:xfrm>
          <a:prstGeom prst="rect">
            <a:avLst/>
          </a:prstGeom>
        </p:spPr>
      </p:pic>
      <p:sp>
        <p:nvSpPr>
          <p:cNvPr id="35" name="Freeform 5">
            <a:extLst>
              <a:ext uri="{FF2B5EF4-FFF2-40B4-BE49-F238E27FC236}">
                <a16:creationId xmlns:a16="http://schemas.microsoft.com/office/drawing/2014/main" id="{F3798573-F27B-47EB-8EA4-7EE34954C2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>
            <a:off x="-1588" y="0"/>
            <a:ext cx="12192000" cy="6856413"/>
          </a:xfrm>
          <a:custGeom>
            <a:avLst/>
            <a:gdLst/>
            <a:ahLst/>
            <a:cxnLst/>
            <a:rect l="0" t="0" r="r" b="b"/>
            <a:pathLst>
              <a:path w="15356" h="8638">
                <a:moveTo>
                  <a:pt x="0" y="0"/>
                </a:moveTo>
                <a:lnTo>
                  <a:pt x="0" y="8638"/>
                </a:lnTo>
                <a:lnTo>
                  <a:pt x="15356" y="8638"/>
                </a:lnTo>
                <a:lnTo>
                  <a:pt x="15356" y="0"/>
                </a:lnTo>
                <a:lnTo>
                  <a:pt x="0" y="0"/>
                </a:lnTo>
                <a:close/>
                <a:moveTo>
                  <a:pt x="14748" y="8038"/>
                </a:moveTo>
                <a:lnTo>
                  <a:pt x="600" y="8038"/>
                </a:lnTo>
                <a:lnTo>
                  <a:pt x="600" y="592"/>
                </a:lnTo>
                <a:lnTo>
                  <a:pt x="14748" y="592"/>
                </a:lnTo>
                <a:lnTo>
                  <a:pt x="14748" y="8038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1CE03F70-E192-4D76-9E77-DEE84D66E6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61110" y="6400005"/>
            <a:ext cx="3859795" cy="304801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US">
                <a:solidFill>
                  <a:schemeClr val="accent1"/>
                </a:solidFill>
              </a:rPr>
              <a:t>Aula 19</a:t>
            </a:r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987F0373-F3B4-4B7D-B27E-08A6D2225C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6195" y="804672"/>
            <a:ext cx="3521359" cy="5248656"/>
          </a:xfrm>
        </p:spPr>
        <p:txBody>
          <a:bodyPr anchor="ctr">
            <a:normAutofit/>
          </a:bodyPr>
          <a:lstStyle/>
          <a:p>
            <a:pPr algn="ctr"/>
            <a:r>
              <a:rPr lang="pt-BR"/>
              <a:t>Cours de Français – Niveau Débutant</a:t>
            </a:r>
          </a:p>
        </p:txBody>
      </p:sp>
      <p:sp>
        <p:nvSpPr>
          <p:cNvPr id="22" name="Subtítulo 2">
            <a:extLst>
              <a:ext uri="{FF2B5EF4-FFF2-40B4-BE49-F238E27FC236}">
                <a16:creationId xmlns:a16="http://schemas.microsoft.com/office/drawing/2014/main" id="{D026F5D0-1BEF-4EC7-B442-DEC8078AFC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75861" y="804671"/>
            <a:ext cx="6399930" cy="5248657"/>
          </a:xfrm>
        </p:spPr>
        <p:txBody>
          <a:bodyPr anchor="ctr">
            <a:normAutofit/>
          </a:bodyPr>
          <a:lstStyle/>
          <a:p>
            <a:r>
              <a:rPr lang="pt-BR" dirty="0" err="1"/>
              <a:t>Vocabulaire</a:t>
            </a:r>
            <a:r>
              <a:rPr lang="pt-BR" dirty="0"/>
              <a:t>  </a:t>
            </a:r>
            <a:r>
              <a:rPr lang="pt-BR" dirty="0" err="1"/>
              <a:t>Verbes</a:t>
            </a:r>
            <a:r>
              <a:rPr lang="pt-BR" dirty="0"/>
              <a:t> em -ER</a:t>
            </a:r>
          </a:p>
        </p:txBody>
      </p:sp>
    </p:spTree>
    <p:extLst>
      <p:ext uri="{BB962C8B-B14F-4D97-AF65-F5344CB8AC3E}">
        <p14:creationId xmlns:p14="http://schemas.microsoft.com/office/powerpoint/2010/main" val="2388316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8">
            <a:extLst>
              <a:ext uri="{FF2B5EF4-FFF2-40B4-BE49-F238E27FC236}">
                <a16:creationId xmlns:a16="http://schemas.microsoft.com/office/drawing/2014/main" id="{F747F1B4-B831-4277-8AB0-32767F7EB7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Freeform 7">
            <a:extLst>
              <a:ext uri="{FF2B5EF4-FFF2-40B4-BE49-F238E27FC236}">
                <a16:creationId xmlns:a16="http://schemas.microsoft.com/office/drawing/2014/main" id="{D80CFA21-AB7C-4BEB-9BFF-05764FBBF3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19939" y="1460230"/>
            <a:ext cx="3472060" cy="825932"/>
          </a:xfrm>
          <a:custGeom>
            <a:avLst/>
            <a:gdLst>
              <a:gd name="connsiteX0" fmla="*/ 3470310 w 3472060"/>
              <a:gd name="connsiteY0" fmla="*/ 0 h 825932"/>
              <a:gd name="connsiteX1" fmla="*/ 3472060 w 3472060"/>
              <a:gd name="connsiteY1" fmla="*/ 12850 h 825932"/>
              <a:gd name="connsiteX2" fmla="*/ 3472060 w 3472060"/>
              <a:gd name="connsiteY2" fmla="*/ 480529 h 825932"/>
              <a:gd name="connsiteX3" fmla="*/ 3363699 w 3472060"/>
              <a:gd name="connsiteY3" fmla="*/ 498471 h 825932"/>
              <a:gd name="connsiteX4" fmla="*/ 42060 w 3472060"/>
              <a:gd name="connsiteY4" fmla="*/ 824486 h 825932"/>
              <a:gd name="connsiteX5" fmla="*/ 0 w 3472060"/>
              <a:gd name="connsiteY5" fmla="*/ 758452 h 825932"/>
              <a:gd name="connsiteX6" fmla="*/ 188014 w 3472060"/>
              <a:gd name="connsiteY6" fmla="*/ 735602 h 825932"/>
              <a:gd name="connsiteX7" fmla="*/ 284087 w 3472060"/>
              <a:gd name="connsiteY7" fmla="*/ 722590 h 825932"/>
              <a:gd name="connsiteX8" fmla="*/ 382288 w 3472060"/>
              <a:gd name="connsiteY8" fmla="*/ 709392 h 825932"/>
              <a:gd name="connsiteX9" fmla="*/ 481858 w 3472060"/>
              <a:gd name="connsiteY9" fmla="*/ 695774 h 825932"/>
              <a:gd name="connsiteX10" fmla="*/ 581897 w 3472060"/>
              <a:gd name="connsiteY10" fmla="*/ 680711 h 825932"/>
              <a:gd name="connsiteX11" fmla="*/ 683670 w 3472060"/>
              <a:gd name="connsiteY11" fmla="*/ 665256 h 825932"/>
              <a:gd name="connsiteX12" fmla="*/ 787206 w 3472060"/>
              <a:gd name="connsiteY12" fmla="*/ 649587 h 825932"/>
              <a:gd name="connsiteX13" fmla="*/ 892019 w 3472060"/>
              <a:gd name="connsiteY13" fmla="*/ 632968 h 825932"/>
              <a:gd name="connsiteX14" fmla="*/ 997620 w 3472060"/>
              <a:gd name="connsiteY14" fmla="*/ 614667 h 825932"/>
              <a:gd name="connsiteX15" fmla="*/ 1104727 w 3472060"/>
              <a:gd name="connsiteY15" fmla="*/ 596741 h 825932"/>
              <a:gd name="connsiteX16" fmla="*/ 1212669 w 3472060"/>
              <a:gd name="connsiteY16" fmla="*/ 577397 h 825932"/>
              <a:gd name="connsiteX17" fmla="*/ 1321506 w 3472060"/>
              <a:gd name="connsiteY17" fmla="*/ 556988 h 825932"/>
              <a:gd name="connsiteX18" fmla="*/ 1430709 w 3472060"/>
              <a:gd name="connsiteY18" fmla="*/ 536607 h 825932"/>
              <a:gd name="connsiteX19" fmla="*/ 1541050 w 3472060"/>
              <a:gd name="connsiteY19" fmla="*/ 514481 h 825932"/>
              <a:gd name="connsiteX20" fmla="*/ 1652805 w 3472060"/>
              <a:gd name="connsiteY20" fmla="*/ 492202 h 825932"/>
              <a:gd name="connsiteX21" fmla="*/ 1763708 w 3472060"/>
              <a:gd name="connsiteY21" fmla="*/ 469161 h 825932"/>
              <a:gd name="connsiteX22" fmla="*/ 1875795 w 3472060"/>
              <a:gd name="connsiteY22" fmla="*/ 444641 h 825932"/>
              <a:gd name="connsiteX23" fmla="*/ 1989128 w 3472060"/>
              <a:gd name="connsiteY23" fmla="*/ 418995 h 825932"/>
              <a:gd name="connsiteX24" fmla="*/ 2102476 w 3472060"/>
              <a:gd name="connsiteY24" fmla="*/ 393438 h 825932"/>
              <a:gd name="connsiteX25" fmla="*/ 2215549 w 3472060"/>
              <a:gd name="connsiteY25" fmla="*/ 366291 h 825932"/>
              <a:gd name="connsiteX26" fmla="*/ 2330490 w 3472060"/>
              <a:gd name="connsiteY26" fmla="*/ 337455 h 825932"/>
              <a:gd name="connsiteX27" fmla="*/ 2443333 w 3472060"/>
              <a:gd name="connsiteY27" fmla="*/ 308983 h 825932"/>
              <a:gd name="connsiteX28" fmla="*/ 2558014 w 3472060"/>
              <a:gd name="connsiteY28" fmla="*/ 278646 h 825932"/>
              <a:gd name="connsiteX29" fmla="*/ 2673621 w 3472060"/>
              <a:gd name="connsiteY29" fmla="*/ 247421 h 825932"/>
              <a:gd name="connsiteX30" fmla="*/ 2787008 w 3472060"/>
              <a:gd name="connsiteY30" fmla="*/ 215853 h 825932"/>
              <a:gd name="connsiteX31" fmla="*/ 2901442 w 3472060"/>
              <a:gd name="connsiteY31" fmla="*/ 182011 h 825932"/>
              <a:gd name="connsiteX32" fmla="*/ 3015722 w 3472060"/>
              <a:gd name="connsiteY32" fmla="*/ 147286 h 825932"/>
              <a:gd name="connsiteX33" fmla="*/ 3130018 w 3472060"/>
              <a:gd name="connsiteY33" fmla="*/ 112649 h 825932"/>
              <a:gd name="connsiteX34" fmla="*/ 3243551 w 3472060"/>
              <a:gd name="connsiteY34" fmla="*/ 75688 h 825932"/>
              <a:gd name="connsiteX35" fmla="*/ 3356992 w 3472060"/>
              <a:gd name="connsiteY35" fmla="*/ 38197 h 825932"/>
              <a:gd name="connsiteX36" fmla="*/ 3470310 w 3472060"/>
              <a:gd name="connsiteY36" fmla="*/ 0 h 8259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3472060" h="825932">
                <a:moveTo>
                  <a:pt x="3470310" y="0"/>
                </a:moveTo>
                <a:lnTo>
                  <a:pt x="3472060" y="12850"/>
                </a:lnTo>
                <a:lnTo>
                  <a:pt x="3472060" y="480529"/>
                </a:lnTo>
                <a:lnTo>
                  <a:pt x="3363699" y="498471"/>
                </a:lnTo>
                <a:cubicBezTo>
                  <a:pt x="2435623" y="645518"/>
                  <a:pt x="603076" y="844866"/>
                  <a:pt x="42060" y="824486"/>
                </a:cubicBezTo>
                <a:cubicBezTo>
                  <a:pt x="28151" y="802425"/>
                  <a:pt x="13909" y="780513"/>
                  <a:pt x="0" y="758452"/>
                </a:cubicBezTo>
                <a:lnTo>
                  <a:pt x="188014" y="735602"/>
                </a:lnTo>
                <a:lnTo>
                  <a:pt x="284087" y="722590"/>
                </a:lnTo>
                <a:lnTo>
                  <a:pt x="382288" y="709392"/>
                </a:lnTo>
                <a:lnTo>
                  <a:pt x="481858" y="695774"/>
                </a:lnTo>
                <a:lnTo>
                  <a:pt x="581897" y="680711"/>
                </a:lnTo>
                <a:lnTo>
                  <a:pt x="683670" y="665256"/>
                </a:lnTo>
                <a:lnTo>
                  <a:pt x="787206" y="649587"/>
                </a:lnTo>
                <a:lnTo>
                  <a:pt x="892019" y="632968"/>
                </a:lnTo>
                <a:lnTo>
                  <a:pt x="997620" y="614667"/>
                </a:lnTo>
                <a:lnTo>
                  <a:pt x="1104727" y="596741"/>
                </a:lnTo>
                <a:lnTo>
                  <a:pt x="1212669" y="577397"/>
                </a:lnTo>
                <a:lnTo>
                  <a:pt x="1321506" y="556988"/>
                </a:lnTo>
                <a:lnTo>
                  <a:pt x="1430709" y="536607"/>
                </a:lnTo>
                <a:lnTo>
                  <a:pt x="1541050" y="514481"/>
                </a:lnTo>
                <a:lnTo>
                  <a:pt x="1652805" y="492202"/>
                </a:lnTo>
                <a:lnTo>
                  <a:pt x="1763708" y="469161"/>
                </a:lnTo>
                <a:lnTo>
                  <a:pt x="1875795" y="444641"/>
                </a:lnTo>
                <a:lnTo>
                  <a:pt x="1989128" y="418995"/>
                </a:lnTo>
                <a:lnTo>
                  <a:pt x="2102476" y="393438"/>
                </a:lnTo>
                <a:lnTo>
                  <a:pt x="2215549" y="366291"/>
                </a:lnTo>
                <a:lnTo>
                  <a:pt x="2330490" y="337455"/>
                </a:lnTo>
                <a:lnTo>
                  <a:pt x="2443333" y="308983"/>
                </a:lnTo>
                <a:lnTo>
                  <a:pt x="2558014" y="278646"/>
                </a:lnTo>
                <a:lnTo>
                  <a:pt x="2673621" y="247421"/>
                </a:lnTo>
                <a:lnTo>
                  <a:pt x="2787008" y="215853"/>
                </a:lnTo>
                <a:lnTo>
                  <a:pt x="2901442" y="182011"/>
                </a:lnTo>
                <a:lnTo>
                  <a:pt x="3015722" y="147286"/>
                </a:lnTo>
                <a:lnTo>
                  <a:pt x="3130018" y="112649"/>
                </a:lnTo>
                <a:lnTo>
                  <a:pt x="3243551" y="75688"/>
                </a:lnTo>
                <a:lnTo>
                  <a:pt x="3356992" y="38197"/>
                </a:lnTo>
                <a:lnTo>
                  <a:pt x="3470310" y="0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</p:spPr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987F0373-F3B4-4B7D-B27E-08A6D2225C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8930" y="629267"/>
            <a:ext cx="9252154" cy="1016654"/>
          </a:xfrm>
        </p:spPr>
        <p:txBody>
          <a:bodyPr>
            <a:normAutofit/>
          </a:bodyPr>
          <a:lstStyle/>
          <a:p>
            <a:r>
              <a:rPr lang="pt-BR" sz="3900">
                <a:solidFill>
                  <a:srgbClr val="EBEBEB"/>
                </a:solidFill>
              </a:rPr>
              <a:t>Cours de Français – Niveau Débutant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12F7E335-851A-4CAE-B09F-E657819D460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5" name="Freeform: Shape 34">
            <a:extLst>
              <a:ext uri="{FF2B5EF4-FFF2-40B4-BE49-F238E27FC236}">
                <a16:creationId xmlns:a16="http://schemas.microsoft.com/office/drawing/2014/main" id="{10B541F0-7F6E-402E-84D8-CF96EACA5F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>
            <a:off x="-1" y="1762067"/>
            <a:ext cx="12192418" cy="5095933"/>
          </a:xfrm>
          <a:custGeom>
            <a:avLst/>
            <a:gdLst>
              <a:gd name="connsiteX0" fmla="*/ 1 w 12192418"/>
              <a:gd name="connsiteY0" fmla="*/ 0 h 5095933"/>
              <a:gd name="connsiteX1" fmla="*/ 71932 w 12192418"/>
              <a:gd name="connsiteY1" fmla="*/ 12261 h 5095933"/>
              <a:gd name="connsiteX2" fmla="*/ 282849 w 12192418"/>
              <a:gd name="connsiteY2" fmla="*/ 48343 h 5095933"/>
              <a:gd name="connsiteX3" fmla="*/ 436464 w 12192418"/>
              <a:gd name="connsiteY3" fmla="*/ 73565 h 5095933"/>
              <a:gd name="connsiteX4" fmla="*/ 619339 w 12192418"/>
              <a:gd name="connsiteY4" fmla="*/ 100188 h 5095933"/>
              <a:gd name="connsiteX5" fmla="*/ 836351 w 12192418"/>
              <a:gd name="connsiteY5" fmla="*/ 132066 h 5095933"/>
              <a:gd name="connsiteX6" fmla="*/ 1076528 w 12192418"/>
              <a:gd name="connsiteY6" fmla="*/ 165696 h 5095933"/>
              <a:gd name="connsiteX7" fmla="*/ 1347184 w 12192418"/>
              <a:gd name="connsiteY7" fmla="*/ 201077 h 5095933"/>
              <a:gd name="connsiteX8" fmla="*/ 1642223 w 12192418"/>
              <a:gd name="connsiteY8" fmla="*/ 238560 h 5095933"/>
              <a:gd name="connsiteX9" fmla="*/ 1962864 w 12192418"/>
              <a:gd name="connsiteY9" fmla="*/ 276043 h 5095933"/>
              <a:gd name="connsiteX10" fmla="*/ 2304232 w 12192418"/>
              <a:gd name="connsiteY10" fmla="*/ 314227 h 5095933"/>
              <a:gd name="connsiteX11" fmla="*/ 2672421 w 12192418"/>
              <a:gd name="connsiteY11" fmla="*/ 349608 h 5095933"/>
              <a:gd name="connsiteX12" fmla="*/ 3057678 w 12192418"/>
              <a:gd name="connsiteY12" fmla="*/ 383588 h 5095933"/>
              <a:gd name="connsiteX13" fmla="*/ 3464881 w 12192418"/>
              <a:gd name="connsiteY13" fmla="*/ 414415 h 5095933"/>
              <a:gd name="connsiteX14" fmla="*/ 3889152 w 12192418"/>
              <a:gd name="connsiteY14" fmla="*/ 443841 h 5095933"/>
              <a:gd name="connsiteX15" fmla="*/ 4331710 w 12192418"/>
              <a:gd name="connsiteY15" fmla="*/ 471515 h 5095933"/>
              <a:gd name="connsiteX16" fmla="*/ 4558476 w 12192418"/>
              <a:gd name="connsiteY16" fmla="*/ 481324 h 5095933"/>
              <a:gd name="connsiteX17" fmla="*/ 4790118 w 12192418"/>
              <a:gd name="connsiteY17" fmla="*/ 492183 h 5095933"/>
              <a:gd name="connsiteX18" fmla="*/ 5025418 w 12192418"/>
              <a:gd name="connsiteY18" fmla="*/ 502342 h 5095933"/>
              <a:gd name="connsiteX19" fmla="*/ 5261937 w 12192418"/>
              <a:gd name="connsiteY19" fmla="*/ 508998 h 5095933"/>
              <a:gd name="connsiteX20" fmla="*/ 5503332 w 12192418"/>
              <a:gd name="connsiteY20" fmla="*/ 514953 h 5095933"/>
              <a:gd name="connsiteX21" fmla="*/ 5747167 w 12192418"/>
              <a:gd name="connsiteY21" fmla="*/ 521259 h 5095933"/>
              <a:gd name="connsiteX22" fmla="*/ 5995877 w 12192418"/>
              <a:gd name="connsiteY22" fmla="*/ 525463 h 5095933"/>
              <a:gd name="connsiteX23" fmla="*/ 6247026 w 12192418"/>
              <a:gd name="connsiteY23" fmla="*/ 525463 h 5095933"/>
              <a:gd name="connsiteX24" fmla="*/ 6500613 w 12192418"/>
              <a:gd name="connsiteY24" fmla="*/ 527565 h 5095933"/>
              <a:gd name="connsiteX25" fmla="*/ 6756639 w 12192418"/>
              <a:gd name="connsiteY25" fmla="*/ 525463 h 5095933"/>
              <a:gd name="connsiteX26" fmla="*/ 7016322 w 12192418"/>
              <a:gd name="connsiteY26" fmla="*/ 521259 h 5095933"/>
              <a:gd name="connsiteX27" fmla="*/ 7276005 w 12192418"/>
              <a:gd name="connsiteY27" fmla="*/ 517406 h 5095933"/>
              <a:gd name="connsiteX28" fmla="*/ 7539345 w 12192418"/>
              <a:gd name="connsiteY28" fmla="*/ 508998 h 5095933"/>
              <a:gd name="connsiteX29" fmla="*/ 7805124 w 12192418"/>
              <a:gd name="connsiteY29" fmla="*/ 500241 h 5095933"/>
              <a:gd name="connsiteX30" fmla="*/ 8070903 w 12192418"/>
              <a:gd name="connsiteY30" fmla="*/ 490082 h 5095933"/>
              <a:gd name="connsiteX31" fmla="*/ 8339121 w 12192418"/>
              <a:gd name="connsiteY31" fmla="*/ 475719 h 5095933"/>
              <a:gd name="connsiteX32" fmla="*/ 8609776 w 12192418"/>
              <a:gd name="connsiteY32" fmla="*/ 458554 h 5095933"/>
              <a:gd name="connsiteX33" fmla="*/ 8881651 w 12192418"/>
              <a:gd name="connsiteY33" fmla="*/ 442089 h 5095933"/>
              <a:gd name="connsiteX34" fmla="*/ 9153526 w 12192418"/>
              <a:gd name="connsiteY34" fmla="*/ 421071 h 5095933"/>
              <a:gd name="connsiteX35" fmla="*/ 9429058 w 12192418"/>
              <a:gd name="connsiteY35" fmla="*/ 395849 h 5095933"/>
              <a:gd name="connsiteX36" fmla="*/ 9700933 w 12192418"/>
              <a:gd name="connsiteY36" fmla="*/ 370626 h 5095933"/>
              <a:gd name="connsiteX37" fmla="*/ 9977684 w 12192418"/>
              <a:gd name="connsiteY37" fmla="*/ 341551 h 5095933"/>
              <a:gd name="connsiteX38" fmla="*/ 10255655 w 12192418"/>
              <a:gd name="connsiteY38" fmla="*/ 309673 h 5095933"/>
              <a:gd name="connsiteX39" fmla="*/ 10529968 w 12192418"/>
              <a:gd name="connsiteY39" fmla="*/ 276043 h 5095933"/>
              <a:gd name="connsiteX40" fmla="*/ 10807939 w 12192418"/>
              <a:gd name="connsiteY40" fmla="*/ 236809 h 5095933"/>
              <a:gd name="connsiteX41" fmla="*/ 11084690 w 12192418"/>
              <a:gd name="connsiteY41" fmla="*/ 194772 h 5095933"/>
              <a:gd name="connsiteX42" fmla="*/ 11362661 w 12192418"/>
              <a:gd name="connsiteY42" fmla="*/ 153085 h 5095933"/>
              <a:gd name="connsiteX43" fmla="*/ 11639412 w 12192418"/>
              <a:gd name="connsiteY43" fmla="*/ 104392 h 5095933"/>
              <a:gd name="connsiteX44" fmla="*/ 11914945 w 12192418"/>
              <a:gd name="connsiteY44" fmla="*/ 54648 h 5095933"/>
              <a:gd name="connsiteX45" fmla="*/ 12191696 w 12192418"/>
              <a:gd name="connsiteY45" fmla="*/ 2452 h 5095933"/>
              <a:gd name="connsiteX46" fmla="*/ 12191696 w 12192418"/>
              <a:gd name="connsiteY46" fmla="*/ 2109542 h 5095933"/>
              <a:gd name="connsiteX47" fmla="*/ 12191999 w 12192418"/>
              <a:gd name="connsiteY47" fmla="*/ 2109542 h 5095933"/>
              <a:gd name="connsiteX48" fmla="*/ 12191999 w 12192418"/>
              <a:gd name="connsiteY48" fmla="*/ 2802467 h 5095933"/>
              <a:gd name="connsiteX49" fmla="*/ 12192418 w 12192418"/>
              <a:gd name="connsiteY49" fmla="*/ 2802467 h 5095933"/>
              <a:gd name="connsiteX50" fmla="*/ 12192418 w 12192418"/>
              <a:gd name="connsiteY50" fmla="*/ 5095933 h 5095933"/>
              <a:gd name="connsiteX51" fmla="*/ 1 w 12192418"/>
              <a:gd name="connsiteY51" fmla="*/ 5095933 h 5095933"/>
              <a:gd name="connsiteX52" fmla="*/ 1 w 12192418"/>
              <a:gd name="connsiteY52" fmla="*/ 4074529 h 5095933"/>
              <a:gd name="connsiteX53" fmla="*/ 0 w 12192418"/>
              <a:gd name="connsiteY53" fmla="*/ 4074529 h 5095933"/>
              <a:gd name="connsiteX54" fmla="*/ 0 w 12192418"/>
              <a:gd name="connsiteY54" fmla="*/ 2109542 h 5095933"/>
              <a:gd name="connsiteX55" fmla="*/ 1 w 12192418"/>
              <a:gd name="connsiteY55" fmla="*/ 2109542 h 50959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</a:cxnLst>
            <a:rect l="l" t="t" r="r" b="b"/>
            <a:pathLst>
              <a:path w="12192418" h="5095933">
                <a:moveTo>
                  <a:pt x="1" y="0"/>
                </a:moveTo>
                <a:lnTo>
                  <a:pt x="71932" y="12261"/>
                </a:lnTo>
                <a:lnTo>
                  <a:pt x="282849" y="48343"/>
                </a:lnTo>
                <a:lnTo>
                  <a:pt x="436464" y="73565"/>
                </a:lnTo>
                <a:lnTo>
                  <a:pt x="619339" y="100188"/>
                </a:lnTo>
                <a:lnTo>
                  <a:pt x="836351" y="132066"/>
                </a:lnTo>
                <a:lnTo>
                  <a:pt x="1076528" y="165696"/>
                </a:lnTo>
                <a:lnTo>
                  <a:pt x="1347184" y="201077"/>
                </a:lnTo>
                <a:lnTo>
                  <a:pt x="1642223" y="238560"/>
                </a:lnTo>
                <a:lnTo>
                  <a:pt x="1962864" y="276043"/>
                </a:lnTo>
                <a:lnTo>
                  <a:pt x="2304232" y="314227"/>
                </a:lnTo>
                <a:lnTo>
                  <a:pt x="2672421" y="349608"/>
                </a:lnTo>
                <a:lnTo>
                  <a:pt x="3057678" y="383588"/>
                </a:lnTo>
                <a:lnTo>
                  <a:pt x="3464881" y="414415"/>
                </a:lnTo>
                <a:lnTo>
                  <a:pt x="3889152" y="443841"/>
                </a:lnTo>
                <a:lnTo>
                  <a:pt x="4331710" y="471515"/>
                </a:lnTo>
                <a:lnTo>
                  <a:pt x="4558476" y="481324"/>
                </a:lnTo>
                <a:lnTo>
                  <a:pt x="4790118" y="492183"/>
                </a:lnTo>
                <a:lnTo>
                  <a:pt x="5025418" y="502342"/>
                </a:lnTo>
                <a:lnTo>
                  <a:pt x="5261937" y="508998"/>
                </a:lnTo>
                <a:lnTo>
                  <a:pt x="5503332" y="514953"/>
                </a:lnTo>
                <a:lnTo>
                  <a:pt x="5747167" y="521259"/>
                </a:lnTo>
                <a:lnTo>
                  <a:pt x="5995877" y="525463"/>
                </a:lnTo>
                <a:lnTo>
                  <a:pt x="6247026" y="525463"/>
                </a:lnTo>
                <a:lnTo>
                  <a:pt x="6500613" y="527565"/>
                </a:lnTo>
                <a:lnTo>
                  <a:pt x="6756639" y="525463"/>
                </a:lnTo>
                <a:lnTo>
                  <a:pt x="7016322" y="521259"/>
                </a:lnTo>
                <a:lnTo>
                  <a:pt x="7276005" y="517406"/>
                </a:lnTo>
                <a:lnTo>
                  <a:pt x="7539345" y="508998"/>
                </a:lnTo>
                <a:lnTo>
                  <a:pt x="7805124" y="500241"/>
                </a:lnTo>
                <a:lnTo>
                  <a:pt x="8070903" y="490082"/>
                </a:lnTo>
                <a:lnTo>
                  <a:pt x="8339121" y="475719"/>
                </a:lnTo>
                <a:lnTo>
                  <a:pt x="8609776" y="458554"/>
                </a:lnTo>
                <a:lnTo>
                  <a:pt x="8881651" y="442089"/>
                </a:lnTo>
                <a:lnTo>
                  <a:pt x="9153526" y="421071"/>
                </a:lnTo>
                <a:lnTo>
                  <a:pt x="9429058" y="395849"/>
                </a:lnTo>
                <a:lnTo>
                  <a:pt x="9700933" y="370626"/>
                </a:lnTo>
                <a:lnTo>
                  <a:pt x="9977684" y="341551"/>
                </a:lnTo>
                <a:lnTo>
                  <a:pt x="10255655" y="309673"/>
                </a:lnTo>
                <a:lnTo>
                  <a:pt x="10529968" y="276043"/>
                </a:lnTo>
                <a:lnTo>
                  <a:pt x="10807939" y="236809"/>
                </a:lnTo>
                <a:lnTo>
                  <a:pt x="11084690" y="194772"/>
                </a:lnTo>
                <a:lnTo>
                  <a:pt x="11362661" y="153085"/>
                </a:lnTo>
                <a:lnTo>
                  <a:pt x="11639412" y="104392"/>
                </a:lnTo>
                <a:lnTo>
                  <a:pt x="11914945" y="54648"/>
                </a:lnTo>
                <a:lnTo>
                  <a:pt x="12191696" y="2452"/>
                </a:lnTo>
                <a:lnTo>
                  <a:pt x="12191696" y="2109542"/>
                </a:lnTo>
                <a:lnTo>
                  <a:pt x="12191999" y="2109542"/>
                </a:lnTo>
                <a:lnTo>
                  <a:pt x="12191999" y="2802467"/>
                </a:lnTo>
                <a:lnTo>
                  <a:pt x="12192418" y="2802467"/>
                </a:lnTo>
                <a:lnTo>
                  <a:pt x="12192418" y="5095933"/>
                </a:lnTo>
                <a:lnTo>
                  <a:pt x="1" y="5095933"/>
                </a:lnTo>
                <a:lnTo>
                  <a:pt x="1" y="4074529"/>
                </a:lnTo>
                <a:lnTo>
                  <a:pt x="0" y="4074529"/>
                </a:lnTo>
                <a:lnTo>
                  <a:pt x="0" y="2109542"/>
                </a:lnTo>
                <a:lnTo>
                  <a:pt x="1" y="2109542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1CE03F70-E192-4D76-9E77-DEE84D66E6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36915" y="6355080"/>
            <a:ext cx="3859795" cy="304801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US">
                <a:solidFill>
                  <a:schemeClr val="accent1"/>
                </a:solidFill>
              </a:rPr>
              <a:t>Aula 19</a:t>
            </a:r>
          </a:p>
        </p:txBody>
      </p:sp>
      <p:graphicFrame>
        <p:nvGraphicFramePr>
          <p:cNvPr id="24" name="Subtítulo 2">
            <a:extLst>
              <a:ext uri="{FF2B5EF4-FFF2-40B4-BE49-F238E27FC236}">
                <a16:creationId xmlns:a16="http://schemas.microsoft.com/office/drawing/2014/main" id="{17B8B0CD-B849-4735-A5AA-760077F21D9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63890884"/>
              </p:ext>
            </p:extLst>
          </p:nvPr>
        </p:nvGraphicFramePr>
        <p:xfrm>
          <a:off x="648930" y="2810256"/>
          <a:ext cx="10895370" cy="340427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64892821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47AEA421-5F29-4BA7-9360-2501B59879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 7">
            <a:extLst>
              <a:ext uri="{FF2B5EF4-FFF2-40B4-BE49-F238E27FC236}">
                <a16:creationId xmlns:a16="http://schemas.microsoft.com/office/drawing/2014/main" id="{9348F0CB-4904-4DEF-BDD4-ADEC2DCCCB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19939" y="1460230"/>
            <a:ext cx="3472060" cy="825932"/>
          </a:xfrm>
          <a:custGeom>
            <a:avLst/>
            <a:gdLst>
              <a:gd name="connsiteX0" fmla="*/ 3470310 w 3472060"/>
              <a:gd name="connsiteY0" fmla="*/ 0 h 825932"/>
              <a:gd name="connsiteX1" fmla="*/ 3472060 w 3472060"/>
              <a:gd name="connsiteY1" fmla="*/ 12850 h 825932"/>
              <a:gd name="connsiteX2" fmla="*/ 3472060 w 3472060"/>
              <a:gd name="connsiteY2" fmla="*/ 480529 h 825932"/>
              <a:gd name="connsiteX3" fmla="*/ 3363699 w 3472060"/>
              <a:gd name="connsiteY3" fmla="*/ 498471 h 825932"/>
              <a:gd name="connsiteX4" fmla="*/ 42060 w 3472060"/>
              <a:gd name="connsiteY4" fmla="*/ 824486 h 825932"/>
              <a:gd name="connsiteX5" fmla="*/ 0 w 3472060"/>
              <a:gd name="connsiteY5" fmla="*/ 758452 h 825932"/>
              <a:gd name="connsiteX6" fmla="*/ 188014 w 3472060"/>
              <a:gd name="connsiteY6" fmla="*/ 735602 h 825932"/>
              <a:gd name="connsiteX7" fmla="*/ 284087 w 3472060"/>
              <a:gd name="connsiteY7" fmla="*/ 722590 h 825932"/>
              <a:gd name="connsiteX8" fmla="*/ 382288 w 3472060"/>
              <a:gd name="connsiteY8" fmla="*/ 709392 h 825932"/>
              <a:gd name="connsiteX9" fmla="*/ 481858 w 3472060"/>
              <a:gd name="connsiteY9" fmla="*/ 695774 h 825932"/>
              <a:gd name="connsiteX10" fmla="*/ 581897 w 3472060"/>
              <a:gd name="connsiteY10" fmla="*/ 680711 h 825932"/>
              <a:gd name="connsiteX11" fmla="*/ 683670 w 3472060"/>
              <a:gd name="connsiteY11" fmla="*/ 665256 h 825932"/>
              <a:gd name="connsiteX12" fmla="*/ 787206 w 3472060"/>
              <a:gd name="connsiteY12" fmla="*/ 649587 h 825932"/>
              <a:gd name="connsiteX13" fmla="*/ 892019 w 3472060"/>
              <a:gd name="connsiteY13" fmla="*/ 632968 h 825932"/>
              <a:gd name="connsiteX14" fmla="*/ 997620 w 3472060"/>
              <a:gd name="connsiteY14" fmla="*/ 614667 h 825932"/>
              <a:gd name="connsiteX15" fmla="*/ 1104727 w 3472060"/>
              <a:gd name="connsiteY15" fmla="*/ 596741 h 825932"/>
              <a:gd name="connsiteX16" fmla="*/ 1212669 w 3472060"/>
              <a:gd name="connsiteY16" fmla="*/ 577397 h 825932"/>
              <a:gd name="connsiteX17" fmla="*/ 1321506 w 3472060"/>
              <a:gd name="connsiteY17" fmla="*/ 556988 h 825932"/>
              <a:gd name="connsiteX18" fmla="*/ 1430709 w 3472060"/>
              <a:gd name="connsiteY18" fmla="*/ 536607 h 825932"/>
              <a:gd name="connsiteX19" fmla="*/ 1541050 w 3472060"/>
              <a:gd name="connsiteY19" fmla="*/ 514481 h 825932"/>
              <a:gd name="connsiteX20" fmla="*/ 1652805 w 3472060"/>
              <a:gd name="connsiteY20" fmla="*/ 492202 h 825932"/>
              <a:gd name="connsiteX21" fmla="*/ 1763708 w 3472060"/>
              <a:gd name="connsiteY21" fmla="*/ 469161 h 825932"/>
              <a:gd name="connsiteX22" fmla="*/ 1875795 w 3472060"/>
              <a:gd name="connsiteY22" fmla="*/ 444641 h 825932"/>
              <a:gd name="connsiteX23" fmla="*/ 1989128 w 3472060"/>
              <a:gd name="connsiteY23" fmla="*/ 418995 h 825932"/>
              <a:gd name="connsiteX24" fmla="*/ 2102476 w 3472060"/>
              <a:gd name="connsiteY24" fmla="*/ 393438 h 825932"/>
              <a:gd name="connsiteX25" fmla="*/ 2215549 w 3472060"/>
              <a:gd name="connsiteY25" fmla="*/ 366291 h 825932"/>
              <a:gd name="connsiteX26" fmla="*/ 2330490 w 3472060"/>
              <a:gd name="connsiteY26" fmla="*/ 337455 h 825932"/>
              <a:gd name="connsiteX27" fmla="*/ 2443333 w 3472060"/>
              <a:gd name="connsiteY27" fmla="*/ 308983 h 825932"/>
              <a:gd name="connsiteX28" fmla="*/ 2558014 w 3472060"/>
              <a:gd name="connsiteY28" fmla="*/ 278646 h 825932"/>
              <a:gd name="connsiteX29" fmla="*/ 2673621 w 3472060"/>
              <a:gd name="connsiteY29" fmla="*/ 247421 h 825932"/>
              <a:gd name="connsiteX30" fmla="*/ 2787008 w 3472060"/>
              <a:gd name="connsiteY30" fmla="*/ 215853 h 825932"/>
              <a:gd name="connsiteX31" fmla="*/ 2901442 w 3472060"/>
              <a:gd name="connsiteY31" fmla="*/ 182011 h 825932"/>
              <a:gd name="connsiteX32" fmla="*/ 3015722 w 3472060"/>
              <a:gd name="connsiteY32" fmla="*/ 147286 h 825932"/>
              <a:gd name="connsiteX33" fmla="*/ 3130018 w 3472060"/>
              <a:gd name="connsiteY33" fmla="*/ 112649 h 825932"/>
              <a:gd name="connsiteX34" fmla="*/ 3243551 w 3472060"/>
              <a:gd name="connsiteY34" fmla="*/ 75688 h 825932"/>
              <a:gd name="connsiteX35" fmla="*/ 3356992 w 3472060"/>
              <a:gd name="connsiteY35" fmla="*/ 38197 h 825932"/>
              <a:gd name="connsiteX36" fmla="*/ 3470310 w 3472060"/>
              <a:gd name="connsiteY36" fmla="*/ 0 h 8259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3472060" h="825932">
                <a:moveTo>
                  <a:pt x="3470310" y="0"/>
                </a:moveTo>
                <a:lnTo>
                  <a:pt x="3472060" y="12850"/>
                </a:lnTo>
                <a:lnTo>
                  <a:pt x="3472060" y="480529"/>
                </a:lnTo>
                <a:lnTo>
                  <a:pt x="3363699" y="498471"/>
                </a:lnTo>
                <a:cubicBezTo>
                  <a:pt x="2435623" y="645518"/>
                  <a:pt x="603076" y="844866"/>
                  <a:pt x="42060" y="824486"/>
                </a:cubicBezTo>
                <a:cubicBezTo>
                  <a:pt x="28151" y="802425"/>
                  <a:pt x="13909" y="780513"/>
                  <a:pt x="0" y="758452"/>
                </a:cubicBezTo>
                <a:lnTo>
                  <a:pt x="188014" y="735602"/>
                </a:lnTo>
                <a:lnTo>
                  <a:pt x="284087" y="722590"/>
                </a:lnTo>
                <a:lnTo>
                  <a:pt x="382288" y="709392"/>
                </a:lnTo>
                <a:lnTo>
                  <a:pt x="481858" y="695774"/>
                </a:lnTo>
                <a:lnTo>
                  <a:pt x="581897" y="680711"/>
                </a:lnTo>
                <a:lnTo>
                  <a:pt x="683670" y="665256"/>
                </a:lnTo>
                <a:lnTo>
                  <a:pt x="787206" y="649587"/>
                </a:lnTo>
                <a:lnTo>
                  <a:pt x="892019" y="632968"/>
                </a:lnTo>
                <a:lnTo>
                  <a:pt x="997620" y="614667"/>
                </a:lnTo>
                <a:lnTo>
                  <a:pt x="1104727" y="596741"/>
                </a:lnTo>
                <a:lnTo>
                  <a:pt x="1212669" y="577397"/>
                </a:lnTo>
                <a:lnTo>
                  <a:pt x="1321506" y="556988"/>
                </a:lnTo>
                <a:lnTo>
                  <a:pt x="1430709" y="536607"/>
                </a:lnTo>
                <a:lnTo>
                  <a:pt x="1541050" y="514481"/>
                </a:lnTo>
                <a:lnTo>
                  <a:pt x="1652805" y="492202"/>
                </a:lnTo>
                <a:lnTo>
                  <a:pt x="1763708" y="469161"/>
                </a:lnTo>
                <a:lnTo>
                  <a:pt x="1875795" y="444641"/>
                </a:lnTo>
                <a:lnTo>
                  <a:pt x="1989128" y="418995"/>
                </a:lnTo>
                <a:lnTo>
                  <a:pt x="2102476" y="393438"/>
                </a:lnTo>
                <a:lnTo>
                  <a:pt x="2215549" y="366291"/>
                </a:lnTo>
                <a:lnTo>
                  <a:pt x="2330490" y="337455"/>
                </a:lnTo>
                <a:lnTo>
                  <a:pt x="2443333" y="308983"/>
                </a:lnTo>
                <a:lnTo>
                  <a:pt x="2558014" y="278646"/>
                </a:lnTo>
                <a:lnTo>
                  <a:pt x="2673621" y="247421"/>
                </a:lnTo>
                <a:lnTo>
                  <a:pt x="2787008" y="215853"/>
                </a:lnTo>
                <a:lnTo>
                  <a:pt x="2901442" y="182011"/>
                </a:lnTo>
                <a:lnTo>
                  <a:pt x="3015722" y="147286"/>
                </a:lnTo>
                <a:lnTo>
                  <a:pt x="3130018" y="112649"/>
                </a:lnTo>
                <a:lnTo>
                  <a:pt x="3243551" y="75688"/>
                </a:lnTo>
                <a:lnTo>
                  <a:pt x="3356992" y="38197"/>
                </a:lnTo>
                <a:lnTo>
                  <a:pt x="3470310" y="0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</p:spPr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7A42F304-3654-4459-A9DB-9EBF056519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8930" y="629267"/>
            <a:ext cx="9252154" cy="1016654"/>
          </a:xfrm>
        </p:spPr>
        <p:txBody>
          <a:bodyPr>
            <a:normAutofit/>
          </a:bodyPr>
          <a:lstStyle/>
          <a:p>
            <a:r>
              <a:rPr lang="pt-BR" sz="3900">
                <a:solidFill>
                  <a:srgbClr val="EBEBEB"/>
                </a:solidFill>
              </a:rPr>
              <a:t>Cours de Français – Niveau Débutant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1583E1B8-79B3-49BB-8704-58E4AB1AF2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7BB34D5F-2B87-438E-8236-69C6068D47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>
            <a:off x="-1" y="1762067"/>
            <a:ext cx="12192418" cy="5095933"/>
          </a:xfrm>
          <a:custGeom>
            <a:avLst/>
            <a:gdLst>
              <a:gd name="connsiteX0" fmla="*/ 1 w 12192418"/>
              <a:gd name="connsiteY0" fmla="*/ 0 h 5095933"/>
              <a:gd name="connsiteX1" fmla="*/ 71932 w 12192418"/>
              <a:gd name="connsiteY1" fmla="*/ 12261 h 5095933"/>
              <a:gd name="connsiteX2" fmla="*/ 282849 w 12192418"/>
              <a:gd name="connsiteY2" fmla="*/ 48343 h 5095933"/>
              <a:gd name="connsiteX3" fmla="*/ 436464 w 12192418"/>
              <a:gd name="connsiteY3" fmla="*/ 73565 h 5095933"/>
              <a:gd name="connsiteX4" fmla="*/ 619339 w 12192418"/>
              <a:gd name="connsiteY4" fmla="*/ 100188 h 5095933"/>
              <a:gd name="connsiteX5" fmla="*/ 836351 w 12192418"/>
              <a:gd name="connsiteY5" fmla="*/ 132066 h 5095933"/>
              <a:gd name="connsiteX6" fmla="*/ 1076528 w 12192418"/>
              <a:gd name="connsiteY6" fmla="*/ 165696 h 5095933"/>
              <a:gd name="connsiteX7" fmla="*/ 1347184 w 12192418"/>
              <a:gd name="connsiteY7" fmla="*/ 201077 h 5095933"/>
              <a:gd name="connsiteX8" fmla="*/ 1642223 w 12192418"/>
              <a:gd name="connsiteY8" fmla="*/ 238560 h 5095933"/>
              <a:gd name="connsiteX9" fmla="*/ 1962864 w 12192418"/>
              <a:gd name="connsiteY9" fmla="*/ 276043 h 5095933"/>
              <a:gd name="connsiteX10" fmla="*/ 2304232 w 12192418"/>
              <a:gd name="connsiteY10" fmla="*/ 314227 h 5095933"/>
              <a:gd name="connsiteX11" fmla="*/ 2672421 w 12192418"/>
              <a:gd name="connsiteY11" fmla="*/ 349608 h 5095933"/>
              <a:gd name="connsiteX12" fmla="*/ 3057678 w 12192418"/>
              <a:gd name="connsiteY12" fmla="*/ 383588 h 5095933"/>
              <a:gd name="connsiteX13" fmla="*/ 3464881 w 12192418"/>
              <a:gd name="connsiteY13" fmla="*/ 414415 h 5095933"/>
              <a:gd name="connsiteX14" fmla="*/ 3889152 w 12192418"/>
              <a:gd name="connsiteY14" fmla="*/ 443841 h 5095933"/>
              <a:gd name="connsiteX15" fmla="*/ 4331710 w 12192418"/>
              <a:gd name="connsiteY15" fmla="*/ 471515 h 5095933"/>
              <a:gd name="connsiteX16" fmla="*/ 4558476 w 12192418"/>
              <a:gd name="connsiteY16" fmla="*/ 481324 h 5095933"/>
              <a:gd name="connsiteX17" fmla="*/ 4790118 w 12192418"/>
              <a:gd name="connsiteY17" fmla="*/ 492183 h 5095933"/>
              <a:gd name="connsiteX18" fmla="*/ 5025418 w 12192418"/>
              <a:gd name="connsiteY18" fmla="*/ 502342 h 5095933"/>
              <a:gd name="connsiteX19" fmla="*/ 5261937 w 12192418"/>
              <a:gd name="connsiteY19" fmla="*/ 508998 h 5095933"/>
              <a:gd name="connsiteX20" fmla="*/ 5503332 w 12192418"/>
              <a:gd name="connsiteY20" fmla="*/ 514953 h 5095933"/>
              <a:gd name="connsiteX21" fmla="*/ 5747167 w 12192418"/>
              <a:gd name="connsiteY21" fmla="*/ 521259 h 5095933"/>
              <a:gd name="connsiteX22" fmla="*/ 5995877 w 12192418"/>
              <a:gd name="connsiteY22" fmla="*/ 525463 h 5095933"/>
              <a:gd name="connsiteX23" fmla="*/ 6247026 w 12192418"/>
              <a:gd name="connsiteY23" fmla="*/ 525463 h 5095933"/>
              <a:gd name="connsiteX24" fmla="*/ 6500613 w 12192418"/>
              <a:gd name="connsiteY24" fmla="*/ 527565 h 5095933"/>
              <a:gd name="connsiteX25" fmla="*/ 6756639 w 12192418"/>
              <a:gd name="connsiteY25" fmla="*/ 525463 h 5095933"/>
              <a:gd name="connsiteX26" fmla="*/ 7016322 w 12192418"/>
              <a:gd name="connsiteY26" fmla="*/ 521259 h 5095933"/>
              <a:gd name="connsiteX27" fmla="*/ 7276005 w 12192418"/>
              <a:gd name="connsiteY27" fmla="*/ 517406 h 5095933"/>
              <a:gd name="connsiteX28" fmla="*/ 7539345 w 12192418"/>
              <a:gd name="connsiteY28" fmla="*/ 508998 h 5095933"/>
              <a:gd name="connsiteX29" fmla="*/ 7805124 w 12192418"/>
              <a:gd name="connsiteY29" fmla="*/ 500241 h 5095933"/>
              <a:gd name="connsiteX30" fmla="*/ 8070903 w 12192418"/>
              <a:gd name="connsiteY30" fmla="*/ 490082 h 5095933"/>
              <a:gd name="connsiteX31" fmla="*/ 8339121 w 12192418"/>
              <a:gd name="connsiteY31" fmla="*/ 475719 h 5095933"/>
              <a:gd name="connsiteX32" fmla="*/ 8609776 w 12192418"/>
              <a:gd name="connsiteY32" fmla="*/ 458554 h 5095933"/>
              <a:gd name="connsiteX33" fmla="*/ 8881651 w 12192418"/>
              <a:gd name="connsiteY33" fmla="*/ 442089 h 5095933"/>
              <a:gd name="connsiteX34" fmla="*/ 9153526 w 12192418"/>
              <a:gd name="connsiteY34" fmla="*/ 421071 h 5095933"/>
              <a:gd name="connsiteX35" fmla="*/ 9429058 w 12192418"/>
              <a:gd name="connsiteY35" fmla="*/ 395849 h 5095933"/>
              <a:gd name="connsiteX36" fmla="*/ 9700933 w 12192418"/>
              <a:gd name="connsiteY36" fmla="*/ 370626 h 5095933"/>
              <a:gd name="connsiteX37" fmla="*/ 9977684 w 12192418"/>
              <a:gd name="connsiteY37" fmla="*/ 341551 h 5095933"/>
              <a:gd name="connsiteX38" fmla="*/ 10255655 w 12192418"/>
              <a:gd name="connsiteY38" fmla="*/ 309673 h 5095933"/>
              <a:gd name="connsiteX39" fmla="*/ 10529968 w 12192418"/>
              <a:gd name="connsiteY39" fmla="*/ 276043 h 5095933"/>
              <a:gd name="connsiteX40" fmla="*/ 10807939 w 12192418"/>
              <a:gd name="connsiteY40" fmla="*/ 236809 h 5095933"/>
              <a:gd name="connsiteX41" fmla="*/ 11084690 w 12192418"/>
              <a:gd name="connsiteY41" fmla="*/ 194772 h 5095933"/>
              <a:gd name="connsiteX42" fmla="*/ 11362661 w 12192418"/>
              <a:gd name="connsiteY42" fmla="*/ 153085 h 5095933"/>
              <a:gd name="connsiteX43" fmla="*/ 11639412 w 12192418"/>
              <a:gd name="connsiteY43" fmla="*/ 104392 h 5095933"/>
              <a:gd name="connsiteX44" fmla="*/ 11914945 w 12192418"/>
              <a:gd name="connsiteY44" fmla="*/ 54648 h 5095933"/>
              <a:gd name="connsiteX45" fmla="*/ 12191696 w 12192418"/>
              <a:gd name="connsiteY45" fmla="*/ 2452 h 5095933"/>
              <a:gd name="connsiteX46" fmla="*/ 12191696 w 12192418"/>
              <a:gd name="connsiteY46" fmla="*/ 2109542 h 5095933"/>
              <a:gd name="connsiteX47" fmla="*/ 12191999 w 12192418"/>
              <a:gd name="connsiteY47" fmla="*/ 2109542 h 5095933"/>
              <a:gd name="connsiteX48" fmla="*/ 12191999 w 12192418"/>
              <a:gd name="connsiteY48" fmla="*/ 2802467 h 5095933"/>
              <a:gd name="connsiteX49" fmla="*/ 12192418 w 12192418"/>
              <a:gd name="connsiteY49" fmla="*/ 2802467 h 5095933"/>
              <a:gd name="connsiteX50" fmla="*/ 12192418 w 12192418"/>
              <a:gd name="connsiteY50" fmla="*/ 5095933 h 5095933"/>
              <a:gd name="connsiteX51" fmla="*/ 1 w 12192418"/>
              <a:gd name="connsiteY51" fmla="*/ 5095933 h 5095933"/>
              <a:gd name="connsiteX52" fmla="*/ 1 w 12192418"/>
              <a:gd name="connsiteY52" fmla="*/ 4074529 h 5095933"/>
              <a:gd name="connsiteX53" fmla="*/ 0 w 12192418"/>
              <a:gd name="connsiteY53" fmla="*/ 4074529 h 5095933"/>
              <a:gd name="connsiteX54" fmla="*/ 0 w 12192418"/>
              <a:gd name="connsiteY54" fmla="*/ 2109542 h 5095933"/>
              <a:gd name="connsiteX55" fmla="*/ 1 w 12192418"/>
              <a:gd name="connsiteY55" fmla="*/ 2109542 h 50959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</a:cxnLst>
            <a:rect l="l" t="t" r="r" b="b"/>
            <a:pathLst>
              <a:path w="12192418" h="5095933">
                <a:moveTo>
                  <a:pt x="1" y="0"/>
                </a:moveTo>
                <a:lnTo>
                  <a:pt x="71932" y="12261"/>
                </a:lnTo>
                <a:lnTo>
                  <a:pt x="282849" y="48343"/>
                </a:lnTo>
                <a:lnTo>
                  <a:pt x="436464" y="73565"/>
                </a:lnTo>
                <a:lnTo>
                  <a:pt x="619339" y="100188"/>
                </a:lnTo>
                <a:lnTo>
                  <a:pt x="836351" y="132066"/>
                </a:lnTo>
                <a:lnTo>
                  <a:pt x="1076528" y="165696"/>
                </a:lnTo>
                <a:lnTo>
                  <a:pt x="1347184" y="201077"/>
                </a:lnTo>
                <a:lnTo>
                  <a:pt x="1642223" y="238560"/>
                </a:lnTo>
                <a:lnTo>
                  <a:pt x="1962864" y="276043"/>
                </a:lnTo>
                <a:lnTo>
                  <a:pt x="2304232" y="314227"/>
                </a:lnTo>
                <a:lnTo>
                  <a:pt x="2672421" y="349608"/>
                </a:lnTo>
                <a:lnTo>
                  <a:pt x="3057678" y="383588"/>
                </a:lnTo>
                <a:lnTo>
                  <a:pt x="3464881" y="414415"/>
                </a:lnTo>
                <a:lnTo>
                  <a:pt x="3889152" y="443841"/>
                </a:lnTo>
                <a:lnTo>
                  <a:pt x="4331710" y="471515"/>
                </a:lnTo>
                <a:lnTo>
                  <a:pt x="4558476" y="481324"/>
                </a:lnTo>
                <a:lnTo>
                  <a:pt x="4790118" y="492183"/>
                </a:lnTo>
                <a:lnTo>
                  <a:pt x="5025418" y="502342"/>
                </a:lnTo>
                <a:lnTo>
                  <a:pt x="5261937" y="508998"/>
                </a:lnTo>
                <a:lnTo>
                  <a:pt x="5503332" y="514953"/>
                </a:lnTo>
                <a:lnTo>
                  <a:pt x="5747167" y="521259"/>
                </a:lnTo>
                <a:lnTo>
                  <a:pt x="5995877" y="525463"/>
                </a:lnTo>
                <a:lnTo>
                  <a:pt x="6247026" y="525463"/>
                </a:lnTo>
                <a:lnTo>
                  <a:pt x="6500613" y="527565"/>
                </a:lnTo>
                <a:lnTo>
                  <a:pt x="6756639" y="525463"/>
                </a:lnTo>
                <a:lnTo>
                  <a:pt x="7016322" y="521259"/>
                </a:lnTo>
                <a:lnTo>
                  <a:pt x="7276005" y="517406"/>
                </a:lnTo>
                <a:lnTo>
                  <a:pt x="7539345" y="508998"/>
                </a:lnTo>
                <a:lnTo>
                  <a:pt x="7805124" y="500241"/>
                </a:lnTo>
                <a:lnTo>
                  <a:pt x="8070903" y="490082"/>
                </a:lnTo>
                <a:lnTo>
                  <a:pt x="8339121" y="475719"/>
                </a:lnTo>
                <a:lnTo>
                  <a:pt x="8609776" y="458554"/>
                </a:lnTo>
                <a:lnTo>
                  <a:pt x="8881651" y="442089"/>
                </a:lnTo>
                <a:lnTo>
                  <a:pt x="9153526" y="421071"/>
                </a:lnTo>
                <a:lnTo>
                  <a:pt x="9429058" y="395849"/>
                </a:lnTo>
                <a:lnTo>
                  <a:pt x="9700933" y="370626"/>
                </a:lnTo>
                <a:lnTo>
                  <a:pt x="9977684" y="341551"/>
                </a:lnTo>
                <a:lnTo>
                  <a:pt x="10255655" y="309673"/>
                </a:lnTo>
                <a:lnTo>
                  <a:pt x="10529968" y="276043"/>
                </a:lnTo>
                <a:lnTo>
                  <a:pt x="10807939" y="236809"/>
                </a:lnTo>
                <a:lnTo>
                  <a:pt x="11084690" y="194772"/>
                </a:lnTo>
                <a:lnTo>
                  <a:pt x="11362661" y="153085"/>
                </a:lnTo>
                <a:lnTo>
                  <a:pt x="11639412" y="104392"/>
                </a:lnTo>
                <a:lnTo>
                  <a:pt x="11914945" y="54648"/>
                </a:lnTo>
                <a:lnTo>
                  <a:pt x="12191696" y="2452"/>
                </a:lnTo>
                <a:lnTo>
                  <a:pt x="12191696" y="2109542"/>
                </a:lnTo>
                <a:lnTo>
                  <a:pt x="12191999" y="2109542"/>
                </a:lnTo>
                <a:lnTo>
                  <a:pt x="12191999" y="2802467"/>
                </a:lnTo>
                <a:lnTo>
                  <a:pt x="12192418" y="2802467"/>
                </a:lnTo>
                <a:lnTo>
                  <a:pt x="12192418" y="5095933"/>
                </a:lnTo>
                <a:lnTo>
                  <a:pt x="1" y="5095933"/>
                </a:lnTo>
                <a:lnTo>
                  <a:pt x="1" y="4074529"/>
                </a:lnTo>
                <a:lnTo>
                  <a:pt x="0" y="4074529"/>
                </a:lnTo>
                <a:lnTo>
                  <a:pt x="0" y="2109542"/>
                </a:lnTo>
                <a:lnTo>
                  <a:pt x="1" y="2109542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0A95AC5B-7C88-4E39-B09D-8242192584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36915" y="6355080"/>
            <a:ext cx="3859795" cy="304801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US">
                <a:solidFill>
                  <a:schemeClr val="accent1"/>
                </a:solidFill>
              </a:rPr>
              <a:t>Aula 19</a:t>
            </a:r>
          </a:p>
        </p:txBody>
      </p:sp>
      <p:graphicFrame>
        <p:nvGraphicFramePr>
          <p:cNvPr id="8" name="Espaço Reservado para Conteúdo 2">
            <a:extLst>
              <a:ext uri="{FF2B5EF4-FFF2-40B4-BE49-F238E27FC236}">
                <a16:creationId xmlns:a16="http://schemas.microsoft.com/office/drawing/2014/main" id="{01203C5C-9B32-49DC-8ABB-E74B69381E6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86516661"/>
              </p:ext>
            </p:extLst>
          </p:nvPr>
        </p:nvGraphicFramePr>
        <p:xfrm>
          <a:off x="648930" y="2810256"/>
          <a:ext cx="10895370" cy="340427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5801856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47AEA421-5F29-4BA7-9360-2501B59879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 7">
            <a:extLst>
              <a:ext uri="{FF2B5EF4-FFF2-40B4-BE49-F238E27FC236}">
                <a16:creationId xmlns:a16="http://schemas.microsoft.com/office/drawing/2014/main" id="{9348F0CB-4904-4DEF-BDD4-ADEC2DCCCB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19939" y="1460230"/>
            <a:ext cx="3472060" cy="825932"/>
          </a:xfrm>
          <a:custGeom>
            <a:avLst/>
            <a:gdLst>
              <a:gd name="connsiteX0" fmla="*/ 3470310 w 3472060"/>
              <a:gd name="connsiteY0" fmla="*/ 0 h 825932"/>
              <a:gd name="connsiteX1" fmla="*/ 3472060 w 3472060"/>
              <a:gd name="connsiteY1" fmla="*/ 12850 h 825932"/>
              <a:gd name="connsiteX2" fmla="*/ 3472060 w 3472060"/>
              <a:gd name="connsiteY2" fmla="*/ 480529 h 825932"/>
              <a:gd name="connsiteX3" fmla="*/ 3363699 w 3472060"/>
              <a:gd name="connsiteY3" fmla="*/ 498471 h 825932"/>
              <a:gd name="connsiteX4" fmla="*/ 42060 w 3472060"/>
              <a:gd name="connsiteY4" fmla="*/ 824486 h 825932"/>
              <a:gd name="connsiteX5" fmla="*/ 0 w 3472060"/>
              <a:gd name="connsiteY5" fmla="*/ 758452 h 825932"/>
              <a:gd name="connsiteX6" fmla="*/ 188014 w 3472060"/>
              <a:gd name="connsiteY6" fmla="*/ 735602 h 825932"/>
              <a:gd name="connsiteX7" fmla="*/ 284087 w 3472060"/>
              <a:gd name="connsiteY7" fmla="*/ 722590 h 825932"/>
              <a:gd name="connsiteX8" fmla="*/ 382288 w 3472060"/>
              <a:gd name="connsiteY8" fmla="*/ 709392 h 825932"/>
              <a:gd name="connsiteX9" fmla="*/ 481858 w 3472060"/>
              <a:gd name="connsiteY9" fmla="*/ 695774 h 825932"/>
              <a:gd name="connsiteX10" fmla="*/ 581897 w 3472060"/>
              <a:gd name="connsiteY10" fmla="*/ 680711 h 825932"/>
              <a:gd name="connsiteX11" fmla="*/ 683670 w 3472060"/>
              <a:gd name="connsiteY11" fmla="*/ 665256 h 825932"/>
              <a:gd name="connsiteX12" fmla="*/ 787206 w 3472060"/>
              <a:gd name="connsiteY12" fmla="*/ 649587 h 825932"/>
              <a:gd name="connsiteX13" fmla="*/ 892019 w 3472060"/>
              <a:gd name="connsiteY13" fmla="*/ 632968 h 825932"/>
              <a:gd name="connsiteX14" fmla="*/ 997620 w 3472060"/>
              <a:gd name="connsiteY14" fmla="*/ 614667 h 825932"/>
              <a:gd name="connsiteX15" fmla="*/ 1104727 w 3472060"/>
              <a:gd name="connsiteY15" fmla="*/ 596741 h 825932"/>
              <a:gd name="connsiteX16" fmla="*/ 1212669 w 3472060"/>
              <a:gd name="connsiteY16" fmla="*/ 577397 h 825932"/>
              <a:gd name="connsiteX17" fmla="*/ 1321506 w 3472060"/>
              <a:gd name="connsiteY17" fmla="*/ 556988 h 825932"/>
              <a:gd name="connsiteX18" fmla="*/ 1430709 w 3472060"/>
              <a:gd name="connsiteY18" fmla="*/ 536607 h 825932"/>
              <a:gd name="connsiteX19" fmla="*/ 1541050 w 3472060"/>
              <a:gd name="connsiteY19" fmla="*/ 514481 h 825932"/>
              <a:gd name="connsiteX20" fmla="*/ 1652805 w 3472060"/>
              <a:gd name="connsiteY20" fmla="*/ 492202 h 825932"/>
              <a:gd name="connsiteX21" fmla="*/ 1763708 w 3472060"/>
              <a:gd name="connsiteY21" fmla="*/ 469161 h 825932"/>
              <a:gd name="connsiteX22" fmla="*/ 1875795 w 3472060"/>
              <a:gd name="connsiteY22" fmla="*/ 444641 h 825932"/>
              <a:gd name="connsiteX23" fmla="*/ 1989128 w 3472060"/>
              <a:gd name="connsiteY23" fmla="*/ 418995 h 825932"/>
              <a:gd name="connsiteX24" fmla="*/ 2102476 w 3472060"/>
              <a:gd name="connsiteY24" fmla="*/ 393438 h 825932"/>
              <a:gd name="connsiteX25" fmla="*/ 2215549 w 3472060"/>
              <a:gd name="connsiteY25" fmla="*/ 366291 h 825932"/>
              <a:gd name="connsiteX26" fmla="*/ 2330490 w 3472060"/>
              <a:gd name="connsiteY26" fmla="*/ 337455 h 825932"/>
              <a:gd name="connsiteX27" fmla="*/ 2443333 w 3472060"/>
              <a:gd name="connsiteY27" fmla="*/ 308983 h 825932"/>
              <a:gd name="connsiteX28" fmla="*/ 2558014 w 3472060"/>
              <a:gd name="connsiteY28" fmla="*/ 278646 h 825932"/>
              <a:gd name="connsiteX29" fmla="*/ 2673621 w 3472060"/>
              <a:gd name="connsiteY29" fmla="*/ 247421 h 825932"/>
              <a:gd name="connsiteX30" fmla="*/ 2787008 w 3472060"/>
              <a:gd name="connsiteY30" fmla="*/ 215853 h 825932"/>
              <a:gd name="connsiteX31" fmla="*/ 2901442 w 3472060"/>
              <a:gd name="connsiteY31" fmla="*/ 182011 h 825932"/>
              <a:gd name="connsiteX32" fmla="*/ 3015722 w 3472060"/>
              <a:gd name="connsiteY32" fmla="*/ 147286 h 825932"/>
              <a:gd name="connsiteX33" fmla="*/ 3130018 w 3472060"/>
              <a:gd name="connsiteY33" fmla="*/ 112649 h 825932"/>
              <a:gd name="connsiteX34" fmla="*/ 3243551 w 3472060"/>
              <a:gd name="connsiteY34" fmla="*/ 75688 h 825932"/>
              <a:gd name="connsiteX35" fmla="*/ 3356992 w 3472060"/>
              <a:gd name="connsiteY35" fmla="*/ 38197 h 825932"/>
              <a:gd name="connsiteX36" fmla="*/ 3470310 w 3472060"/>
              <a:gd name="connsiteY36" fmla="*/ 0 h 8259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3472060" h="825932">
                <a:moveTo>
                  <a:pt x="3470310" y="0"/>
                </a:moveTo>
                <a:lnTo>
                  <a:pt x="3472060" y="12850"/>
                </a:lnTo>
                <a:lnTo>
                  <a:pt x="3472060" y="480529"/>
                </a:lnTo>
                <a:lnTo>
                  <a:pt x="3363699" y="498471"/>
                </a:lnTo>
                <a:cubicBezTo>
                  <a:pt x="2435623" y="645518"/>
                  <a:pt x="603076" y="844866"/>
                  <a:pt x="42060" y="824486"/>
                </a:cubicBezTo>
                <a:cubicBezTo>
                  <a:pt x="28151" y="802425"/>
                  <a:pt x="13909" y="780513"/>
                  <a:pt x="0" y="758452"/>
                </a:cubicBezTo>
                <a:lnTo>
                  <a:pt x="188014" y="735602"/>
                </a:lnTo>
                <a:lnTo>
                  <a:pt x="284087" y="722590"/>
                </a:lnTo>
                <a:lnTo>
                  <a:pt x="382288" y="709392"/>
                </a:lnTo>
                <a:lnTo>
                  <a:pt x="481858" y="695774"/>
                </a:lnTo>
                <a:lnTo>
                  <a:pt x="581897" y="680711"/>
                </a:lnTo>
                <a:lnTo>
                  <a:pt x="683670" y="665256"/>
                </a:lnTo>
                <a:lnTo>
                  <a:pt x="787206" y="649587"/>
                </a:lnTo>
                <a:lnTo>
                  <a:pt x="892019" y="632968"/>
                </a:lnTo>
                <a:lnTo>
                  <a:pt x="997620" y="614667"/>
                </a:lnTo>
                <a:lnTo>
                  <a:pt x="1104727" y="596741"/>
                </a:lnTo>
                <a:lnTo>
                  <a:pt x="1212669" y="577397"/>
                </a:lnTo>
                <a:lnTo>
                  <a:pt x="1321506" y="556988"/>
                </a:lnTo>
                <a:lnTo>
                  <a:pt x="1430709" y="536607"/>
                </a:lnTo>
                <a:lnTo>
                  <a:pt x="1541050" y="514481"/>
                </a:lnTo>
                <a:lnTo>
                  <a:pt x="1652805" y="492202"/>
                </a:lnTo>
                <a:lnTo>
                  <a:pt x="1763708" y="469161"/>
                </a:lnTo>
                <a:lnTo>
                  <a:pt x="1875795" y="444641"/>
                </a:lnTo>
                <a:lnTo>
                  <a:pt x="1989128" y="418995"/>
                </a:lnTo>
                <a:lnTo>
                  <a:pt x="2102476" y="393438"/>
                </a:lnTo>
                <a:lnTo>
                  <a:pt x="2215549" y="366291"/>
                </a:lnTo>
                <a:lnTo>
                  <a:pt x="2330490" y="337455"/>
                </a:lnTo>
                <a:lnTo>
                  <a:pt x="2443333" y="308983"/>
                </a:lnTo>
                <a:lnTo>
                  <a:pt x="2558014" y="278646"/>
                </a:lnTo>
                <a:lnTo>
                  <a:pt x="2673621" y="247421"/>
                </a:lnTo>
                <a:lnTo>
                  <a:pt x="2787008" y="215853"/>
                </a:lnTo>
                <a:lnTo>
                  <a:pt x="2901442" y="182011"/>
                </a:lnTo>
                <a:lnTo>
                  <a:pt x="3015722" y="147286"/>
                </a:lnTo>
                <a:lnTo>
                  <a:pt x="3130018" y="112649"/>
                </a:lnTo>
                <a:lnTo>
                  <a:pt x="3243551" y="75688"/>
                </a:lnTo>
                <a:lnTo>
                  <a:pt x="3356992" y="38197"/>
                </a:lnTo>
                <a:lnTo>
                  <a:pt x="3470310" y="0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</p:spPr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7A1CD229-8382-4C46-94D5-E779C3E64D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8930" y="629267"/>
            <a:ext cx="9252154" cy="1016654"/>
          </a:xfrm>
        </p:spPr>
        <p:txBody>
          <a:bodyPr>
            <a:normAutofit/>
          </a:bodyPr>
          <a:lstStyle/>
          <a:p>
            <a:r>
              <a:rPr lang="pt-BR" sz="3900">
                <a:solidFill>
                  <a:srgbClr val="EBEBEB"/>
                </a:solidFill>
              </a:rPr>
              <a:t>Cours de Français – Niveau Débutant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1583E1B8-79B3-49BB-8704-58E4AB1AF2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7BB34D5F-2B87-438E-8236-69C6068D47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>
            <a:off x="-1" y="1762067"/>
            <a:ext cx="12192418" cy="5095933"/>
          </a:xfrm>
          <a:custGeom>
            <a:avLst/>
            <a:gdLst>
              <a:gd name="connsiteX0" fmla="*/ 1 w 12192418"/>
              <a:gd name="connsiteY0" fmla="*/ 0 h 5095933"/>
              <a:gd name="connsiteX1" fmla="*/ 71932 w 12192418"/>
              <a:gd name="connsiteY1" fmla="*/ 12261 h 5095933"/>
              <a:gd name="connsiteX2" fmla="*/ 282849 w 12192418"/>
              <a:gd name="connsiteY2" fmla="*/ 48343 h 5095933"/>
              <a:gd name="connsiteX3" fmla="*/ 436464 w 12192418"/>
              <a:gd name="connsiteY3" fmla="*/ 73565 h 5095933"/>
              <a:gd name="connsiteX4" fmla="*/ 619339 w 12192418"/>
              <a:gd name="connsiteY4" fmla="*/ 100188 h 5095933"/>
              <a:gd name="connsiteX5" fmla="*/ 836351 w 12192418"/>
              <a:gd name="connsiteY5" fmla="*/ 132066 h 5095933"/>
              <a:gd name="connsiteX6" fmla="*/ 1076528 w 12192418"/>
              <a:gd name="connsiteY6" fmla="*/ 165696 h 5095933"/>
              <a:gd name="connsiteX7" fmla="*/ 1347184 w 12192418"/>
              <a:gd name="connsiteY7" fmla="*/ 201077 h 5095933"/>
              <a:gd name="connsiteX8" fmla="*/ 1642223 w 12192418"/>
              <a:gd name="connsiteY8" fmla="*/ 238560 h 5095933"/>
              <a:gd name="connsiteX9" fmla="*/ 1962864 w 12192418"/>
              <a:gd name="connsiteY9" fmla="*/ 276043 h 5095933"/>
              <a:gd name="connsiteX10" fmla="*/ 2304232 w 12192418"/>
              <a:gd name="connsiteY10" fmla="*/ 314227 h 5095933"/>
              <a:gd name="connsiteX11" fmla="*/ 2672421 w 12192418"/>
              <a:gd name="connsiteY11" fmla="*/ 349608 h 5095933"/>
              <a:gd name="connsiteX12" fmla="*/ 3057678 w 12192418"/>
              <a:gd name="connsiteY12" fmla="*/ 383588 h 5095933"/>
              <a:gd name="connsiteX13" fmla="*/ 3464881 w 12192418"/>
              <a:gd name="connsiteY13" fmla="*/ 414415 h 5095933"/>
              <a:gd name="connsiteX14" fmla="*/ 3889152 w 12192418"/>
              <a:gd name="connsiteY14" fmla="*/ 443841 h 5095933"/>
              <a:gd name="connsiteX15" fmla="*/ 4331710 w 12192418"/>
              <a:gd name="connsiteY15" fmla="*/ 471515 h 5095933"/>
              <a:gd name="connsiteX16" fmla="*/ 4558476 w 12192418"/>
              <a:gd name="connsiteY16" fmla="*/ 481324 h 5095933"/>
              <a:gd name="connsiteX17" fmla="*/ 4790118 w 12192418"/>
              <a:gd name="connsiteY17" fmla="*/ 492183 h 5095933"/>
              <a:gd name="connsiteX18" fmla="*/ 5025418 w 12192418"/>
              <a:gd name="connsiteY18" fmla="*/ 502342 h 5095933"/>
              <a:gd name="connsiteX19" fmla="*/ 5261937 w 12192418"/>
              <a:gd name="connsiteY19" fmla="*/ 508998 h 5095933"/>
              <a:gd name="connsiteX20" fmla="*/ 5503332 w 12192418"/>
              <a:gd name="connsiteY20" fmla="*/ 514953 h 5095933"/>
              <a:gd name="connsiteX21" fmla="*/ 5747167 w 12192418"/>
              <a:gd name="connsiteY21" fmla="*/ 521259 h 5095933"/>
              <a:gd name="connsiteX22" fmla="*/ 5995877 w 12192418"/>
              <a:gd name="connsiteY22" fmla="*/ 525463 h 5095933"/>
              <a:gd name="connsiteX23" fmla="*/ 6247026 w 12192418"/>
              <a:gd name="connsiteY23" fmla="*/ 525463 h 5095933"/>
              <a:gd name="connsiteX24" fmla="*/ 6500613 w 12192418"/>
              <a:gd name="connsiteY24" fmla="*/ 527565 h 5095933"/>
              <a:gd name="connsiteX25" fmla="*/ 6756639 w 12192418"/>
              <a:gd name="connsiteY25" fmla="*/ 525463 h 5095933"/>
              <a:gd name="connsiteX26" fmla="*/ 7016322 w 12192418"/>
              <a:gd name="connsiteY26" fmla="*/ 521259 h 5095933"/>
              <a:gd name="connsiteX27" fmla="*/ 7276005 w 12192418"/>
              <a:gd name="connsiteY27" fmla="*/ 517406 h 5095933"/>
              <a:gd name="connsiteX28" fmla="*/ 7539345 w 12192418"/>
              <a:gd name="connsiteY28" fmla="*/ 508998 h 5095933"/>
              <a:gd name="connsiteX29" fmla="*/ 7805124 w 12192418"/>
              <a:gd name="connsiteY29" fmla="*/ 500241 h 5095933"/>
              <a:gd name="connsiteX30" fmla="*/ 8070903 w 12192418"/>
              <a:gd name="connsiteY30" fmla="*/ 490082 h 5095933"/>
              <a:gd name="connsiteX31" fmla="*/ 8339121 w 12192418"/>
              <a:gd name="connsiteY31" fmla="*/ 475719 h 5095933"/>
              <a:gd name="connsiteX32" fmla="*/ 8609776 w 12192418"/>
              <a:gd name="connsiteY32" fmla="*/ 458554 h 5095933"/>
              <a:gd name="connsiteX33" fmla="*/ 8881651 w 12192418"/>
              <a:gd name="connsiteY33" fmla="*/ 442089 h 5095933"/>
              <a:gd name="connsiteX34" fmla="*/ 9153526 w 12192418"/>
              <a:gd name="connsiteY34" fmla="*/ 421071 h 5095933"/>
              <a:gd name="connsiteX35" fmla="*/ 9429058 w 12192418"/>
              <a:gd name="connsiteY35" fmla="*/ 395849 h 5095933"/>
              <a:gd name="connsiteX36" fmla="*/ 9700933 w 12192418"/>
              <a:gd name="connsiteY36" fmla="*/ 370626 h 5095933"/>
              <a:gd name="connsiteX37" fmla="*/ 9977684 w 12192418"/>
              <a:gd name="connsiteY37" fmla="*/ 341551 h 5095933"/>
              <a:gd name="connsiteX38" fmla="*/ 10255655 w 12192418"/>
              <a:gd name="connsiteY38" fmla="*/ 309673 h 5095933"/>
              <a:gd name="connsiteX39" fmla="*/ 10529968 w 12192418"/>
              <a:gd name="connsiteY39" fmla="*/ 276043 h 5095933"/>
              <a:gd name="connsiteX40" fmla="*/ 10807939 w 12192418"/>
              <a:gd name="connsiteY40" fmla="*/ 236809 h 5095933"/>
              <a:gd name="connsiteX41" fmla="*/ 11084690 w 12192418"/>
              <a:gd name="connsiteY41" fmla="*/ 194772 h 5095933"/>
              <a:gd name="connsiteX42" fmla="*/ 11362661 w 12192418"/>
              <a:gd name="connsiteY42" fmla="*/ 153085 h 5095933"/>
              <a:gd name="connsiteX43" fmla="*/ 11639412 w 12192418"/>
              <a:gd name="connsiteY43" fmla="*/ 104392 h 5095933"/>
              <a:gd name="connsiteX44" fmla="*/ 11914945 w 12192418"/>
              <a:gd name="connsiteY44" fmla="*/ 54648 h 5095933"/>
              <a:gd name="connsiteX45" fmla="*/ 12191696 w 12192418"/>
              <a:gd name="connsiteY45" fmla="*/ 2452 h 5095933"/>
              <a:gd name="connsiteX46" fmla="*/ 12191696 w 12192418"/>
              <a:gd name="connsiteY46" fmla="*/ 2109542 h 5095933"/>
              <a:gd name="connsiteX47" fmla="*/ 12191999 w 12192418"/>
              <a:gd name="connsiteY47" fmla="*/ 2109542 h 5095933"/>
              <a:gd name="connsiteX48" fmla="*/ 12191999 w 12192418"/>
              <a:gd name="connsiteY48" fmla="*/ 2802467 h 5095933"/>
              <a:gd name="connsiteX49" fmla="*/ 12192418 w 12192418"/>
              <a:gd name="connsiteY49" fmla="*/ 2802467 h 5095933"/>
              <a:gd name="connsiteX50" fmla="*/ 12192418 w 12192418"/>
              <a:gd name="connsiteY50" fmla="*/ 5095933 h 5095933"/>
              <a:gd name="connsiteX51" fmla="*/ 1 w 12192418"/>
              <a:gd name="connsiteY51" fmla="*/ 5095933 h 5095933"/>
              <a:gd name="connsiteX52" fmla="*/ 1 w 12192418"/>
              <a:gd name="connsiteY52" fmla="*/ 4074529 h 5095933"/>
              <a:gd name="connsiteX53" fmla="*/ 0 w 12192418"/>
              <a:gd name="connsiteY53" fmla="*/ 4074529 h 5095933"/>
              <a:gd name="connsiteX54" fmla="*/ 0 w 12192418"/>
              <a:gd name="connsiteY54" fmla="*/ 2109542 h 5095933"/>
              <a:gd name="connsiteX55" fmla="*/ 1 w 12192418"/>
              <a:gd name="connsiteY55" fmla="*/ 2109542 h 50959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</a:cxnLst>
            <a:rect l="l" t="t" r="r" b="b"/>
            <a:pathLst>
              <a:path w="12192418" h="5095933">
                <a:moveTo>
                  <a:pt x="1" y="0"/>
                </a:moveTo>
                <a:lnTo>
                  <a:pt x="71932" y="12261"/>
                </a:lnTo>
                <a:lnTo>
                  <a:pt x="282849" y="48343"/>
                </a:lnTo>
                <a:lnTo>
                  <a:pt x="436464" y="73565"/>
                </a:lnTo>
                <a:lnTo>
                  <a:pt x="619339" y="100188"/>
                </a:lnTo>
                <a:lnTo>
                  <a:pt x="836351" y="132066"/>
                </a:lnTo>
                <a:lnTo>
                  <a:pt x="1076528" y="165696"/>
                </a:lnTo>
                <a:lnTo>
                  <a:pt x="1347184" y="201077"/>
                </a:lnTo>
                <a:lnTo>
                  <a:pt x="1642223" y="238560"/>
                </a:lnTo>
                <a:lnTo>
                  <a:pt x="1962864" y="276043"/>
                </a:lnTo>
                <a:lnTo>
                  <a:pt x="2304232" y="314227"/>
                </a:lnTo>
                <a:lnTo>
                  <a:pt x="2672421" y="349608"/>
                </a:lnTo>
                <a:lnTo>
                  <a:pt x="3057678" y="383588"/>
                </a:lnTo>
                <a:lnTo>
                  <a:pt x="3464881" y="414415"/>
                </a:lnTo>
                <a:lnTo>
                  <a:pt x="3889152" y="443841"/>
                </a:lnTo>
                <a:lnTo>
                  <a:pt x="4331710" y="471515"/>
                </a:lnTo>
                <a:lnTo>
                  <a:pt x="4558476" y="481324"/>
                </a:lnTo>
                <a:lnTo>
                  <a:pt x="4790118" y="492183"/>
                </a:lnTo>
                <a:lnTo>
                  <a:pt x="5025418" y="502342"/>
                </a:lnTo>
                <a:lnTo>
                  <a:pt x="5261937" y="508998"/>
                </a:lnTo>
                <a:lnTo>
                  <a:pt x="5503332" y="514953"/>
                </a:lnTo>
                <a:lnTo>
                  <a:pt x="5747167" y="521259"/>
                </a:lnTo>
                <a:lnTo>
                  <a:pt x="5995877" y="525463"/>
                </a:lnTo>
                <a:lnTo>
                  <a:pt x="6247026" y="525463"/>
                </a:lnTo>
                <a:lnTo>
                  <a:pt x="6500613" y="527565"/>
                </a:lnTo>
                <a:lnTo>
                  <a:pt x="6756639" y="525463"/>
                </a:lnTo>
                <a:lnTo>
                  <a:pt x="7016322" y="521259"/>
                </a:lnTo>
                <a:lnTo>
                  <a:pt x="7276005" y="517406"/>
                </a:lnTo>
                <a:lnTo>
                  <a:pt x="7539345" y="508998"/>
                </a:lnTo>
                <a:lnTo>
                  <a:pt x="7805124" y="500241"/>
                </a:lnTo>
                <a:lnTo>
                  <a:pt x="8070903" y="490082"/>
                </a:lnTo>
                <a:lnTo>
                  <a:pt x="8339121" y="475719"/>
                </a:lnTo>
                <a:lnTo>
                  <a:pt x="8609776" y="458554"/>
                </a:lnTo>
                <a:lnTo>
                  <a:pt x="8881651" y="442089"/>
                </a:lnTo>
                <a:lnTo>
                  <a:pt x="9153526" y="421071"/>
                </a:lnTo>
                <a:lnTo>
                  <a:pt x="9429058" y="395849"/>
                </a:lnTo>
                <a:lnTo>
                  <a:pt x="9700933" y="370626"/>
                </a:lnTo>
                <a:lnTo>
                  <a:pt x="9977684" y="341551"/>
                </a:lnTo>
                <a:lnTo>
                  <a:pt x="10255655" y="309673"/>
                </a:lnTo>
                <a:lnTo>
                  <a:pt x="10529968" y="276043"/>
                </a:lnTo>
                <a:lnTo>
                  <a:pt x="10807939" y="236809"/>
                </a:lnTo>
                <a:lnTo>
                  <a:pt x="11084690" y="194772"/>
                </a:lnTo>
                <a:lnTo>
                  <a:pt x="11362661" y="153085"/>
                </a:lnTo>
                <a:lnTo>
                  <a:pt x="11639412" y="104392"/>
                </a:lnTo>
                <a:lnTo>
                  <a:pt x="11914945" y="54648"/>
                </a:lnTo>
                <a:lnTo>
                  <a:pt x="12191696" y="2452"/>
                </a:lnTo>
                <a:lnTo>
                  <a:pt x="12191696" y="2109542"/>
                </a:lnTo>
                <a:lnTo>
                  <a:pt x="12191999" y="2109542"/>
                </a:lnTo>
                <a:lnTo>
                  <a:pt x="12191999" y="2802467"/>
                </a:lnTo>
                <a:lnTo>
                  <a:pt x="12192418" y="2802467"/>
                </a:lnTo>
                <a:lnTo>
                  <a:pt x="12192418" y="5095933"/>
                </a:lnTo>
                <a:lnTo>
                  <a:pt x="1" y="5095933"/>
                </a:lnTo>
                <a:lnTo>
                  <a:pt x="1" y="4074529"/>
                </a:lnTo>
                <a:lnTo>
                  <a:pt x="0" y="4074529"/>
                </a:lnTo>
                <a:lnTo>
                  <a:pt x="0" y="2109542"/>
                </a:lnTo>
                <a:lnTo>
                  <a:pt x="1" y="2109542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9A66555C-0C7F-4751-9528-2650D9BA5F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36915" y="6355080"/>
            <a:ext cx="3859795" cy="304801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US">
                <a:solidFill>
                  <a:schemeClr val="accent1"/>
                </a:solidFill>
              </a:rPr>
              <a:t>Aula 19</a:t>
            </a:r>
          </a:p>
        </p:txBody>
      </p:sp>
      <p:graphicFrame>
        <p:nvGraphicFramePr>
          <p:cNvPr id="6" name="Espaço Reservado para Conteúdo 2">
            <a:extLst>
              <a:ext uri="{FF2B5EF4-FFF2-40B4-BE49-F238E27FC236}">
                <a16:creationId xmlns:a16="http://schemas.microsoft.com/office/drawing/2014/main" id="{2FFDAA51-67C6-4A17-9884-39893866DFB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5076077"/>
              </p:ext>
            </p:extLst>
          </p:nvPr>
        </p:nvGraphicFramePr>
        <p:xfrm>
          <a:off x="648930" y="2810256"/>
          <a:ext cx="10895370" cy="340427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1974446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 26">
            <a:extLst>
              <a:ext uri="{FF2B5EF4-FFF2-40B4-BE49-F238E27FC236}">
                <a16:creationId xmlns:a16="http://schemas.microsoft.com/office/drawing/2014/main" id="{47AEA421-5F29-4BA7-9360-2501B59879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Freeform 7">
            <a:extLst>
              <a:ext uri="{FF2B5EF4-FFF2-40B4-BE49-F238E27FC236}">
                <a16:creationId xmlns:a16="http://schemas.microsoft.com/office/drawing/2014/main" id="{9348F0CB-4904-4DEF-BDD4-ADEC2DCCCB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19939" y="1460230"/>
            <a:ext cx="3472060" cy="825932"/>
          </a:xfrm>
          <a:custGeom>
            <a:avLst/>
            <a:gdLst>
              <a:gd name="connsiteX0" fmla="*/ 3470310 w 3472060"/>
              <a:gd name="connsiteY0" fmla="*/ 0 h 825932"/>
              <a:gd name="connsiteX1" fmla="*/ 3472060 w 3472060"/>
              <a:gd name="connsiteY1" fmla="*/ 12850 h 825932"/>
              <a:gd name="connsiteX2" fmla="*/ 3472060 w 3472060"/>
              <a:gd name="connsiteY2" fmla="*/ 480529 h 825932"/>
              <a:gd name="connsiteX3" fmla="*/ 3363699 w 3472060"/>
              <a:gd name="connsiteY3" fmla="*/ 498471 h 825932"/>
              <a:gd name="connsiteX4" fmla="*/ 42060 w 3472060"/>
              <a:gd name="connsiteY4" fmla="*/ 824486 h 825932"/>
              <a:gd name="connsiteX5" fmla="*/ 0 w 3472060"/>
              <a:gd name="connsiteY5" fmla="*/ 758452 h 825932"/>
              <a:gd name="connsiteX6" fmla="*/ 188014 w 3472060"/>
              <a:gd name="connsiteY6" fmla="*/ 735602 h 825932"/>
              <a:gd name="connsiteX7" fmla="*/ 284087 w 3472060"/>
              <a:gd name="connsiteY7" fmla="*/ 722590 h 825932"/>
              <a:gd name="connsiteX8" fmla="*/ 382288 w 3472060"/>
              <a:gd name="connsiteY8" fmla="*/ 709392 h 825932"/>
              <a:gd name="connsiteX9" fmla="*/ 481858 w 3472060"/>
              <a:gd name="connsiteY9" fmla="*/ 695774 h 825932"/>
              <a:gd name="connsiteX10" fmla="*/ 581897 w 3472060"/>
              <a:gd name="connsiteY10" fmla="*/ 680711 h 825932"/>
              <a:gd name="connsiteX11" fmla="*/ 683670 w 3472060"/>
              <a:gd name="connsiteY11" fmla="*/ 665256 h 825932"/>
              <a:gd name="connsiteX12" fmla="*/ 787206 w 3472060"/>
              <a:gd name="connsiteY12" fmla="*/ 649587 h 825932"/>
              <a:gd name="connsiteX13" fmla="*/ 892019 w 3472060"/>
              <a:gd name="connsiteY13" fmla="*/ 632968 h 825932"/>
              <a:gd name="connsiteX14" fmla="*/ 997620 w 3472060"/>
              <a:gd name="connsiteY14" fmla="*/ 614667 h 825932"/>
              <a:gd name="connsiteX15" fmla="*/ 1104727 w 3472060"/>
              <a:gd name="connsiteY15" fmla="*/ 596741 h 825932"/>
              <a:gd name="connsiteX16" fmla="*/ 1212669 w 3472060"/>
              <a:gd name="connsiteY16" fmla="*/ 577397 h 825932"/>
              <a:gd name="connsiteX17" fmla="*/ 1321506 w 3472060"/>
              <a:gd name="connsiteY17" fmla="*/ 556988 h 825932"/>
              <a:gd name="connsiteX18" fmla="*/ 1430709 w 3472060"/>
              <a:gd name="connsiteY18" fmla="*/ 536607 h 825932"/>
              <a:gd name="connsiteX19" fmla="*/ 1541050 w 3472060"/>
              <a:gd name="connsiteY19" fmla="*/ 514481 h 825932"/>
              <a:gd name="connsiteX20" fmla="*/ 1652805 w 3472060"/>
              <a:gd name="connsiteY20" fmla="*/ 492202 h 825932"/>
              <a:gd name="connsiteX21" fmla="*/ 1763708 w 3472060"/>
              <a:gd name="connsiteY21" fmla="*/ 469161 h 825932"/>
              <a:gd name="connsiteX22" fmla="*/ 1875795 w 3472060"/>
              <a:gd name="connsiteY22" fmla="*/ 444641 h 825932"/>
              <a:gd name="connsiteX23" fmla="*/ 1989128 w 3472060"/>
              <a:gd name="connsiteY23" fmla="*/ 418995 h 825932"/>
              <a:gd name="connsiteX24" fmla="*/ 2102476 w 3472060"/>
              <a:gd name="connsiteY24" fmla="*/ 393438 h 825932"/>
              <a:gd name="connsiteX25" fmla="*/ 2215549 w 3472060"/>
              <a:gd name="connsiteY25" fmla="*/ 366291 h 825932"/>
              <a:gd name="connsiteX26" fmla="*/ 2330490 w 3472060"/>
              <a:gd name="connsiteY26" fmla="*/ 337455 h 825932"/>
              <a:gd name="connsiteX27" fmla="*/ 2443333 w 3472060"/>
              <a:gd name="connsiteY27" fmla="*/ 308983 h 825932"/>
              <a:gd name="connsiteX28" fmla="*/ 2558014 w 3472060"/>
              <a:gd name="connsiteY28" fmla="*/ 278646 h 825932"/>
              <a:gd name="connsiteX29" fmla="*/ 2673621 w 3472060"/>
              <a:gd name="connsiteY29" fmla="*/ 247421 h 825932"/>
              <a:gd name="connsiteX30" fmla="*/ 2787008 w 3472060"/>
              <a:gd name="connsiteY30" fmla="*/ 215853 h 825932"/>
              <a:gd name="connsiteX31" fmla="*/ 2901442 w 3472060"/>
              <a:gd name="connsiteY31" fmla="*/ 182011 h 825932"/>
              <a:gd name="connsiteX32" fmla="*/ 3015722 w 3472060"/>
              <a:gd name="connsiteY32" fmla="*/ 147286 h 825932"/>
              <a:gd name="connsiteX33" fmla="*/ 3130018 w 3472060"/>
              <a:gd name="connsiteY33" fmla="*/ 112649 h 825932"/>
              <a:gd name="connsiteX34" fmla="*/ 3243551 w 3472060"/>
              <a:gd name="connsiteY34" fmla="*/ 75688 h 825932"/>
              <a:gd name="connsiteX35" fmla="*/ 3356992 w 3472060"/>
              <a:gd name="connsiteY35" fmla="*/ 38197 h 825932"/>
              <a:gd name="connsiteX36" fmla="*/ 3470310 w 3472060"/>
              <a:gd name="connsiteY36" fmla="*/ 0 h 8259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3472060" h="825932">
                <a:moveTo>
                  <a:pt x="3470310" y="0"/>
                </a:moveTo>
                <a:lnTo>
                  <a:pt x="3472060" y="12850"/>
                </a:lnTo>
                <a:lnTo>
                  <a:pt x="3472060" y="480529"/>
                </a:lnTo>
                <a:lnTo>
                  <a:pt x="3363699" y="498471"/>
                </a:lnTo>
                <a:cubicBezTo>
                  <a:pt x="2435623" y="645518"/>
                  <a:pt x="603076" y="844866"/>
                  <a:pt x="42060" y="824486"/>
                </a:cubicBezTo>
                <a:cubicBezTo>
                  <a:pt x="28151" y="802425"/>
                  <a:pt x="13909" y="780513"/>
                  <a:pt x="0" y="758452"/>
                </a:cubicBezTo>
                <a:lnTo>
                  <a:pt x="188014" y="735602"/>
                </a:lnTo>
                <a:lnTo>
                  <a:pt x="284087" y="722590"/>
                </a:lnTo>
                <a:lnTo>
                  <a:pt x="382288" y="709392"/>
                </a:lnTo>
                <a:lnTo>
                  <a:pt x="481858" y="695774"/>
                </a:lnTo>
                <a:lnTo>
                  <a:pt x="581897" y="680711"/>
                </a:lnTo>
                <a:lnTo>
                  <a:pt x="683670" y="665256"/>
                </a:lnTo>
                <a:lnTo>
                  <a:pt x="787206" y="649587"/>
                </a:lnTo>
                <a:lnTo>
                  <a:pt x="892019" y="632968"/>
                </a:lnTo>
                <a:lnTo>
                  <a:pt x="997620" y="614667"/>
                </a:lnTo>
                <a:lnTo>
                  <a:pt x="1104727" y="596741"/>
                </a:lnTo>
                <a:lnTo>
                  <a:pt x="1212669" y="577397"/>
                </a:lnTo>
                <a:lnTo>
                  <a:pt x="1321506" y="556988"/>
                </a:lnTo>
                <a:lnTo>
                  <a:pt x="1430709" y="536607"/>
                </a:lnTo>
                <a:lnTo>
                  <a:pt x="1541050" y="514481"/>
                </a:lnTo>
                <a:lnTo>
                  <a:pt x="1652805" y="492202"/>
                </a:lnTo>
                <a:lnTo>
                  <a:pt x="1763708" y="469161"/>
                </a:lnTo>
                <a:lnTo>
                  <a:pt x="1875795" y="444641"/>
                </a:lnTo>
                <a:lnTo>
                  <a:pt x="1989128" y="418995"/>
                </a:lnTo>
                <a:lnTo>
                  <a:pt x="2102476" y="393438"/>
                </a:lnTo>
                <a:lnTo>
                  <a:pt x="2215549" y="366291"/>
                </a:lnTo>
                <a:lnTo>
                  <a:pt x="2330490" y="337455"/>
                </a:lnTo>
                <a:lnTo>
                  <a:pt x="2443333" y="308983"/>
                </a:lnTo>
                <a:lnTo>
                  <a:pt x="2558014" y="278646"/>
                </a:lnTo>
                <a:lnTo>
                  <a:pt x="2673621" y="247421"/>
                </a:lnTo>
                <a:lnTo>
                  <a:pt x="2787008" y="215853"/>
                </a:lnTo>
                <a:lnTo>
                  <a:pt x="2901442" y="182011"/>
                </a:lnTo>
                <a:lnTo>
                  <a:pt x="3015722" y="147286"/>
                </a:lnTo>
                <a:lnTo>
                  <a:pt x="3130018" y="112649"/>
                </a:lnTo>
                <a:lnTo>
                  <a:pt x="3243551" y="75688"/>
                </a:lnTo>
                <a:lnTo>
                  <a:pt x="3356992" y="38197"/>
                </a:lnTo>
                <a:lnTo>
                  <a:pt x="3470310" y="0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</p:spPr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7A1CD229-8382-4C46-94D5-E779C3E64D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8930" y="629267"/>
            <a:ext cx="9252154" cy="1016654"/>
          </a:xfrm>
        </p:spPr>
        <p:txBody>
          <a:bodyPr>
            <a:normAutofit/>
          </a:bodyPr>
          <a:lstStyle/>
          <a:p>
            <a:r>
              <a:rPr lang="pt-BR" sz="3900">
                <a:solidFill>
                  <a:srgbClr val="EBEBEB"/>
                </a:solidFill>
              </a:rPr>
              <a:t>Cours de Français – Niveau Débutant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1583E1B8-79B3-49BB-8704-58E4AB1AF2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3" name="Freeform: Shape 32">
            <a:extLst>
              <a:ext uri="{FF2B5EF4-FFF2-40B4-BE49-F238E27FC236}">
                <a16:creationId xmlns:a16="http://schemas.microsoft.com/office/drawing/2014/main" id="{7BB34D5F-2B87-438E-8236-69C6068D47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>
            <a:off x="-1" y="1762067"/>
            <a:ext cx="12192418" cy="5095933"/>
          </a:xfrm>
          <a:custGeom>
            <a:avLst/>
            <a:gdLst>
              <a:gd name="connsiteX0" fmla="*/ 1 w 12192418"/>
              <a:gd name="connsiteY0" fmla="*/ 0 h 5095933"/>
              <a:gd name="connsiteX1" fmla="*/ 71932 w 12192418"/>
              <a:gd name="connsiteY1" fmla="*/ 12261 h 5095933"/>
              <a:gd name="connsiteX2" fmla="*/ 282849 w 12192418"/>
              <a:gd name="connsiteY2" fmla="*/ 48343 h 5095933"/>
              <a:gd name="connsiteX3" fmla="*/ 436464 w 12192418"/>
              <a:gd name="connsiteY3" fmla="*/ 73565 h 5095933"/>
              <a:gd name="connsiteX4" fmla="*/ 619339 w 12192418"/>
              <a:gd name="connsiteY4" fmla="*/ 100188 h 5095933"/>
              <a:gd name="connsiteX5" fmla="*/ 836351 w 12192418"/>
              <a:gd name="connsiteY5" fmla="*/ 132066 h 5095933"/>
              <a:gd name="connsiteX6" fmla="*/ 1076528 w 12192418"/>
              <a:gd name="connsiteY6" fmla="*/ 165696 h 5095933"/>
              <a:gd name="connsiteX7" fmla="*/ 1347184 w 12192418"/>
              <a:gd name="connsiteY7" fmla="*/ 201077 h 5095933"/>
              <a:gd name="connsiteX8" fmla="*/ 1642223 w 12192418"/>
              <a:gd name="connsiteY8" fmla="*/ 238560 h 5095933"/>
              <a:gd name="connsiteX9" fmla="*/ 1962864 w 12192418"/>
              <a:gd name="connsiteY9" fmla="*/ 276043 h 5095933"/>
              <a:gd name="connsiteX10" fmla="*/ 2304232 w 12192418"/>
              <a:gd name="connsiteY10" fmla="*/ 314227 h 5095933"/>
              <a:gd name="connsiteX11" fmla="*/ 2672421 w 12192418"/>
              <a:gd name="connsiteY11" fmla="*/ 349608 h 5095933"/>
              <a:gd name="connsiteX12" fmla="*/ 3057678 w 12192418"/>
              <a:gd name="connsiteY12" fmla="*/ 383588 h 5095933"/>
              <a:gd name="connsiteX13" fmla="*/ 3464881 w 12192418"/>
              <a:gd name="connsiteY13" fmla="*/ 414415 h 5095933"/>
              <a:gd name="connsiteX14" fmla="*/ 3889152 w 12192418"/>
              <a:gd name="connsiteY14" fmla="*/ 443841 h 5095933"/>
              <a:gd name="connsiteX15" fmla="*/ 4331710 w 12192418"/>
              <a:gd name="connsiteY15" fmla="*/ 471515 h 5095933"/>
              <a:gd name="connsiteX16" fmla="*/ 4558476 w 12192418"/>
              <a:gd name="connsiteY16" fmla="*/ 481324 h 5095933"/>
              <a:gd name="connsiteX17" fmla="*/ 4790118 w 12192418"/>
              <a:gd name="connsiteY17" fmla="*/ 492183 h 5095933"/>
              <a:gd name="connsiteX18" fmla="*/ 5025418 w 12192418"/>
              <a:gd name="connsiteY18" fmla="*/ 502342 h 5095933"/>
              <a:gd name="connsiteX19" fmla="*/ 5261937 w 12192418"/>
              <a:gd name="connsiteY19" fmla="*/ 508998 h 5095933"/>
              <a:gd name="connsiteX20" fmla="*/ 5503332 w 12192418"/>
              <a:gd name="connsiteY20" fmla="*/ 514953 h 5095933"/>
              <a:gd name="connsiteX21" fmla="*/ 5747167 w 12192418"/>
              <a:gd name="connsiteY21" fmla="*/ 521259 h 5095933"/>
              <a:gd name="connsiteX22" fmla="*/ 5995877 w 12192418"/>
              <a:gd name="connsiteY22" fmla="*/ 525463 h 5095933"/>
              <a:gd name="connsiteX23" fmla="*/ 6247026 w 12192418"/>
              <a:gd name="connsiteY23" fmla="*/ 525463 h 5095933"/>
              <a:gd name="connsiteX24" fmla="*/ 6500613 w 12192418"/>
              <a:gd name="connsiteY24" fmla="*/ 527565 h 5095933"/>
              <a:gd name="connsiteX25" fmla="*/ 6756639 w 12192418"/>
              <a:gd name="connsiteY25" fmla="*/ 525463 h 5095933"/>
              <a:gd name="connsiteX26" fmla="*/ 7016322 w 12192418"/>
              <a:gd name="connsiteY26" fmla="*/ 521259 h 5095933"/>
              <a:gd name="connsiteX27" fmla="*/ 7276005 w 12192418"/>
              <a:gd name="connsiteY27" fmla="*/ 517406 h 5095933"/>
              <a:gd name="connsiteX28" fmla="*/ 7539345 w 12192418"/>
              <a:gd name="connsiteY28" fmla="*/ 508998 h 5095933"/>
              <a:gd name="connsiteX29" fmla="*/ 7805124 w 12192418"/>
              <a:gd name="connsiteY29" fmla="*/ 500241 h 5095933"/>
              <a:gd name="connsiteX30" fmla="*/ 8070903 w 12192418"/>
              <a:gd name="connsiteY30" fmla="*/ 490082 h 5095933"/>
              <a:gd name="connsiteX31" fmla="*/ 8339121 w 12192418"/>
              <a:gd name="connsiteY31" fmla="*/ 475719 h 5095933"/>
              <a:gd name="connsiteX32" fmla="*/ 8609776 w 12192418"/>
              <a:gd name="connsiteY32" fmla="*/ 458554 h 5095933"/>
              <a:gd name="connsiteX33" fmla="*/ 8881651 w 12192418"/>
              <a:gd name="connsiteY33" fmla="*/ 442089 h 5095933"/>
              <a:gd name="connsiteX34" fmla="*/ 9153526 w 12192418"/>
              <a:gd name="connsiteY34" fmla="*/ 421071 h 5095933"/>
              <a:gd name="connsiteX35" fmla="*/ 9429058 w 12192418"/>
              <a:gd name="connsiteY35" fmla="*/ 395849 h 5095933"/>
              <a:gd name="connsiteX36" fmla="*/ 9700933 w 12192418"/>
              <a:gd name="connsiteY36" fmla="*/ 370626 h 5095933"/>
              <a:gd name="connsiteX37" fmla="*/ 9977684 w 12192418"/>
              <a:gd name="connsiteY37" fmla="*/ 341551 h 5095933"/>
              <a:gd name="connsiteX38" fmla="*/ 10255655 w 12192418"/>
              <a:gd name="connsiteY38" fmla="*/ 309673 h 5095933"/>
              <a:gd name="connsiteX39" fmla="*/ 10529968 w 12192418"/>
              <a:gd name="connsiteY39" fmla="*/ 276043 h 5095933"/>
              <a:gd name="connsiteX40" fmla="*/ 10807939 w 12192418"/>
              <a:gd name="connsiteY40" fmla="*/ 236809 h 5095933"/>
              <a:gd name="connsiteX41" fmla="*/ 11084690 w 12192418"/>
              <a:gd name="connsiteY41" fmla="*/ 194772 h 5095933"/>
              <a:gd name="connsiteX42" fmla="*/ 11362661 w 12192418"/>
              <a:gd name="connsiteY42" fmla="*/ 153085 h 5095933"/>
              <a:gd name="connsiteX43" fmla="*/ 11639412 w 12192418"/>
              <a:gd name="connsiteY43" fmla="*/ 104392 h 5095933"/>
              <a:gd name="connsiteX44" fmla="*/ 11914945 w 12192418"/>
              <a:gd name="connsiteY44" fmla="*/ 54648 h 5095933"/>
              <a:gd name="connsiteX45" fmla="*/ 12191696 w 12192418"/>
              <a:gd name="connsiteY45" fmla="*/ 2452 h 5095933"/>
              <a:gd name="connsiteX46" fmla="*/ 12191696 w 12192418"/>
              <a:gd name="connsiteY46" fmla="*/ 2109542 h 5095933"/>
              <a:gd name="connsiteX47" fmla="*/ 12191999 w 12192418"/>
              <a:gd name="connsiteY47" fmla="*/ 2109542 h 5095933"/>
              <a:gd name="connsiteX48" fmla="*/ 12191999 w 12192418"/>
              <a:gd name="connsiteY48" fmla="*/ 2802467 h 5095933"/>
              <a:gd name="connsiteX49" fmla="*/ 12192418 w 12192418"/>
              <a:gd name="connsiteY49" fmla="*/ 2802467 h 5095933"/>
              <a:gd name="connsiteX50" fmla="*/ 12192418 w 12192418"/>
              <a:gd name="connsiteY50" fmla="*/ 5095933 h 5095933"/>
              <a:gd name="connsiteX51" fmla="*/ 1 w 12192418"/>
              <a:gd name="connsiteY51" fmla="*/ 5095933 h 5095933"/>
              <a:gd name="connsiteX52" fmla="*/ 1 w 12192418"/>
              <a:gd name="connsiteY52" fmla="*/ 4074529 h 5095933"/>
              <a:gd name="connsiteX53" fmla="*/ 0 w 12192418"/>
              <a:gd name="connsiteY53" fmla="*/ 4074529 h 5095933"/>
              <a:gd name="connsiteX54" fmla="*/ 0 w 12192418"/>
              <a:gd name="connsiteY54" fmla="*/ 2109542 h 5095933"/>
              <a:gd name="connsiteX55" fmla="*/ 1 w 12192418"/>
              <a:gd name="connsiteY55" fmla="*/ 2109542 h 50959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</a:cxnLst>
            <a:rect l="l" t="t" r="r" b="b"/>
            <a:pathLst>
              <a:path w="12192418" h="5095933">
                <a:moveTo>
                  <a:pt x="1" y="0"/>
                </a:moveTo>
                <a:lnTo>
                  <a:pt x="71932" y="12261"/>
                </a:lnTo>
                <a:lnTo>
                  <a:pt x="282849" y="48343"/>
                </a:lnTo>
                <a:lnTo>
                  <a:pt x="436464" y="73565"/>
                </a:lnTo>
                <a:lnTo>
                  <a:pt x="619339" y="100188"/>
                </a:lnTo>
                <a:lnTo>
                  <a:pt x="836351" y="132066"/>
                </a:lnTo>
                <a:lnTo>
                  <a:pt x="1076528" y="165696"/>
                </a:lnTo>
                <a:lnTo>
                  <a:pt x="1347184" y="201077"/>
                </a:lnTo>
                <a:lnTo>
                  <a:pt x="1642223" y="238560"/>
                </a:lnTo>
                <a:lnTo>
                  <a:pt x="1962864" y="276043"/>
                </a:lnTo>
                <a:lnTo>
                  <a:pt x="2304232" y="314227"/>
                </a:lnTo>
                <a:lnTo>
                  <a:pt x="2672421" y="349608"/>
                </a:lnTo>
                <a:lnTo>
                  <a:pt x="3057678" y="383588"/>
                </a:lnTo>
                <a:lnTo>
                  <a:pt x="3464881" y="414415"/>
                </a:lnTo>
                <a:lnTo>
                  <a:pt x="3889152" y="443841"/>
                </a:lnTo>
                <a:lnTo>
                  <a:pt x="4331710" y="471515"/>
                </a:lnTo>
                <a:lnTo>
                  <a:pt x="4558476" y="481324"/>
                </a:lnTo>
                <a:lnTo>
                  <a:pt x="4790118" y="492183"/>
                </a:lnTo>
                <a:lnTo>
                  <a:pt x="5025418" y="502342"/>
                </a:lnTo>
                <a:lnTo>
                  <a:pt x="5261937" y="508998"/>
                </a:lnTo>
                <a:lnTo>
                  <a:pt x="5503332" y="514953"/>
                </a:lnTo>
                <a:lnTo>
                  <a:pt x="5747167" y="521259"/>
                </a:lnTo>
                <a:lnTo>
                  <a:pt x="5995877" y="525463"/>
                </a:lnTo>
                <a:lnTo>
                  <a:pt x="6247026" y="525463"/>
                </a:lnTo>
                <a:lnTo>
                  <a:pt x="6500613" y="527565"/>
                </a:lnTo>
                <a:lnTo>
                  <a:pt x="6756639" y="525463"/>
                </a:lnTo>
                <a:lnTo>
                  <a:pt x="7016322" y="521259"/>
                </a:lnTo>
                <a:lnTo>
                  <a:pt x="7276005" y="517406"/>
                </a:lnTo>
                <a:lnTo>
                  <a:pt x="7539345" y="508998"/>
                </a:lnTo>
                <a:lnTo>
                  <a:pt x="7805124" y="500241"/>
                </a:lnTo>
                <a:lnTo>
                  <a:pt x="8070903" y="490082"/>
                </a:lnTo>
                <a:lnTo>
                  <a:pt x="8339121" y="475719"/>
                </a:lnTo>
                <a:lnTo>
                  <a:pt x="8609776" y="458554"/>
                </a:lnTo>
                <a:lnTo>
                  <a:pt x="8881651" y="442089"/>
                </a:lnTo>
                <a:lnTo>
                  <a:pt x="9153526" y="421071"/>
                </a:lnTo>
                <a:lnTo>
                  <a:pt x="9429058" y="395849"/>
                </a:lnTo>
                <a:lnTo>
                  <a:pt x="9700933" y="370626"/>
                </a:lnTo>
                <a:lnTo>
                  <a:pt x="9977684" y="341551"/>
                </a:lnTo>
                <a:lnTo>
                  <a:pt x="10255655" y="309673"/>
                </a:lnTo>
                <a:lnTo>
                  <a:pt x="10529968" y="276043"/>
                </a:lnTo>
                <a:lnTo>
                  <a:pt x="10807939" y="236809"/>
                </a:lnTo>
                <a:lnTo>
                  <a:pt x="11084690" y="194772"/>
                </a:lnTo>
                <a:lnTo>
                  <a:pt x="11362661" y="153085"/>
                </a:lnTo>
                <a:lnTo>
                  <a:pt x="11639412" y="104392"/>
                </a:lnTo>
                <a:lnTo>
                  <a:pt x="11914945" y="54648"/>
                </a:lnTo>
                <a:lnTo>
                  <a:pt x="12191696" y="2452"/>
                </a:lnTo>
                <a:lnTo>
                  <a:pt x="12191696" y="2109542"/>
                </a:lnTo>
                <a:lnTo>
                  <a:pt x="12191999" y="2109542"/>
                </a:lnTo>
                <a:lnTo>
                  <a:pt x="12191999" y="2802467"/>
                </a:lnTo>
                <a:lnTo>
                  <a:pt x="12192418" y="2802467"/>
                </a:lnTo>
                <a:lnTo>
                  <a:pt x="12192418" y="5095933"/>
                </a:lnTo>
                <a:lnTo>
                  <a:pt x="1" y="5095933"/>
                </a:lnTo>
                <a:lnTo>
                  <a:pt x="1" y="4074529"/>
                </a:lnTo>
                <a:lnTo>
                  <a:pt x="0" y="4074529"/>
                </a:lnTo>
                <a:lnTo>
                  <a:pt x="0" y="2109542"/>
                </a:lnTo>
                <a:lnTo>
                  <a:pt x="1" y="2109542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9A66555C-0C7F-4751-9528-2650D9BA5F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36915" y="6355080"/>
            <a:ext cx="3859795" cy="304801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US">
                <a:solidFill>
                  <a:schemeClr val="accent1"/>
                </a:solidFill>
              </a:rPr>
              <a:t>Aula 19</a:t>
            </a:r>
          </a:p>
        </p:txBody>
      </p:sp>
      <p:graphicFrame>
        <p:nvGraphicFramePr>
          <p:cNvPr id="22" name="Espaço Reservado para Conteúdo 2">
            <a:extLst>
              <a:ext uri="{FF2B5EF4-FFF2-40B4-BE49-F238E27FC236}">
                <a16:creationId xmlns:a16="http://schemas.microsoft.com/office/drawing/2014/main" id="{8A75368E-3400-49DD-9615-83369D865CD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91311884"/>
              </p:ext>
            </p:extLst>
          </p:nvPr>
        </p:nvGraphicFramePr>
        <p:xfrm>
          <a:off x="648930" y="2810256"/>
          <a:ext cx="10895370" cy="340427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24272059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F747F1B4-B831-4277-8AB0-32767F7EB7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 7">
            <a:extLst>
              <a:ext uri="{FF2B5EF4-FFF2-40B4-BE49-F238E27FC236}">
                <a16:creationId xmlns:a16="http://schemas.microsoft.com/office/drawing/2014/main" id="{D80CFA21-AB7C-4BEB-9BFF-05764FBBF3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19939" y="1460230"/>
            <a:ext cx="3472060" cy="825932"/>
          </a:xfrm>
          <a:custGeom>
            <a:avLst/>
            <a:gdLst>
              <a:gd name="connsiteX0" fmla="*/ 3470310 w 3472060"/>
              <a:gd name="connsiteY0" fmla="*/ 0 h 825932"/>
              <a:gd name="connsiteX1" fmla="*/ 3472060 w 3472060"/>
              <a:gd name="connsiteY1" fmla="*/ 12850 h 825932"/>
              <a:gd name="connsiteX2" fmla="*/ 3472060 w 3472060"/>
              <a:gd name="connsiteY2" fmla="*/ 480529 h 825932"/>
              <a:gd name="connsiteX3" fmla="*/ 3363699 w 3472060"/>
              <a:gd name="connsiteY3" fmla="*/ 498471 h 825932"/>
              <a:gd name="connsiteX4" fmla="*/ 42060 w 3472060"/>
              <a:gd name="connsiteY4" fmla="*/ 824486 h 825932"/>
              <a:gd name="connsiteX5" fmla="*/ 0 w 3472060"/>
              <a:gd name="connsiteY5" fmla="*/ 758452 h 825932"/>
              <a:gd name="connsiteX6" fmla="*/ 188014 w 3472060"/>
              <a:gd name="connsiteY6" fmla="*/ 735602 h 825932"/>
              <a:gd name="connsiteX7" fmla="*/ 284087 w 3472060"/>
              <a:gd name="connsiteY7" fmla="*/ 722590 h 825932"/>
              <a:gd name="connsiteX8" fmla="*/ 382288 w 3472060"/>
              <a:gd name="connsiteY8" fmla="*/ 709392 h 825932"/>
              <a:gd name="connsiteX9" fmla="*/ 481858 w 3472060"/>
              <a:gd name="connsiteY9" fmla="*/ 695774 h 825932"/>
              <a:gd name="connsiteX10" fmla="*/ 581897 w 3472060"/>
              <a:gd name="connsiteY10" fmla="*/ 680711 h 825932"/>
              <a:gd name="connsiteX11" fmla="*/ 683670 w 3472060"/>
              <a:gd name="connsiteY11" fmla="*/ 665256 h 825932"/>
              <a:gd name="connsiteX12" fmla="*/ 787206 w 3472060"/>
              <a:gd name="connsiteY12" fmla="*/ 649587 h 825932"/>
              <a:gd name="connsiteX13" fmla="*/ 892019 w 3472060"/>
              <a:gd name="connsiteY13" fmla="*/ 632968 h 825932"/>
              <a:gd name="connsiteX14" fmla="*/ 997620 w 3472060"/>
              <a:gd name="connsiteY14" fmla="*/ 614667 h 825932"/>
              <a:gd name="connsiteX15" fmla="*/ 1104727 w 3472060"/>
              <a:gd name="connsiteY15" fmla="*/ 596741 h 825932"/>
              <a:gd name="connsiteX16" fmla="*/ 1212669 w 3472060"/>
              <a:gd name="connsiteY16" fmla="*/ 577397 h 825932"/>
              <a:gd name="connsiteX17" fmla="*/ 1321506 w 3472060"/>
              <a:gd name="connsiteY17" fmla="*/ 556988 h 825932"/>
              <a:gd name="connsiteX18" fmla="*/ 1430709 w 3472060"/>
              <a:gd name="connsiteY18" fmla="*/ 536607 h 825932"/>
              <a:gd name="connsiteX19" fmla="*/ 1541050 w 3472060"/>
              <a:gd name="connsiteY19" fmla="*/ 514481 h 825932"/>
              <a:gd name="connsiteX20" fmla="*/ 1652805 w 3472060"/>
              <a:gd name="connsiteY20" fmla="*/ 492202 h 825932"/>
              <a:gd name="connsiteX21" fmla="*/ 1763708 w 3472060"/>
              <a:gd name="connsiteY21" fmla="*/ 469161 h 825932"/>
              <a:gd name="connsiteX22" fmla="*/ 1875795 w 3472060"/>
              <a:gd name="connsiteY22" fmla="*/ 444641 h 825932"/>
              <a:gd name="connsiteX23" fmla="*/ 1989128 w 3472060"/>
              <a:gd name="connsiteY23" fmla="*/ 418995 h 825932"/>
              <a:gd name="connsiteX24" fmla="*/ 2102476 w 3472060"/>
              <a:gd name="connsiteY24" fmla="*/ 393438 h 825932"/>
              <a:gd name="connsiteX25" fmla="*/ 2215549 w 3472060"/>
              <a:gd name="connsiteY25" fmla="*/ 366291 h 825932"/>
              <a:gd name="connsiteX26" fmla="*/ 2330490 w 3472060"/>
              <a:gd name="connsiteY26" fmla="*/ 337455 h 825932"/>
              <a:gd name="connsiteX27" fmla="*/ 2443333 w 3472060"/>
              <a:gd name="connsiteY27" fmla="*/ 308983 h 825932"/>
              <a:gd name="connsiteX28" fmla="*/ 2558014 w 3472060"/>
              <a:gd name="connsiteY28" fmla="*/ 278646 h 825932"/>
              <a:gd name="connsiteX29" fmla="*/ 2673621 w 3472060"/>
              <a:gd name="connsiteY29" fmla="*/ 247421 h 825932"/>
              <a:gd name="connsiteX30" fmla="*/ 2787008 w 3472060"/>
              <a:gd name="connsiteY30" fmla="*/ 215853 h 825932"/>
              <a:gd name="connsiteX31" fmla="*/ 2901442 w 3472060"/>
              <a:gd name="connsiteY31" fmla="*/ 182011 h 825932"/>
              <a:gd name="connsiteX32" fmla="*/ 3015722 w 3472060"/>
              <a:gd name="connsiteY32" fmla="*/ 147286 h 825932"/>
              <a:gd name="connsiteX33" fmla="*/ 3130018 w 3472060"/>
              <a:gd name="connsiteY33" fmla="*/ 112649 h 825932"/>
              <a:gd name="connsiteX34" fmla="*/ 3243551 w 3472060"/>
              <a:gd name="connsiteY34" fmla="*/ 75688 h 825932"/>
              <a:gd name="connsiteX35" fmla="*/ 3356992 w 3472060"/>
              <a:gd name="connsiteY35" fmla="*/ 38197 h 825932"/>
              <a:gd name="connsiteX36" fmla="*/ 3470310 w 3472060"/>
              <a:gd name="connsiteY36" fmla="*/ 0 h 8259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3472060" h="825932">
                <a:moveTo>
                  <a:pt x="3470310" y="0"/>
                </a:moveTo>
                <a:lnTo>
                  <a:pt x="3472060" y="12850"/>
                </a:lnTo>
                <a:lnTo>
                  <a:pt x="3472060" y="480529"/>
                </a:lnTo>
                <a:lnTo>
                  <a:pt x="3363699" y="498471"/>
                </a:lnTo>
                <a:cubicBezTo>
                  <a:pt x="2435623" y="645518"/>
                  <a:pt x="603076" y="844866"/>
                  <a:pt x="42060" y="824486"/>
                </a:cubicBezTo>
                <a:cubicBezTo>
                  <a:pt x="28151" y="802425"/>
                  <a:pt x="13909" y="780513"/>
                  <a:pt x="0" y="758452"/>
                </a:cubicBezTo>
                <a:lnTo>
                  <a:pt x="188014" y="735602"/>
                </a:lnTo>
                <a:lnTo>
                  <a:pt x="284087" y="722590"/>
                </a:lnTo>
                <a:lnTo>
                  <a:pt x="382288" y="709392"/>
                </a:lnTo>
                <a:lnTo>
                  <a:pt x="481858" y="695774"/>
                </a:lnTo>
                <a:lnTo>
                  <a:pt x="581897" y="680711"/>
                </a:lnTo>
                <a:lnTo>
                  <a:pt x="683670" y="665256"/>
                </a:lnTo>
                <a:lnTo>
                  <a:pt x="787206" y="649587"/>
                </a:lnTo>
                <a:lnTo>
                  <a:pt x="892019" y="632968"/>
                </a:lnTo>
                <a:lnTo>
                  <a:pt x="997620" y="614667"/>
                </a:lnTo>
                <a:lnTo>
                  <a:pt x="1104727" y="596741"/>
                </a:lnTo>
                <a:lnTo>
                  <a:pt x="1212669" y="577397"/>
                </a:lnTo>
                <a:lnTo>
                  <a:pt x="1321506" y="556988"/>
                </a:lnTo>
                <a:lnTo>
                  <a:pt x="1430709" y="536607"/>
                </a:lnTo>
                <a:lnTo>
                  <a:pt x="1541050" y="514481"/>
                </a:lnTo>
                <a:lnTo>
                  <a:pt x="1652805" y="492202"/>
                </a:lnTo>
                <a:lnTo>
                  <a:pt x="1763708" y="469161"/>
                </a:lnTo>
                <a:lnTo>
                  <a:pt x="1875795" y="444641"/>
                </a:lnTo>
                <a:lnTo>
                  <a:pt x="1989128" y="418995"/>
                </a:lnTo>
                <a:lnTo>
                  <a:pt x="2102476" y="393438"/>
                </a:lnTo>
                <a:lnTo>
                  <a:pt x="2215549" y="366291"/>
                </a:lnTo>
                <a:lnTo>
                  <a:pt x="2330490" y="337455"/>
                </a:lnTo>
                <a:lnTo>
                  <a:pt x="2443333" y="308983"/>
                </a:lnTo>
                <a:lnTo>
                  <a:pt x="2558014" y="278646"/>
                </a:lnTo>
                <a:lnTo>
                  <a:pt x="2673621" y="247421"/>
                </a:lnTo>
                <a:lnTo>
                  <a:pt x="2787008" y="215853"/>
                </a:lnTo>
                <a:lnTo>
                  <a:pt x="2901442" y="182011"/>
                </a:lnTo>
                <a:lnTo>
                  <a:pt x="3015722" y="147286"/>
                </a:lnTo>
                <a:lnTo>
                  <a:pt x="3130018" y="112649"/>
                </a:lnTo>
                <a:lnTo>
                  <a:pt x="3243551" y="75688"/>
                </a:lnTo>
                <a:lnTo>
                  <a:pt x="3356992" y="38197"/>
                </a:lnTo>
                <a:lnTo>
                  <a:pt x="3470310" y="0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</p:spPr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7A1CD229-8382-4C46-94D5-E779C3E64D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8930" y="629267"/>
            <a:ext cx="9252154" cy="1016654"/>
          </a:xfrm>
        </p:spPr>
        <p:txBody>
          <a:bodyPr>
            <a:normAutofit/>
          </a:bodyPr>
          <a:lstStyle/>
          <a:p>
            <a:r>
              <a:rPr lang="pt-BR" sz="3900">
                <a:solidFill>
                  <a:srgbClr val="EBEBEB"/>
                </a:solidFill>
              </a:rPr>
              <a:t>Cours de Français – Niveau Débutant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12F7E335-851A-4CAE-B09F-E657819D460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10B541F0-7F6E-402E-84D8-CF96EACA5F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>
            <a:off x="-1" y="1762067"/>
            <a:ext cx="12192418" cy="5095933"/>
          </a:xfrm>
          <a:custGeom>
            <a:avLst/>
            <a:gdLst>
              <a:gd name="connsiteX0" fmla="*/ 1 w 12192418"/>
              <a:gd name="connsiteY0" fmla="*/ 0 h 5095933"/>
              <a:gd name="connsiteX1" fmla="*/ 71932 w 12192418"/>
              <a:gd name="connsiteY1" fmla="*/ 12261 h 5095933"/>
              <a:gd name="connsiteX2" fmla="*/ 282849 w 12192418"/>
              <a:gd name="connsiteY2" fmla="*/ 48343 h 5095933"/>
              <a:gd name="connsiteX3" fmla="*/ 436464 w 12192418"/>
              <a:gd name="connsiteY3" fmla="*/ 73565 h 5095933"/>
              <a:gd name="connsiteX4" fmla="*/ 619339 w 12192418"/>
              <a:gd name="connsiteY4" fmla="*/ 100188 h 5095933"/>
              <a:gd name="connsiteX5" fmla="*/ 836351 w 12192418"/>
              <a:gd name="connsiteY5" fmla="*/ 132066 h 5095933"/>
              <a:gd name="connsiteX6" fmla="*/ 1076528 w 12192418"/>
              <a:gd name="connsiteY6" fmla="*/ 165696 h 5095933"/>
              <a:gd name="connsiteX7" fmla="*/ 1347184 w 12192418"/>
              <a:gd name="connsiteY7" fmla="*/ 201077 h 5095933"/>
              <a:gd name="connsiteX8" fmla="*/ 1642223 w 12192418"/>
              <a:gd name="connsiteY8" fmla="*/ 238560 h 5095933"/>
              <a:gd name="connsiteX9" fmla="*/ 1962864 w 12192418"/>
              <a:gd name="connsiteY9" fmla="*/ 276043 h 5095933"/>
              <a:gd name="connsiteX10" fmla="*/ 2304232 w 12192418"/>
              <a:gd name="connsiteY10" fmla="*/ 314227 h 5095933"/>
              <a:gd name="connsiteX11" fmla="*/ 2672421 w 12192418"/>
              <a:gd name="connsiteY11" fmla="*/ 349608 h 5095933"/>
              <a:gd name="connsiteX12" fmla="*/ 3057678 w 12192418"/>
              <a:gd name="connsiteY12" fmla="*/ 383588 h 5095933"/>
              <a:gd name="connsiteX13" fmla="*/ 3464881 w 12192418"/>
              <a:gd name="connsiteY13" fmla="*/ 414415 h 5095933"/>
              <a:gd name="connsiteX14" fmla="*/ 3889152 w 12192418"/>
              <a:gd name="connsiteY14" fmla="*/ 443841 h 5095933"/>
              <a:gd name="connsiteX15" fmla="*/ 4331710 w 12192418"/>
              <a:gd name="connsiteY15" fmla="*/ 471515 h 5095933"/>
              <a:gd name="connsiteX16" fmla="*/ 4558476 w 12192418"/>
              <a:gd name="connsiteY16" fmla="*/ 481324 h 5095933"/>
              <a:gd name="connsiteX17" fmla="*/ 4790118 w 12192418"/>
              <a:gd name="connsiteY17" fmla="*/ 492183 h 5095933"/>
              <a:gd name="connsiteX18" fmla="*/ 5025418 w 12192418"/>
              <a:gd name="connsiteY18" fmla="*/ 502342 h 5095933"/>
              <a:gd name="connsiteX19" fmla="*/ 5261937 w 12192418"/>
              <a:gd name="connsiteY19" fmla="*/ 508998 h 5095933"/>
              <a:gd name="connsiteX20" fmla="*/ 5503332 w 12192418"/>
              <a:gd name="connsiteY20" fmla="*/ 514953 h 5095933"/>
              <a:gd name="connsiteX21" fmla="*/ 5747167 w 12192418"/>
              <a:gd name="connsiteY21" fmla="*/ 521259 h 5095933"/>
              <a:gd name="connsiteX22" fmla="*/ 5995877 w 12192418"/>
              <a:gd name="connsiteY22" fmla="*/ 525463 h 5095933"/>
              <a:gd name="connsiteX23" fmla="*/ 6247026 w 12192418"/>
              <a:gd name="connsiteY23" fmla="*/ 525463 h 5095933"/>
              <a:gd name="connsiteX24" fmla="*/ 6500613 w 12192418"/>
              <a:gd name="connsiteY24" fmla="*/ 527565 h 5095933"/>
              <a:gd name="connsiteX25" fmla="*/ 6756639 w 12192418"/>
              <a:gd name="connsiteY25" fmla="*/ 525463 h 5095933"/>
              <a:gd name="connsiteX26" fmla="*/ 7016322 w 12192418"/>
              <a:gd name="connsiteY26" fmla="*/ 521259 h 5095933"/>
              <a:gd name="connsiteX27" fmla="*/ 7276005 w 12192418"/>
              <a:gd name="connsiteY27" fmla="*/ 517406 h 5095933"/>
              <a:gd name="connsiteX28" fmla="*/ 7539345 w 12192418"/>
              <a:gd name="connsiteY28" fmla="*/ 508998 h 5095933"/>
              <a:gd name="connsiteX29" fmla="*/ 7805124 w 12192418"/>
              <a:gd name="connsiteY29" fmla="*/ 500241 h 5095933"/>
              <a:gd name="connsiteX30" fmla="*/ 8070903 w 12192418"/>
              <a:gd name="connsiteY30" fmla="*/ 490082 h 5095933"/>
              <a:gd name="connsiteX31" fmla="*/ 8339121 w 12192418"/>
              <a:gd name="connsiteY31" fmla="*/ 475719 h 5095933"/>
              <a:gd name="connsiteX32" fmla="*/ 8609776 w 12192418"/>
              <a:gd name="connsiteY32" fmla="*/ 458554 h 5095933"/>
              <a:gd name="connsiteX33" fmla="*/ 8881651 w 12192418"/>
              <a:gd name="connsiteY33" fmla="*/ 442089 h 5095933"/>
              <a:gd name="connsiteX34" fmla="*/ 9153526 w 12192418"/>
              <a:gd name="connsiteY34" fmla="*/ 421071 h 5095933"/>
              <a:gd name="connsiteX35" fmla="*/ 9429058 w 12192418"/>
              <a:gd name="connsiteY35" fmla="*/ 395849 h 5095933"/>
              <a:gd name="connsiteX36" fmla="*/ 9700933 w 12192418"/>
              <a:gd name="connsiteY36" fmla="*/ 370626 h 5095933"/>
              <a:gd name="connsiteX37" fmla="*/ 9977684 w 12192418"/>
              <a:gd name="connsiteY37" fmla="*/ 341551 h 5095933"/>
              <a:gd name="connsiteX38" fmla="*/ 10255655 w 12192418"/>
              <a:gd name="connsiteY38" fmla="*/ 309673 h 5095933"/>
              <a:gd name="connsiteX39" fmla="*/ 10529968 w 12192418"/>
              <a:gd name="connsiteY39" fmla="*/ 276043 h 5095933"/>
              <a:gd name="connsiteX40" fmla="*/ 10807939 w 12192418"/>
              <a:gd name="connsiteY40" fmla="*/ 236809 h 5095933"/>
              <a:gd name="connsiteX41" fmla="*/ 11084690 w 12192418"/>
              <a:gd name="connsiteY41" fmla="*/ 194772 h 5095933"/>
              <a:gd name="connsiteX42" fmla="*/ 11362661 w 12192418"/>
              <a:gd name="connsiteY42" fmla="*/ 153085 h 5095933"/>
              <a:gd name="connsiteX43" fmla="*/ 11639412 w 12192418"/>
              <a:gd name="connsiteY43" fmla="*/ 104392 h 5095933"/>
              <a:gd name="connsiteX44" fmla="*/ 11914945 w 12192418"/>
              <a:gd name="connsiteY44" fmla="*/ 54648 h 5095933"/>
              <a:gd name="connsiteX45" fmla="*/ 12191696 w 12192418"/>
              <a:gd name="connsiteY45" fmla="*/ 2452 h 5095933"/>
              <a:gd name="connsiteX46" fmla="*/ 12191696 w 12192418"/>
              <a:gd name="connsiteY46" fmla="*/ 2109542 h 5095933"/>
              <a:gd name="connsiteX47" fmla="*/ 12191999 w 12192418"/>
              <a:gd name="connsiteY47" fmla="*/ 2109542 h 5095933"/>
              <a:gd name="connsiteX48" fmla="*/ 12191999 w 12192418"/>
              <a:gd name="connsiteY48" fmla="*/ 2802467 h 5095933"/>
              <a:gd name="connsiteX49" fmla="*/ 12192418 w 12192418"/>
              <a:gd name="connsiteY49" fmla="*/ 2802467 h 5095933"/>
              <a:gd name="connsiteX50" fmla="*/ 12192418 w 12192418"/>
              <a:gd name="connsiteY50" fmla="*/ 5095933 h 5095933"/>
              <a:gd name="connsiteX51" fmla="*/ 1 w 12192418"/>
              <a:gd name="connsiteY51" fmla="*/ 5095933 h 5095933"/>
              <a:gd name="connsiteX52" fmla="*/ 1 w 12192418"/>
              <a:gd name="connsiteY52" fmla="*/ 4074529 h 5095933"/>
              <a:gd name="connsiteX53" fmla="*/ 0 w 12192418"/>
              <a:gd name="connsiteY53" fmla="*/ 4074529 h 5095933"/>
              <a:gd name="connsiteX54" fmla="*/ 0 w 12192418"/>
              <a:gd name="connsiteY54" fmla="*/ 2109542 h 5095933"/>
              <a:gd name="connsiteX55" fmla="*/ 1 w 12192418"/>
              <a:gd name="connsiteY55" fmla="*/ 2109542 h 50959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</a:cxnLst>
            <a:rect l="l" t="t" r="r" b="b"/>
            <a:pathLst>
              <a:path w="12192418" h="5095933">
                <a:moveTo>
                  <a:pt x="1" y="0"/>
                </a:moveTo>
                <a:lnTo>
                  <a:pt x="71932" y="12261"/>
                </a:lnTo>
                <a:lnTo>
                  <a:pt x="282849" y="48343"/>
                </a:lnTo>
                <a:lnTo>
                  <a:pt x="436464" y="73565"/>
                </a:lnTo>
                <a:lnTo>
                  <a:pt x="619339" y="100188"/>
                </a:lnTo>
                <a:lnTo>
                  <a:pt x="836351" y="132066"/>
                </a:lnTo>
                <a:lnTo>
                  <a:pt x="1076528" y="165696"/>
                </a:lnTo>
                <a:lnTo>
                  <a:pt x="1347184" y="201077"/>
                </a:lnTo>
                <a:lnTo>
                  <a:pt x="1642223" y="238560"/>
                </a:lnTo>
                <a:lnTo>
                  <a:pt x="1962864" y="276043"/>
                </a:lnTo>
                <a:lnTo>
                  <a:pt x="2304232" y="314227"/>
                </a:lnTo>
                <a:lnTo>
                  <a:pt x="2672421" y="349608"/>
                </a:lnTo>
                <a:lnTo>
                  <a:pt x="3057678" y="383588"/>
                </a:lnTo>
                <a:lnTo>
                  <a:pt x="3464881" y="414415"/>
                </a:lnTo>
                <a:lnTo>
                  <a:pt x="3889152" y="443841"/>
                </a:lnTo>
                <a:lnTo>
                  <a:pt x="4331710" y="471515"/>
                </a:lnTo>
                <a:lnTo>
                  <a:pt x="4558476" y="481324"/>
                </a:lnTo>
                <a:lnTo>
                  <a:pt x="4790118" y="492183"/>
                </a:lnTo>
                <a:lnTo>
                  <a:pt x="5025418" y="502342"/>
                </a:lnTo>
                <a:lnTo>
                  <a:pt x="5261937" y="508998"/>
                </a:lnTo>
                <a:lnTo>
                  <a:pt x="5503332" y="514953"/>
                </a:lnTo>
                <a:lnTo>
                  <a:pt x="5747167" y="521259"/>
                </a:lnTo>
                <a:lnTo>
                  <a:pt x="5995877" y="525463"/>
                </a:lnTo>
                <a:lnTo>
                  <a:pt x="6247026" y="525463"/>
                </a:lnTo>
                <a:lnTo>
                  <a:pt x="6500613" y="527565"/>
                </a:lnTo>
                <a:lnTo>
                  <a:pt x="6756639" y="525463"/>
                </a:lnTo>
                <a:lnTo>
                  <a:pt x="7016322" y="521259"/>
                </a:lnTo>
                <a:lnTo>
                  <a:pt x="7276005" y="517406"/>
                </a:lnTo>
                <a:lnTo>
                  <a:pt x="7539345" y="508998"/>
                </a:lnTo>
                <a:lnTo>
                  <a:pt x="7805124" y="500241"/>
                </a:lnTo>
                <a:lnTo>
                  <a:pt x="8070903" y="490082"/>
                </a:lnTo>
                <a:lnTo>
                  <a:pt x="8339121" y="475719"/>
                </a:lnTo>
                <a:lnTo>
                  <a:pt x="8609776" y="458554"/>
                </a:lnTo>
                <a:lnTo>
                  <a:pt x="8881651" y="442089"/>
                </a:lnTo>
                <a:lnTo>
                  <a:pt x="9153526" y="421071"/>
                </a:lnTo>
                <a:lnTo>
                  <a:pt x="9429058" y="395849"/>
                </a:lnTo>
                <a:lnTo>
                  <a:pt x="9700933" y="370626"/>
                </a:lnTo>
                <a:lnTo>
                  <a:pt x="9977684" y="341551"/>
                </a:lnTo>
                <a:lnTo>
                  <a:pt x="10255655" y="309673"/>
                </a:lnTo>
                <a:lnTo>
                  <a:pt x="10529968" y="276043"/>
                </a:lnTo>
                <a:lnTo>
                  <a:pt x="10807939" y="236809"/>
                </a:lnTo>
                <a:lnTo>
                  <a:pt x="11084690" y="194772"/>
                </a:lnTo>
                <a:lnTo>
                  <a:pt x="11362661" y="153085"/>
                </a:lnTo>
                <a:lnTo>
                  <a:pt x="11639412" y="104392"/>
                </a:lnTo>
                <a:lnTo>
                  <a:pt x="11914945" y="54648"/>
                </a:lnTo>
                <a:lnTo>
                  <a:pt x="12191696" y="2452"/>
                </a:lnTo>
                <a:lnTo>
                  <a:pt x="12191696" y="2109542"/>
                </a:lnTo>
                <a:lnTo>
                  <a:pt x="12191999" y="2109542"/>
                </a:lnTo>
                <a:lnTo>
                  <a:pt x="12191999" y="2802467"/>
                </a:lnTo>
                <a:lnTo>
                  <a:pt x="12192418" y="2802467"/>
                </a:lnTo>
                <a:lnTo>
                  <a:pt x="12192418" y="5095933"/>
                </a:lnTo>
                <a:lnTo>
                  <a:pt x="1" y="5095933"/>
                </a:lnTo>
                <a:lnTo>
                  <a:pt x="1" y="4074529"/>
                </a:lnTo>
                <a:lnTo>
                  <a:pt x="0" y="4074529"/>
                </a:lnTo>
                <a:lnTo>
                  <a:pt x="0" y="2109542"/>
                </a:lnTo>
                <a:lnTo>
                  <a:pt x="1" y="2109542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9A66555C-0C7F-4751-9528-2650D9BA5F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36915" y="6355080"/>
            <a:ext cx="3859795" cy="304801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US">
                <a:solidFill>
                  <a:schemeClr val="accent1"/>
                </a:solidFill>
              </a:rPr>
              <a:t>Aula 19</a:t>
            </a:r>
          </a:p>
        </p:txBody>
      </p:sp>
      <p:graphicFrame>
        <p:nvGraphicFramePr>
          <p:cNvPr id="6" name="Espaço Reservado para Conteúdo 2">
            <a:extLst>
              <a:ext uri="{FF2B5EF4-FFF2-40B4-BE49-F238E27FC236}">
                <a16:creationId xmlns:a16="http://schemas.microsoft.com/office/drawing/2014/main" id="{0B8A58A5-D817-42CF-9D03-CA4D8190236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89560581"/>
              </p:ext>
            </p:extLst>
          </p:nvPr>
        </p:nvGraphicFramePr>
        <p:xfrm>
          <a:off x="648930" y="2810256"/>
          <a:ext cx="10895370" cy="340427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43886665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F747F1B4-B831-4277-8AB0-32767F7EB7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 7">
            <a:extLst>
              <a:ext uri="{FF2B5EF4-FFF2-40B4-BE49-F238E27FC236}">
                <a16:creationId xmlns:a16="http://schemas.microsoft.com/office/drawing/2014/main" id="{D80CFA21-AB7C-4BEB-9BFF-05764FBBF3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19939" y="1460230"/>
            <a:ext cx="3472060" cy="825932"/>
          </a:xfrm>
          <a:custGeom>
            <a:avLst/>
            <a:gdLst>
              <a:gd name="connsiteX0" fmla="*/ 3470310 w 3472060"/>
              <a:gd name="connsiteY0" fmla="*/ 0 h 825932"/>
              <a:gd name="connsiteX1" fmla="*/ 3472060 w 3472060"/>
              <a:gd name="connsiteY1" fmla="*/ 12850 h 825932"/>
              <a:gd name="connsiteX2" fmla="*/ 3472060 w 3472060"/>
              <a:gd name="connsiteY2" fmla="*/ 480529 h 825932"/>
              <a:gd name="connsiteX3" fmla="*/ 3363699 w 3472060"/>
              <a:gd name="connsiteY3" fmla="*/ 498471 h 825932"/>
              <a:gd name="connsiteX4" fmla="*/ 42060 w 3472060"/>
              <a:gd name="connsiteY4" fmla="*/ 824486 h 825932"/>
              <a:gd name="connsiteX5" fmla="*/ 0 w 3472060"/>
              <a:gd name="connsiteY5" fmla="*/ 758452 h 825932"/>
              <a:gd name="connsiteX6" fmla="*/ 188014 w 3472060"/>
              <a:gd name="connsiteY6" fmla="*/ 735602 h 825932"/>
              <a:gd name="connsiteX7" fmla="*/ 284087 w 3472060"/>
              <a:gd name="connsiteY7" fmla="*/ 722590 h 825932"/>
              <a:gd name="connsiteX8" fmla="*/ 382288 w 3472060"/>
              <a:gd name="connsiteY8" fmla="*/ 709392 h 825932"/>
              <a:gd name="connsiteX9" fmla="*/ 481858 w 3472060"/>
              <a:gd name="connsiteY9" fmla="*/ 695774 h 825932"/>
              <a:gd name="connsiteX10" fmla="*/ 581897 w 3472060"/>
              <a:gd name="connsiteY10" fmla="*/ 680711 h 825932"/>
              <a:gd name="connsiteX11" fmla="*/ 683670 w 3472060"/>
              <a:gd name="connsiteY11" fmla="*/ 665256 h 825932"/>
              <a:gd name="connsiteX12" fmla="*/ 787206 w 3472060"/>
              <a:gd name="connsiteY12" fmla="*/ 649587 h 825932"/>
              <a:gd name="connsiteX13" fmla="*/ 892019 w 3472060"/>
              <a:gd name="connsiteY13" fmla="*/ 632968 h 825932"/>
              <a:gd name="connsiteX14" fmla="*/ 997620 w 3472060"/>
              <a:gd name="connsiteY14" fmla="*/ 614667 h 825932"/>
              <a:gd name="connsiteX15" fmla="*/ 1104727 w 3472060"/>
              <a:gd name="connsiteY15" fmla="*/ 596741 h 825932"/>
              <a:gd name="connsiteX16" fmla="*/ 1212669 w 3472060"/>
              <a:gd name="connsiteY16" fmla="*/ 577397 h 825932"/>
              <a:gd name="connsiteX17" fmla="*/ 1321506 w 3472060"/>
              <a:gd name="connsiteY17" fmla="*/ 556988 h 825932"/>
              <a:gd name="connsiteX18" fmla="*/ 1430709 w 3472060"/>
              <a:gd name="connsiteY18" fmla="*/ 536607 h 825932"/>
              <a:gd name="connsiteX19" fmla="*/ 1541050 w 3472060"/>
              <a:gd name="connsiteY19" fmla="*/ 514481 h 825932"/>
              <a:gd name="connsiteX20" fmla="*/ 1652805 w 3472060"/>
              <a:gd name="connsiteY20" fmla="*/ 492202 h 825932"/>
              <a:gd name="connsiteX21" fmla="*/ 1763708 w 3472060"/>
              <a:gd name="connsiteY21" fmla="*/ 469161 h 825932"/>
              <a:gd name="connsiteX22" fmla="*/ 1875795 w 3472060"/>
              <a:gd name="connsiteY22" fmla="*/ 444641 h 825932"/>
              <a:gd name="connsiteX23" fmla="*/ 1989128 w 3472060"/>
              <a:gd name="connsiteY23" fmla="*/ 418995 h 825932"/>
              <a:gd name="connsiteX24" fmla="*/ 2102476 w 3472060"/>
              <a:gd name="connsiteY24" fmla="*/ 393438 h 825932"/>
              <a:gd name="connsiteX25" fmla="*/ 2215549 w 3472060"/>
              <a:gd name="connsiteY25" fmla="*/ 366291 h 825932"/>
              <a:gd name="connsiteX26" fmla="*/ 2330490 w 3472060"/>
              <a:gd name="connsiteY26" fmla="*/ 337455 h 825932"/>
              <a:gd name="connsiteX27" fmla="*/ 2443333 w 3472060"/>
              <a:gd name="connsiteY27" fmla="*/ 308983 h 825932"/>
              <a:gd name="connsiteX28" fmla="*/ 2558014 w 3472060"/>
              <a:gd name="connsiteY28" fmla="*/ 278646 h 825932"/>
              <a:gd name="connsiteX29" fmla="*/ 2673621 w 3472060"/>
              <a:gd name="connsiteY29" fmla="*/ 247421 h 825932"/>
              <a:gd name="connsiteX30" fmla="*/ 2787008 w 3472060"/>
              <a:gd name="connsiteY30" fmla="*/ 215853 h 825932"/>
              <a:gd name="connsiteX31" fmla="*/ 2901442 w 3472060"/>
              <a:gd name="connsiteY31" fmla="*/ 182011 h 825932"/>
              <a:gd name="connsiteX32" fmla="*/ 3015722 w 3472060"/>
              <a:gd name="connsiteY32" fmla="*/ 147286 h 825932"/>
              <a:gd name="connsiteX33" fmla="*/ 3130018 w 3472060"/>
              <a:gd name="connsiteY33" fmla="*/ 112649 h 825932"/>
              <a:gd name="connsiteX34" fmla="*/ 3243551 w 3472060"/>
              <a:gd name="connsiteY34" fmla="*/ 75688 h 825932"/>
              <a:gd name="connsiteX35" fmla="*/ 3356992 w 3472060"/>
              <a:gd name="connsiteY35" fmla="*/ 38197 h 825932"/>
              <a:gd name="connsiteX36" fmla="*/ 3470310 w 3472060"/>
              <a:gd name="connsiteY36" fmla="*/ 0 h 8259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3472060" h="825932">
                <a:moveTo>
                  <a:pt x="3470310" y="0"/>
                </a:moveTo>
                <a:lnTo>
                  <a:pt x="3472060" y="12850"/>
                </a:lnTo>
                <a:lnTo>
                  <a:pt x="3472060" y="480529"/>
                </a:lnTo>
                <a:lnTo>
                  <a:pt x="3363699" y="498471"/>
                </a:lnTo>
                <a:cubicBezTo>
                  <a:pt x="2435623" y="645518"/>
                  <a:pt x="603076" y="844866"/>
                  <a:pt x="42060" y="824486"/>
                </a:cubicBezTo>
                <a:cubicBezTo>
                  <a:pt x="28151" y="802425"/>
                  <a:pt x="13909" y="780513"/>
                  <a:pt x="0" y="758452"/>
                </a:cubicBezTo>
                <a:lnTo>
                  <a:pt x="188014" y="735602"/>
                </a:lnTo>
                <a:lnTo>
                  <a:pt x="284087" y="722590"/>
                </a:lnTo>
                <a:lnTo>
                  <a:pt x="382288" y="709392"/>
                </a:lnTo>
                <a:lnTo>
                  <a:pt x="481858" y="695774"/>
                </a:lnTo>
                <a:lnTo>
                  <a:pt x="581897" y="680711"/>
                </a:lnTo>
                <a:lnTo>
                  <a:pt x="683670" y="665256"/>
                </a:lnTo>
                <a:lnTo>
                  <a:pt x="787206" y="649587"/>
                </a:lnTo>
                <a:lnTo>
                  <a:pt x="892019" y="632968"/>
                </a:lnTo>
                <a:lnTo>
                  <a:pt x="997620" y="614667"/>
                </a:lnTo>
                <a:lnTo>
                  <a:pt x="1104727" y="596741"/>
                </a:lnTo>
                <a:lnTo>
                  <a:pt x="1212669" y="577397"/>
                </a:lnTo>
                <a:lnTo>
                  <a:pt x="1321506" y="556988"/>
                </a:lnTo>
                <a:lnTo>
                  <a:pt x="1430709" y="536607"/>
                </a:lnTo>
                <a:lnTo>
                  <a:pt x="1541050" y="514481"/>
                </a:lnTo>
                <a:lnTo>
                  <a:pt x="1652805" y="492202"/>
                </a:lnTo>
                <a:lnTo>
                  <a:pt x="1763708" y="469161"/>
                </a:lnTo>
                <a:lnTo>
                  <a:pt x="1875795" y="444641"/>
                </a:lnTo>
                <a:lnTo>
                  <a:pt x="1989128" y="418995"/>
                </a:lnTo>
                <a:lnTo>
                  <a:pt x="2102476" y="393438"/>
                </a:lnTo>
                <a:lnTo>
                  <a:pt x="2215549" y="366291"/>
                </a:lnTo>
                <a:lnTo>
                  <a:pt x="2330490" y="337455"/>
                </a:lnTo>
                <a:lnTo>
                  <a:pt x="2443333" y="308983"/>
                </a:lnTo>
                <a:lnTo>
                  <a:pt x="2558014" y="278646"/>
                </a:lnTo>
                <a:lnTo>
                  <a:pt x="2673621" y="247421"/>
                </a:lnTo>
                <a:lnTo>
                  <a:pt x="2787008" y="215853"/>
                </a:lnTo>
                <a:lnTo>
                  <a:pt x="2901442" y="182011"/>
                </a:lnTo>
                <a:lnTo>
                  <a:pt x="3015722" y="147286"/>
                </a:lnTo>
                <a:lnTo>
                  <a:pt x="3130018" y="112649"/>
                </a:lnTo>
                <a:lnTo>
                  <a:pt x="3243551" y="75688"/>
                </a:lnTo>
                <a:lnTo>
                  <a:pt x="3356992" y="38197"/>
                </a:lnTo>
                <a:lnTo>
                  <a:pt x="3470310" y="0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</p:spPr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7A1CD229-8382-4C46-94D5-E779C3E64D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8930" y="629267"/>
            <a:ext cx="9252154" cy="1016654"/>
          </a:xfrm>
        </p:spPr>
        <p:txBody>
          <a:bodyPr>
            <a:normAutofit/>
          </a:bodyPr>
          <a:lstStyle/>
          <a:p>
            <a:r>
              <a:rPr lang="pt-BR" sz="3900">
                <a:solidFill>
                  <a:srgbClr val="EBEBEB"/>
                </a:solidFill>
              </a:rPr>
              <a:t>Cours de Français – Niveau Débutant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12F7E335-851A-4CAE-B09F-E657819D460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10B541F0-7F6E-402E-84D8-CF96EACA5F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>
            <a:off x="-1" y="1762067"/>
            <a:ext cx="12192418" cy="5095933"/>
          </a:xfrm>
          <a:custGeom>
            <a:avLst/>
            <a:gdLst>
              <a:gd name="connsiteX0" fmla="*/ 1 w 12192418"/>
              <a:gd name="connsiteY0" fmla="*/ 0 h 5095933"/>
              <a:gd name="connsiteX1" fmla="*/ 71932 w 12192418"/>
              <a:gd name="connsiteY1" fmla="*/ 12261 h 5095933"/>
              <a:gd name="connsiteX2" fmla="*/ 282849 w 12192418"/>
              <a:gd name="connsiteY2" fmla="*/ 48343 h 5095933"/>
              <a:gd name="connsiteX3" fmla="*/ 436464 w 12192418"/>
              <a:gd name="connsiteY3" fmla="*/ 73565 h 5095933"/>
              <a:gd name="connsiteX4" fmla="*/ 619339 w 12192418"/>
              <a:gd name="connsiteY4" fmla="*/ 100188 h 5095933"/>
              <a:gd name="connsiteX5" fmla="*/ 836351 w 12192418"/>
              <a:gd name="connsiteY5" fmla="*/ 132066 h 5095933"/>
              <a:gd name="connsiteX6" fmla="*/ 1076528 w 12192418"/>
              <a:gd name="connsiteY6" fmla="*/ 165696 h 5095933"/>
              <a:gd name="connsiteX7" fmla="*/ 1347184 w 12192418"/>
              <a:gd name="connsiteY7" fmla="*/ 201077 h 5095933"/>
              <a:gd name="connsiteX8" fmla="*/ 1642223 w 12192418"/>
              <a:gd name="connsiteY8" fmla="*/ 238560 h 5095933"/>
              <a:gd name="connsiteX9" fmla="*/ 1962864 w 12192418"/>
              <a:gd name="connsiteY9" fmla="*/ 276043 h 5095933"/>
              <a:gd name="connsiteX10" fmla="*/ 2304232 w 12192418"/>
              <a:gd name="connsiteY10" fmla="*/ 314227 h 5095933"/>
              <a:gd name="connsiteX11" fmla="*/ 2672421 w 12192418"/>
              <a:gd name="connsiteY11" fmla="*/ 349608 h 5095933"/>
              <a:gd name="connsiteX12" fmla="*/ 3057678 w 12192418"/>
              <a:gd name="connsiteY12" fmla="*/ 383588 h 5095933"/>
              <a:gd name="connsiteX13" fmla="*/ 3464881 w 12192418"/>
              <a:gd name="connsiteY13" fmla="*/ 414415 h 5095933"/>
              <a:gd name="connsiteX14" fmla="*/ 3889152 w 12192418"/>
              <a:gd name="connsiteY14" fmla="*/ 443841 h 5095933"/>
              <a:gd name="connsiteX15" fmla="*/ 4331710 w 12192418"/>
              <a:gd name="connsiteY15" fmla="*/ 471515 h 5095933"/>
              <a:gd name="connsiteX16" fmla="*/ 4558476 w 12192418"/>
              <a:gd name="connsiteY16" fmla="*/ 481324 h 5095933"/>
              <a:gd name="connsiteX17" fmla="*/ 4790118 w 12192418"/>
              <a:gd name="connsiteY17" fmla="*/ 492183 h 5095933"/>
              <a:gd name="connsiteX18" fmla="*/ 5025418 w 12192418"/>
              <a:gd name="connsiteY18" fmla="*/ 502342 h 5095933"/>
              <a:gd name="connsiteX19" fmla="*/ 5261937 w 12192418"/>
              <a:gd name="connsiteY19" fmla="*/ 508998 h 5095933"/>
              <a:gd name="connsiteX20" fmla="*/ 5503332 w 12192418"/>
              <a:gd name="connsiteY20" fmla="*/ 514953 h 5095933"/>
              <a:gd name="connsiteX21" fmla="*/ 5747167 w 12192418"/>
              <a:gd name="connsiteY21" fmla="*/ 521259 h 5095933"/>
              <a:gd name="connsiteX22" fmla="*/ 5995877 w 12192418"/>
              <a:gd name="connsiteY22" fmla="*/ 525463 h 5095933"/>
              <a:gd name="connsiteX23" fmla="*/ 6247026 w 12192418"/>
              <a:gd name="connsiteY23" fmla="*/ 525463 h 5095933"/>
              <a:gd name="connsiteX24" fmla="*/ 6500613 w 12192418"/>
              <a:gd name="connsiteY24" fmla="*/ 527565 h 5095933"/>
              <a:gd name="connsiteX25" fmla="*/ 6756639 w 12192418"/>
              <a:gd name="connsiteY25" fmla="*/ 525463 h 5095933"/>
              <a:gd name="connsiteX26" fmla="*/ 7016322 w 12192418"/>
              <a:gd name="connsiteY26" fmla="*/ 521259 h 5095933"/>
              <a:gd name="connsiteX27" fmla="*/ 7276005 w 12192418"/>
              <a:gd name="connsiteY27" fmla="*/ 517406 h 5095933"/>
              <a:gd name="connsiteX28" fmla="*/ 7539345 w 12192418"/>
              <a:gd name="connsiteY28" fmla="*/ 508998 h 5095933"/>
              <a:gd name="connsiteX29" fmla="*/ 7805124 w 12192418"/>
              <a:gd name="connsiteY29" fmla="*/ 500241 h 5095933"/>
              <a:gd name="connsiteX30" fmla="*/ 8070903 w 12192418"/>
              <a:gd name="connsiteY30" fmla="*/ 490082 h 5095933"/>
              <a:gd name="connsiteX31" fmla="*/ 8339121 w 12192418"/>
              <a:gd name="connsiteY31" fmla="*/ 475719 h 5095933"/>
              <a:gd name="connsiteX32" fmla="*/ 8609776 w 12192418"/>
              <a:gd name="connsiteY32" fmla="*/ 458554 h 5095933"/>
              <a:gd name="connsiteX33" fmla="*/ 8881651 w 12192418"/>
              <a:gd name="connsiteY33" fmla="*/ 442089 h 5095933"/>
              <a:gd name="connsiteX34" fmla="*/ 9153526 w 12192418"/>
              <a:gd name="connsiteY34" fmla="*/ 421071 h 5095933"/>
              <a:gd name="connsiteX35" fmla="*/ 9429058 w 12192418"/>
              <a:gd name="connsiteY35" fmla="*/ 395849 h 5095933"/>
              <a:gd name="connsiteX36" fmla="*/ 9700933 w 12192418"/>
              <a:gd name="connsiteY36" fmla="*/ 370626 h 5095933"/>
              <a:gd name="connsiteX37" fmla="*/ 9977684 w 12192418"/>
              <a:gd name="connsiteY37" fmla="*/ 341551 h 5095933"/>
              <a:gd name="connsiteX38" fmla="*/ 10255655 w 12192418"/>
              <a:gd name="connsiteY38" fmla="*/ 309673 h 5095933"/>
              <a:gd name="connsiteX39" fmla="*/ 10529968 w 12192418"/>
              <a:gd name="connsiteY39" fmla="*/ 276043 h 5095933"/>
              <a:gd name="connsiteX40" fmla="*/ 10807939 w 12192418"/>
              <a:gd name="connsiteY40" fmla="*/ 236809 h 5095933"/>
              <a:gd name="connsiteX41" fmla="*/ 11084690 w 12192418"/>
              <a:gd name="connsiteY41" fmla="*/ 194772 h 5095933"/>
              <a:gd name="connsiteX42" fmla="*/ 11362661 w 12192418"/>
              <a:gd name="connsiteY42" fmla="*/ 153085 h 5095933"/>
              <a:gd name="connsiteX43" fmla="*/ 11639412 w 12192418"/>
              <a:gd name="connsiteY43" fmla="*/ 104392 h 5095933"/>
              <a:gd name="connsiteX44" fmla="*/ 11914945 w 12192418"/>
              <a:gd name="connsiteY44" fmla="*/ 54648 h 5095933"/>
              <a:gd name="connsiteX45" fmla="*/ 12191696 w 12192418"/>
              <a:gd name="connsiteY45" fmla="*/ 2452 h 5095933"/>
              <a:gd name="connsiteX46" fmla="*/ 12191696 w 12192418"/>
              <a:gd name="connsiteY46" fmla="*/ 2109542 h 5095933"/>
              <a:gd name="connsiteX47" fmla="*/ 12191999 w 12192418"/>
              <a:gd name="connsiteY47" fmla="*/ 2109542 h 5095933"/>
              <a:gd name="connsiteX48" fmla="*/ 12191999 w 12192418"/>
              <a:gd name="connsiteY48" fmla="*/ 2802467 h 5095933"/>
              <a:gd name="connsiteX49" fmla="*/ 12192418 w 12192418"/>
              <a:gd name="connsiteY49" fmla="*/ 2802467 h 5095933"/>
              <a:gd name="connsiteX50" fmla="*/ 12192418 w 12192418"/>
              <a:gd name="connsiteY50" fmla="*/ 5095933 h 5095933"/>
              <a:gd name="connsiteX51" fmla="*/ 1 w 12192418"/>
              <a:gd name="connsiteY51" fmla="*/ 5095933 h 5095933"/>
              <a:gd name="connsiteX52" fmla="*/ 1 w 12192418"/>
              <a:gd name="connsiteY52" fmla="*/ 4074529 h 5095933"/>
              <a:gd name="connsiteX53" fmla="*/ 0 w 12192418"/>
              <a:gd name="connsiteY53" fmla="*/ 4074529 h 5095933"/>
              <a:gd name="connsiteX54" fmla="*/ 0 w 12192418"/>
              <a:gd name="connsiteY54" fmla="*/ 2109542 h 5095933"/>
              <a:gd name="connsiteX55" fmla="*/ 1 w 12192418"/>
              <a:gd name="connsiteY55" fmla="*/ 2109542 h 50959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</a:cxnLst>
            <a:rect l="l" t="t" r="r" b="b"/>
            <a:pathLst>
              <a:path w="12192418" h="5095933">
                <a:moveTo>
                  <a:pt x="1" y="0"/>
                </a:moveTo>
                <a:lnTo>
                  <a:pt x="71932" y="12261"/>
                </a:lnTo>
                <a:lnTo>
                  <a:pt x="282849" y="48343"/>
                </a:lnTo>
                <a:lnTo>
                  <a:pt x="436464" y="73565"/>
                </a:lnTo>
                <a:lnTo>
                  <a:pt x="619339" y="100188"/>
                </a:lnTo>
                <a:lnTo>
                  <a:pt x="836351" y="132066"/>
                </a:lnTo>
                <a:lnTo>
                  <a:pt x="1076528" y="165696"/>
                </a:lnTo>
                <a:lnTo>
                  <a:pt x="1347184" y="201077"/>
                </a:lnTo>
                <a:lnTo>
                  <a:pt x="1642223" y="238560"/>
                </a:lnTo>
                <a:lnTo>
                  <a:pt x="1962864" y="276043"/>
                </a:lnTo>
                <a:lnTo>
                  <a:pt x="2304232" y="314227"/>
                </a:lnTo>
                <a:lnTo>
                  <a:pt x="2672421" y="349608"/>
                </a:lnTo>
                <a:lnTo>
                  <a:pt x="3057678" y="383588"/>
                </a:lnTo>
                <a:lnTo>
                  <a:pt x="3464881" y="414415"/>
                </a:lnTo>
                <a:lnTo>
                  <a:pt x="3889152" y="443841"/>
                </a:lnTo>
                <a:lnTo>
                  <a:pt x="4331710" y="471515"/>
                </a:lnTo>
                <a:lnTo>
                  <a:pt x="4558476" y="481324"/>
                </a:lnTo>
                <a:lnTo>
                  <a:pt x="4790118" y="492183"/>
                </a:lnTo>
                <a:lnTo>
                  <a:pt x="5025418" y="502342"/>
                </a:lnTo>
                <a:lnTo>
                  <a:pt x="5261937" y="508998"/>
                </a:lnTo>
                <a:lnTo>
                  <a:pt x="5503332" y="514953"/>
                </a:lnTo>
                <a:lnTo>
                  <a:pt x="5747167" y="521259"/>
                </a:lnTo>
                <a:lnTo>
                  <a:pt x="5995877" y="525463"/>
                </a:lnTo>
                <a:lnTo>
                  <a:pt x="6247026" y="525463"/>
                </a:lnTo>
                <a:lnTo>
                  <a:pt x="6500613" y="527565"/>
                </a:lnTo>
                <a:lnTo>
                  <a:pt x="6756639" y="525463"/>
                </a:lnTo>
                <a:lnTo>
                  <a:pt x="7016322" y="521259"/>
                </a:lnTo>
                <a:lnTo>
                  <a:pt x="7276005" y="517406"/>
                </a:lnTo>
                <a:lnTo>
                  <a:pt x="7539345" y="508998"/>
                </a:lnTo>
                <a:lnTo>
                  <a:pt x="7805124" y="500241"/>
                </a:lnTo>
                <a:lnTo>
                  <a:pt x="8070903" y="490082"/>
                </a:lnTo>
                <a:lnTo>
                  <a:pt x="8339121" y="475719"/>
                </a:lnTo>
                <a:lnTo>
                  <a:pt x="8609776" y="458554"/>
                </a:lnTo>
                <a:lnTo>
                  <a:pt x="8881651" y="442089"/>
                </a:lnTo>
                <a:lnTo>
                  <a:pt x="9153526" y="421071"/>
                </a:lnTo>
                <a:lnTo>
                  <a:pt x="9429058" y="395849"/>
                </a:lnTo>
                <a:lnTo>
                  <a:pt x="9700933" y="370626"/>
                </a:lnTo>
                <a:lnTo>
                  <a:pt x="9977684" y="341551"/>
                </a:lnTo>
                <a:lnTo>
                  <a:pt x="10255655" y="309673"/>
                </a:lnTo>
                <a:lnTo>
                  <a:pt x="10529968" y="276043"/>
                </a:lnTo>
                <a:lnTo>
                  <a:pt x="10807939" y="236809"/>
                </a:lnTo>
                <a:lnTo>
                  <a:pt x="11084690" y="194772"/>
                </a:lnTo>
                <a:lnTo>
                  <a:pt x="11362661" y="153085"/>
                </a:lnTo>
                <a:lnTo>
                  <a:pt x="11639412" y="104392"/>
                </a:lnTo>
                <a:lnTo>
                  <a:pt x="11914945" y="54648"/>
                </a:lnTo>
                <a:lnTo>
                  <a:pt x="12191696" y="2452"/>
                </a:lnTo>
                <a:lnTo>
                  <a:pt x="12191696" y="2109542"/>
                </a:lnTo>
                <a:lnTo>
                  <a:pt x="12191999" y="2109542"/>
                </a:lnTo>
                <a:lnTo>
                  <a:pt x="12191999" y="2802467"/>
                </a:lnTo>
                <a:lnTo>
                  <a:pt x="12192418" y="2802467"/>
                </a:lnTo>
                <a:lnTo>
                  <a:pt x="12192418" y="5095933"/>
                </a:lnTo>
                <a:lnTo>
                  <a:pt x="1" y="5095933"/>
                </a:lnTo>
                <a:lnTo>
                  <a:pt x="1" y="4074529"/>
                </a:lnTo>
                <a:lnTo>
                  <a:pt x="0" y="4074529"/>
                </a:lnTo>
                <a:lnTo>
                  <a:pt x="0" y="2109542"/>
                </a:lnTo>
                <a:lnTo>
                  <a:pt x="1" y="2109542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9A66555C-0C7F-4751-9528-2650D9BA5F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36915" y="6355080"/>
            <a:ext cx="3859795" cy="304801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US">
                <a:solidFill>
                  <a:schemeClr val="accent1"/>
                </a:solidFill>
              </a:rPr>
              <a:t>Aula 19</a:t>
            </a:r>
          </a:p>
        </p:txBody>
      </p:sp>
      <p:graphicFrame>
        <p:nvGraphicFramePr>
          <p:cNvPr id="6" name="Espaço Reservado para Conteúdo 2">
            <a:extLst>
              <a:ext uri="{FF2B5EF4-FFF2-40B4-BE49-F238E27FC236}">
                <a16:creationId xmlns:a16="http://schemas.microsoft.com/office/drawing/2014/main" id="{4CAF5508-41B7-48AE-BD7F-EF1B06A9435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67507611"/>
              </p:ext>
            </p:extLst>
          </p:nvPr>
        </p:nvGraphicFramePr>
        <p:xfrm>
          <a:off x="648930" y="2810256"/>
          <a:ext cx="10895370" cy="340427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10124596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47AEA421-5F29-4BA7-9360-2501B59879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 7">
            <a:extLst>
              <a:ext uri="{FF2B5EF4-FFF2-40B4-BE49-F238E27FC236}">
                <a16:creationId xmlns:a16="http://schemas.microsoft.com/office/drawing/2014/main" id="{9348F0CB-4904-4DEF-BDD4-ADEC2DCCCB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19939" y="1460230"/>
            <a:ext cx="3472060" cy="825932"/>
          </a:xfrm>
          <a:custGeom>
            <a:avLst/>
            <a:gdLst>
              <a:gd name="connsiteX0" fmla="*/ 3470310 w 3472060"/>
              <a:gd name="connsiteY0" fmla="*/ 0 h 825932"/>
              <a:gd name="connsiteX1" fmla="*/ 3472060 w 3472060"/>
              <a:gd name="connsiteY1" fmla="*/ 12850 h 825932"/>
              <a:gd name="connsiteX2" fmla="*/ 3472060 w 3472060"/>
              <a:gd name="connsiteY2" fmla="*/ 480529 h 825932"/>
              <a:gd name="connsiteX3" fmla="*/ 3363699 w 3472060"/>
              <a:gd name="connsiteY3" fmla="*/ 498471 h 825932"/>
              <a:gd name="connsiteX4" fmla="*/ 42060 w 3472060"/>
              <a:gd name="connsiteY4" fmla="*/ 824486 h 825932"/>
              <a:gd name="connsiteX5" fmla="*/ 0 w 3472060"/>
              <a:gd name="connsiteY5" fmla="*/ 758452 h 825932"/>
              <a:gd name="connsiteX6" fmla="*/ 188014 w 3472060"/>
              <a:gd name="connsiteY6" fmla="*/ 735602 h 825932"/>
              <a:gd name="connsiteX7" fmla="*/ 284087 w 3472060"/>
              <a:gd name="connsiteY7" fmla="*/ 722590 h 825932"/>
              <a:gd name="connsiteX8" fmla="*/ 382288 w 3472060"/>
              <a:gd name="connsiteY8" fmla="*/ 709392 h 825932"/>
              <a:gd name="connsiteX9" fmla="*/ 481858 w 3472060"/>
              <a:gd name="connsiteY9" fmla="*/ 695774 h 825932"/>
              <a:gd name="connsiteX10" fmla="*/ 581897 w 3472060"/>
              <a:gd name="connsiteY10" fmla="*/ 680711 h 825932"/>
              <a:gd name="connsiteX11" fmla="*/ 683670 w 3472060"/>
              <a:gd name="connsiteY11" fmla="*/ 665256 h 825932"/>
              <a:gd name="connsiteX12" fmla="*/ 787206 w 3472060"/>
              <a:gd name="connsiteY12" fmla="*/ 649587 h 825932"/>
              <a:gd name="connsiteX13" fmla="*/ 892019 w 3472060"/>
              <a:gd name="connsiteY13" fmla="*/ 632968 h 825932"/>
              <a:gd name="connsiteX14" fmla="*/ 997620 w 3472060"/>
              <a:gd name="connsiteY14" fmla="*/ 614667 h 825932"/>
              <a:gd name="connsiteX15" fmla="*/ 1104727 w 3472060"/>
              <a:gd name="connsiteY15" fmla="*/ 596741 h 825932"/>
              <a:gd name="connsiteX16" fmla="*/ 1212669 w 3472060"/>
              <a:gd name="connsiteY16" fmla="*/ 577397 h 825932"/>
              <a:gd name="connsiteX17" fmla="*/ 1321506 w 3472060"/>
              <a:gd name="connsiteY17" fmla="*/ 556988 h 825932"/>
              <a:gd name="connsiteX18" fmla="*/ 1430709 w 3472060"/>
              <a:gd name="connsiteY18" fmla="*/ 536607 h 825932"/>
              <a:gd name="connsiteX19" fmla="*/ 1541050 w 3472060"/>
              <a:gd name="connsiteY19" fmla="*/ 514481 h 825932"/>
              <a:gd name="connsiteX20" fmla="*/ 1652805 w 3472060"/>
              <a:gd name="connsiteY20" fmla="*/ 492202 h 825932"/>
              <a:gd name="connsiteX21" fmla="*/ 1763708 w 3472060"/>
              <a:gd name="connsiteY21" fmla="*/ 469161 h 825932"/>
              <a:gd name="connsiteX22" fmla="*/ 1875795 w 3472060"/>
              <a:gd name="connsiteY22" fmla="*/ 444641 h 825932"/>
              <a:gd name="connsiteX23" fmla="*/ 1989128 w 3472060"/>
              <a:gd name="connsiteY23" fmla="*/ 418995 h 825932"/>
              <a:gd name="connsiteX24" fmla="*/ 2102476 w 3472060"/>
              <a:gd name="connsiteY24" fmla="*/ 393438 h 825932"/>
              <a:gd name="connsiteX25" fmla="*/ 2215549 w 3472060"/>
              <a:gd name="connsiteY25" fmla="*/ 366291 h 825932"/>
              <a:gd name="connsiteX26" fmla="*/ 2330490 w 3472060"/>
              <a:gd name="connsiteY26" fmla="*/ 337455 h 825932"/>
              <a:gd name="connsiteX27" fmla="*/ 2443333 w 3472060"/>
              <a:gd name="connsiteY27" fmla="*/ 308983 h 825932"/>
              <a:gd name="connsiteX28" fmla="*/ 2558014 w 3472060"/>
              <a:gd name="connsiteY28" fmla="*/ 278646 h 825932"/>
              <a:gd name="connsiteX29" fmla="*/ 2673621 w 3472060"/>
              <a:gd name="connsiteY29" fmla="*/ 247421 h 825932"/>
              <a:gd name="connsiteX30" fmla="*/ 2787008 w 3472060"/>
              <a:gd name="connsiteY30" fmla="*/ 215853 h 825932"/>
              <a:gd name="connsiteX31" fmla="*/ 2901442 w 3472060"/>
              <a:gd name="connsiteY31" fmla="*/ 182011 h 825932"/>
              <a:gd name="connsiteX32" fmla="*/ 3015722 w 3472060"/>
              <a:gd name="connsiteY32" fmla="*/ 147286 h 825932"/>
              <a:gd name="connsiteX33" fmla="*/ 3130018 w 3472060"/>
              <a:gd name="connsiteY33" fmla="*/ 112649 h 825932"/>
              <a:gd name="connsiteX34" fmla="*/ 3243551 w 3472060"/>
              <a:gd name="connsiteY34" fmla="*/ 75688 h 825932"/>
              <a:gd name="connsiteX35" fmla="*/ 3356992 w 3472060"/>
              <a:gd name="connsiteY35" fmla="*/ 38197 h 825932"/>
              <a:gd name="connsiteX36" fmla="*/ 3470310 w 3472060"/>
              <a:gd name="connsiteY36" fmla="*/ 0 h 8259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3472060" h="825932">
                <a:moveTo>
                  <a:pt x="3470310" y="0"/>
                </a:moveTo>
                <a:lnTo>
                  <a:pt x="3472060" y="12850"/>
                </a:lnTo>
                <a:lnTo>
                  <a:pt x="3472060" y="480529"/>
                </a:lnTo>
                <a:lnTo>
                  <a:pt x="3363699" y="498471"/>
                </a:lnTo>
                <a:cubicBezTo>
                  <a:pt x="2435623" y="645518"/>
                  <a:pt x="603076" y="844866"/>
                  <a:pt x="42060" y="824486"/>
                </a:cubicBezTo>
                <a:cubicBezTo>
                  <a:pt x="28151" y="802425"/>
                  <a:pt x="13909" y="780513"/>
                  <a:pt x="0" y="758452"/>
                </a:cubicBezTo>
                <a:lnTo>
                  <a:pt x="188014" y="735602"/>
                </a:lnTo>
                <a:lnTo>
                  <a:pt x="284087" y="722590"/>
                </a:lnTo>
                <a:lnTo>
                  <a:pt x="382288" y="709392"/>
                </a:lnTo>
                <a:lnTo>
                  <a:pt x="481858" y="695774"/>
                </a:lnTo>
                <a:lnTo>
                  <a:pt x="581897" y="680711"/>
                </a:lnTo>
                <a:lnTo>
                  <a:pt x="683670" y="665256"/>
                </a:lnTo>
                <a:lnTo>
                  <a:pt x="787206" y="649587"/>
                </a:lnTo>
                <a:lnTo>
                  <a:pt x="892019" y="632968"/>
                </a:lnTo>
                <a:lnTo>
                  <a:pt x="997620" y="614667"/>
                </a:lnTo>
                <a:lnTo>
                  <a:pt x="1104727" y="596741"/>
                </a:lnTo>
                <a:lnTo>
                  <a:pt x="1212669" y="577397"/>
                </a:lnTo>
                <a:lnTo>
                  <a:pt x="1321506" y="556988"/>
                </a:lnTo>
                <a:lnTo>
                  <a:pt x="1430709" y="536607"/>
                </a:lnTo>
                <a:lnTo>
                  <a:pt x="1541050" y="514481"/>
                </a:lnTo>
                <a:lnTo>
                  <a:pt x="1652805" y="492202"/>
                </a:lnTo>
                <a:lnTo>
                  <a:pt x="1763708" y="469161"/>
                </a:lnTo>
                <a:lnTo>
                  <a:pt x="1875795" y="444641"/>
                </a:lnTo>
                <a:lnTo>
                  <a:pt x="1989128" y="418995"/>
                </a:lnTo>
                <a:lnTo>
                  <a:pt x="2102476" y="393438"/>
                </a:lnTo>
                <a:lnTo>
                  <a:pt x="2215549" y="366291"/>
                </a:lnTo>
                <a:lnTo>
                  <a:pt x="2330490" y="337455"/>
                </a:lnTo>
                <a:lnTo>
                  <a:pt x="2443333" y="308983"/>
                </a:lnTo>
                <a:lnTo>
                  <a:pt x="2558014" y="278646"/>
                </a:lnTo>
                <a:lnTo>
                  <a:pt x="2673621" y="247421"/>
                </a:lnTo>
                <a:lnTo>
                  <a:pt x="2787008" y="215853"/>
                </a:lnTo>
                <a:lnTo>
                  <a:pt x="2901442" y="182011"/>
                </a:lnTo>
                <a:lnTo>
                  <a:pt x="3015722" y="147286"/>
                </a:lnTo>
                <a:lnTo>
                  <a:pt x="3130018" y="112649"/>
                </a:lnTo>
                <a:lnTo>
                  <a:pt x="3243551" y="75688"/>
                </a:lnTo>
                <a:lnTo>
                  <a:pt x="3356992" y="38197"/>
                </a:lnTo>
                <a:lnTo>
                  <a:pt x="3470310" y="0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</p:spPr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7A1CD229-8382-4C46-94D5-E779C3E64D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8930" y="629267"/>
            <a:ext cx="9252154" cy="1016654"/>
          </a:xfrm>
        </p:spPr>
        <p:txBody>
          <a:bodyPr>
            <a:normAutofit/>
          </a:bodyPr>
          <a:lstStyle/>
          <a:p>
            <a:r>
              <a:rPr lang="pt-BR" sz="3900">
                <a:solidFill>
                  <a:srgbClr val="EBEBEB"/>
                </a:solidFill>
              </a:rPr>
              <a:t>Cours de Français – Niveau Débutant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1583E1B8-79B3-49BB-8704-58E4AB1AF2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7BB34D5F-2B87-438E-8236-69C6068D47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>
            <a:off x="-1" y="1762067"/>
            <a:ext cx="12192418" cy="5095933"/>
          </a:xfrm>
          <a:custGeom>
            <a:avLst/>
            <a:gdLst>
              <a:gd name="connsiteX0" fmla="*/ 1 w 12192418"/>
              <a:gd name="connsiteY0" fmla="*/ 0 h 5095933"/>
              <a:gd name="connsiteX1" fmla="*/ 71932 w 12192418"/>
              <a:gd name="connsiteY1" fmla="*/ 12261 h 5095933"/>
              <a:gd name="connsiteX2" fmla="*/ 282849 w 12192418"/>
              <a:gd name="connsiteY2" fmla="*/ 48343 h 5095933"/>
              <a:gd name="connsiteX3" fmla="*/ 436464 w 12192418"/>
              <a:gd name="connsiteY3" fmla="*/ 73565 h 5095933"/>
              <a:gd name="connsiteX4" fmla="*/ 619339 w 12192418"/>
              <a:gd name="connsiteY4" fmla="*/ 100188 h 5095933"/>
              <a:gd name="connsiteX5" fmla="*/ 836351 w 12192418"/>
              <a:gd name="connsiteY5" fmla="*/ 132066 h 5095933"/>
              <a:gd name="connsiteX6" fmla="*/ 1076528 w 12192418"/>
              <a:gd name="connsiteY6" fmla="*/ 165696 h 5095933"/>
              <a:gd name="connsiteX7" fmla="*/ 1347184 w 12192418"/>
              <a:gd name="connsiteY7" fmla="*/ 201077 h 5095933"/>
              <a:gd name="connsiteX8" fmla="*/ 1642223 w 12192418"/>
              <a:gd name="connsiteY8" fmla="*/ 238560 h 5095933"/>
              <a:gd name="connsiteX9" fmla="*/ 1962864 w 12192418"/>
              <a:gd name="connsiteY9" fmla="*/ 276043 h 5095933"/>
              <a:gd name="connsiteX10" fmla="*/ 2304232 w 12192418"/>
              <a:gd name="connsiteY10" fmla="*/ 314227 h 5095933"/>
              <a:gd name="connsiteX11" fmla="*/ 2672421 w 12192418"/>
              <a:gd name="connsiteY11" fmla="*/ 349608 h 5095933"/>
              <a:gd name="connsiteX12" fmla="*/ 3057678 w 12192418"/>
              <a:gd name="connsiteY12" fmla="*/ 383588 h 5095933"/>
              <a:gd name="connsiteX13" fmla="*/ 3464881 w 12192418"/>
              <a:gd name="connsiteY13" fmla="*/ 414415 h 5095933"/>
              <a:gd name="connsiteX14" fmla="*/ 3889152 w 12192418"/>
              <a:gd name="connsiteY14" fmla="*/ 443841 h 5095933"/>
              <a:gd name="connsiteX15" fmla="*/ 4331710 w 12192418"/>
              <a:gd name="connsiteY15" fmla="*/ 471515 h 5095933"/>
              <a:gd name="connsiteX16" fmla="*/ 4558476 w 12192418"/>
              <a:gd name="connsiteY16" fmla="*/ 481324 h 5095933"/>
              <a:gd name="connsiteX17" fmla="*/ 4790118 w 12192418"/>
              <a:gd name="connsiteY17" fmla="*/ 492183 h 5095933"/>
              <a:gd name="connsiteX18" fmla="*/ 5025418 w 12192418"/>
              <a:gd name="connsiteY18" fmla="*/ 502342 h 5095933"/>
              <a:gd name="connsiteX19" fmla="*/ 5261937 w 12192418"/>
              <a:gd name="connsiteY19" fmla="*/ 508998 h 5095933"/>
              <a:gd name="connsiteX20" fmla="*/ 5503332 w 12192418"/>
              <a:gd name="connsiteY20" fmla="*/ 514953 h 5095933"/>
              <a:gd name="connsiteX21" fmla="*/ 5747167 w 12192418"/>
              <a:gd name="connsiteY21" fmla="*/ 521259 h 5095933"/>
              <a:gd name="connsiteX22" fmla="*/ 5995877 w 12192418"/>
              <a:gd name="connsiteY22" fmla="*/ 525463 h 5095933"/>
              <a:gd name="connsiteX23" fmla="*/ 6247026 w 12192418"/>
              <a:gd name="connsiteY23" fmla="*/ 525463 h 5095933"/>
              <a:gd name="connsiteX24" fmla="*/ 6500613 w 12192418"/>
              <a:gd name="connsiteY24" fmla="*/ 527565 h 5095933"/>
              <a:gd name="connsiteX25" fmla="*/ 6756639 w 12192418"/>
              <a:gd name="connsiteY25" fmla="*/ 525463 h 5095933"/>
              <a:gd name="connsiteX26" fmla="*/ 7016322 w 12192418"/>
              <a:gd name="connsiteY26" fmla="*/ 521259 h 5095933"/>
              <a:gd name="connsiteX27" fmla="*/ 7276005 w 12192418"/>
              <a:gd name="connsiteY27" fmla="*/ 517406 h 5095933"/>
              <a:gd name="connsiteX28" fmla="*/ 7539345 w 12192418"/>
              <a:gd name="connsiteY28" fmla="*/ 508998 h 5095933"/>
              <a:gd name="connsiteX29" fmla="*/ 7805124 w 12192418"/>
              <a:gd name="connsiteY29" fmla="*/ 500241 h 5095933"/>
              <a:gd name="connsiteX30" fmla="*/ 8070903 w 12192418"/>
              <a:gd name="connsiteY30" fmla="*/ 490082 h 5095933"/>
              <a:gd name="connsiteX31" fmla="*/ 8339121 w 12192418"/>
              <a:gd name="connsiteY31" fmla="*/ 475719 h 5095933"/>
              <a:gd name="connsiteX32" fmla="*/ 8609776 w 12192418"/>
              <a:gd name="connsiteY32" fmla="*/ 458554 h 5095933"/>
              <a:gd name="connsiteX33" fmla="*/ 8881651 w 12192418"/>
              <a:gd name="connsiteY33" fmla="*/ 442089 h 5095933"/>
              <a:gd name="connsiteX34" fmla="*/ 9153526 w 12192418"/>
              <a:gd name="connsiteY34" fmla="*/ 421071 h 5095933"/>
              <a:gd name="connsiteX35" fmla="*/ 9429058 w 12192418"/>
              <a:gd name="connsiteY35" fmla="*/ 395849 h 5095933"/>
              <a:gd name="connsiteX36" fmla="*/ 9700933 w 12192418"/>
              <a:gd name="connsiteY36" fmla="*/ 370626 h 5095933"/>
              <a:gd name="connsiteX37" fmla="*/ 9977684 w 12192418"/>
              <a:gd name="connsiteY37" fmla="*/ 341551 h 5095933"/>
              <a:gd name="connsiteX38" fmla="*/ 10255655 w 12192418"/>
              <a:gd name="connsiteY38" fmla="*/ 309673 h 5095933"/>
              <a:gd name="connsiteX39" fmla="*/ 10529968 w 12192418"/>
              <a:gd name="connsiteY39" fmla="*/ 276043 h 5095933"/>
              <a:gd name="connsiteX40" fmla="*/ 10807939 w 12192418"/>
              <a:gd name="connsiteY40" fmla="*/ 236809 h 5095933"/>
              <a:gd name="connsiteX41" fmla="*/ 11084690 w 12192418"/>
              <a:gd name="connsiteY41" fmla="*/ 194772 h 5095933"/>
              <a:gd name="connsiteX42" fmla="*/ 11362661 w 12192418"/>
              <a:gd name="connsiteY42" fmla="*/ 153085 h 5095933"/>
              <a:gd name="connsiteX43" fmla="*/ 11639412 w 12192418"/>
              <a:gd name="connsiteY43" fmla="*/ 104392 h 5095933"/>
              <a:gd name="connsiteX44" fmla="*/ 11914945 w 12192418"/>
              <a:gd name="connsiteY44" fmla="*/ 54648 h 5095933"/>
              <a:gd name="connsiteX45" fmla="*/ 12191696 w 12192418"/>
              <a:gd name="connsiteY45" fmla="*/ 2452 h 5095933"/>
              <a:gd name="connsiteX46" fmla="*/ 12191696 w 12192418"/>
              <a:gd name="connsiteY46" fmla="*/ 2109542 h 5095933"/>
              <a:gd name="connsiteX47" fmla="*/ 12191999 w 12192418"/>
              <a:gd name="connsiteY47" fmla="*/ 2109542 h 5095933"/>
              <a:gd name="connsiteX48" fmla="*/ 12191999 w 12192418"/>
              <a:gd name="connsiteY48" fmla="*/ 2802467 h 5095933"/>
              <a:gd name="connsiteX49" fmla="*/ 12192418 w 12192418"/>
              <a:gd name="connsiteY49" fmla="*/ 2802467 h 5095933"/>
              <a:gd name="connsiteX50" fmla="*/ 12192418 w 12192418"/>
              <a:gd name="connsiteY50" fmla="*/ 5095933 h 5095933"/>
              <a:gd name="connsiteX51" fmla="*/ 1 w 12192418"/>
              <a:gd name="connsiteY51" fmla="*/ 5095933 h 5095933"/>
              <a:gd name="connsiteX52" fmla="*/ 1 w 12192418"/>
              <a:gd name="connsiteY52" fmla="*/ 4074529 h 5095933"/>
              <a:gd name="connsiteX53" fmla="*/ 0 w 12192418"/>
              <a:gd name="connsiteY53" fmla="*/ 4074529 h 5095933"/>
              <a:gd name="connsiteX54" fmla="*/ 0 w 12192418"/>
              <a:gd name="connsiteY54" fmla="*/ 2109542 h 5095933"/>
              <a:gd name="connsiteX55" fmla="*/ 1 w 12192418"/>
              <a:gd name="connsiteY55" fmla="*/ 2109542 h 50959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</a:cxnLst>
            <a:rect l="l" t="t" r="r" b="b"/>
            <a:pathLst>
              <a:path w="12192418" h="5095933">
                <a:moveTo>
                  <a:pt x="1" y="0"/>
                </a:moveTo>
                <a:lnTo>
                  <a:pt x="71932" y="12261"/>
                </a:lnTo>
                <a:lnTo>
                  <a:pt x="282849" y="48343"/>
                </a:lnTo>
                <a:lnTo>
                  <a:pt x="436464" y="73565"/>
                </a:lnTo>
                <a:lnTo>
                  <a:pt x="619339" y="100188"/>
                </a:lnTo>
                <a:lnTo>
                  <a:pt x="836351" y="132066"/>
                </a:lnTo>
                <a:lnTo>
                  <a:pt x="1076528" y="165696"/>
                </a:lnTo>
                <a:lnTo>
                  <a:pt x="1347184" y="201077"/>
                </a:lnTo>
                <a:lnTo>
                  <a:pt x="1642223" y="238560"/>
                </a:lnTo>
                <a:lnTo>
                  <a:pt x="1962864" y="276043"/>
                </a:lnTo>
                <a:lnTo>
                  <a:pt x="2304232" y="314227"/>
                </a:lnTo>
                <a:lnTo>
                  <a:pt x="2672421" y="349608"/>
                </a:lnTo>
                <a:lnTo>
                  <a:pt x="3057678" y="383588"/>
                </a:lnTo>
                <a:lnTo>
                  <a:pt x="3464881" y="414415"/>
                </a:lnTo>
                <a:lnTo>
                  <a:pt x="3889152" y="443841"/>
                </a:lnTo>
                <a:lnTo>
                  <a:pt x="4331710" y="471515"/>
                </a:lnTo>
                <a:lnTo>
                  <a:pt x="4558476" y="481324"/>
                </a:lnTo>
                <a:lnTo>
                  <a:pt x="4790118" y="492183"/>
                </a:lnTo>
                <a:lnTo>
                  <a:pt x="5025418" y="502342"/>
                </a:lnTo>
                <a:lnTo>
                  <a:pt x="5261937" y="508998"/>
                </a:lnTo>
                <a:lnTo>
                  <a:pt x="5503332" y="514953"/>
                </a:lnTo>
                <a:lnTo>
                  <a:pt x="5747167" y="521259"/>
                </a:lnTo>
                <a:lnTo>
                  <a:pt x="5995877" y="525463"/>
                </a:lnTo>
                <a:lnTo>
                  <a:pt x="6247026" y="525463"/>
                </a:lnTo>
                <a:lnTo>
                  <a:pt x="6500613" y="527565"/>
                </a:lnTo>
                <a:lnTo>
                  <a:pt x="6756639" y="525463"/>
                </a:lnTo>
                <a:lnTo>
                  <a:pt x="7016322" y="521259"/>
                </a:lnTo>
                <a:lnTo>
                  <a:pt x="7276005" y="517406"/>
                </a:lnTo>
                <a:lnTo>
                  <a:pt x="7539345" y="508998"/>
                </a:lnTo>
                <a:lnTo>
                  <a:pt x="7805124" y="500241"/>
                </a:lnTo>
                <a:lnTo>
                  <a:pt x="8070903" y="490082"/>
                </a:lnTo>
                <a:lnTo>
                  <a:pt x="8339121" y="475719"/>
                </a:lnTo>
                <a:lnTo>
                  <a:pt x="8609776" y="458554"/>
                </a:lnTo>
                <a:lnTo>
                  <a:pt x="8881651" y="442089"/>
                </a:lnTo>
                <a:lnTo>
                  <a:pt x="9153526" y="421071"/>
                </a:lnTo>
                <a:lnTo>
                  <a:pt x="9429058" y="395849"/>
                </a:lnTo>
                <a:lnTo>
                  <a:pt x="9700933" y="370626"/>
                </a:lnTo>
                <a:lnTo>
                  <a:pt x="9977684" y="341551"/>
                </a:lnTo>
                <a:lnTo>
                  <a:pt x="10255655" y="309673"/>
                </a:lnTo>
                <a:lnTo>
                  <a:pt x="10529968" y="276043"/>
                </a:lnTo>
                <a:lnTo>
                  <a:pt x="10807939" y="236809"/>
                </a:lnTo>
                <a:lnTo>
                  <a:pt x="11084690" y="194772"/>
                </a:lnTo>
                <a:lnTo>
                  <a:pt x="11362661" y="153085"/>
                </a:lnTo>
                <a:lnTo>
                  <a:pt x="11639412" y="104392"/>
                </a:lnTo>
                <a:lnTo>
                  <a:pt x="11914945" y="54648"/>
                </a:lnTo>
                <a:lnTo>
                  <a:pt x="12191696" y="2452"/>
                </a:lnTo>
                <a:lnTo>
                  <a:pt x="12191696" y="2109542"/>
                </a:lnTo>
                <a:lnTo>
                  <a:pt x="12191999" y="2109542"/>
                </a:lnTo>
                <a:lnTo>
                  <a:pt x="12191999" y="2802467"/>
                </a:lnTo>
                <a:lnTo>
                  <a:pt x="12192418" y="2802467"/>
                </a:lnTo>
                <a:lnTo>
                  <a:pt x="12192418" y="5095933"/>
                </a:lnTo>
                <a:lnTo>
                  <a:pt x="1" y="5095933"/>
                </a:lnTo>
                <a:lnTo>
                  <a:pt x="1" y="4074529"/>
                </a:lnTo>
                <a:lnTo>
                  <a:pt x="0" y="4074529"/>
                </a:lnTo>
                <a:lnTo>
                  <a:pt x="0" y="2109542"/>
                </a:lnTo>
                <a:lnTo>
                  <a:pt x="1" y="2109542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9A66555C-0C7F-4751-9528-2650D9BA5F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36915" y="6355080"/>
            <a:ext cx="3859795" cy="304801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US">
                <a:solidFill>
                  <a:schemeClr val="accent1"/>
                </a:solidFill>
              </a:rPr>
              <a:t>Aula 19</a:t>
            </a:r>
          </a:p>
        </p:txBody>
      </p:sp>
      <p:graphicFrame>
        <p:nvGraphicFramePr>
          <p:cNvPr id="6" name="Espaço Reservado para Conteúdo 2">
            <a:extLst>
              <a:ext uri="{FF2B5EF4-FFF2-40B4-BE49-F238E27FC236}">
                <a16:creationId xmlns:a16="http://schemas.microsoft.com/office/drawing/2014/main" id="{F7E58721-F96B-4FF7-8F7B-35C503EF817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68098002"/>
              </p:ext>
            </p:extLst>
          </p:nvPr>
        </p:nvGraphicFramePr>
        <p:xfrm>
          <a:off x="648930" y="2810256"/>
          <a:ext cx="10895370" cy="340427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8601188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Í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193</Words>
  <Application>Microsoft Office PowerPoint</Application>
  <PresentationFormat>Widescreen</PresentationFormat>
  <Paragraphs>125</Paragraphs>
  <Slides>11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11</vt:i4>
      </vt:variant>
    </vt:vector>
  </HeadingPairs>
  <TitlesOfParts>
    <vt:vector size="16" baseType="lpstr">
      <vt:lpstr>Arial</vt:lpstr>
      <vt:lpstr>Calibri</vt:lpstr>
      <vt:lpstr>Century Gothic</vt:lpstr>
      <vt:lpstr>Wingdings 3</vt:lpstr>
      <vt:lpstr>Íon</vt:lpstr>
      <vt:lpstr>Cours de Français</vt:lpstr>
      <vt:lpstr>Cours de Français – Niveau Débutant</vt:lpstr>
      <vt:lpstr>Cours de Français – Niveau Débutant</vt:lpstr>
      <vt:lpstr>Cours de Français – Niveau Débutant</vt:lpstr>
      <vt:lpstr>Cours de Français – Niveau Débutant</vt:lpstr>
      <vt:lpstr>Cours de Français – Niveau Débutant</vt:lpstr>
      <vt:lpstr>Cours de Français – Niveau Débutant</vt:lpstr>
      <vt:lpstr>Cours de Français – Niveau Débutant</vt:lpstr>
      <vt:lpstr>Cours de Français – Niveau Débutant</vt:lpstr>
      <vt:lpstr>Cours de Français – Niveau Débutant</vt:lpstr>
      <vt:lpstr>Cours de Français – Niveau Débutant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Cours de Français</dc:title>
  <dc:creator>Noemia Cecilia Santos</dc:creator>
  <cp:lastModifiedBy>Noemia Cecilia Santos</cp:lastModifiedBy>
  <cp:revision>1</cp:revision>
  <dcterms:created xsi:type="dcterms:W3CDTF">2019-06-27T23:56:24Z</dcterms:created>
  <dcterms:modified xsi:type="dcterms:W3CDTF">2019-06-27T23:57:19Z</dcterms:modified>
</cp:coreProperties>
</file>