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1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FAD36-6E92-49C2-8767-8EE96345DC3F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1776A-7481-4381-A9BF-B46AD3EA40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246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086391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5ADB0-1F88-4E40-AD67-CF1A4287C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B7C2A1-BEAC-460E-B773-7A409CC9AE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AEACD9-D7E5-4911-8068-C0843EDD9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FFD8-0BD6-4983-8B4E-182FA3DB4B0A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3EA0C0-35FC-4D60-B2C3-40A1440B3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4D086A-F705-4110-9B76-9EF2E7CF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7832-D81E-46D4-8F08-7810B5FF37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02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15769D-F929-47DC-8390-BCFC939F8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A5B2018-F24E-4094-80B7-ADD395AD47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4A3230-FE53-4627-A893-9E28A5030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FFD8-0BD6-4983-8B4E-182FA3DB4B0A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4C709C-BDF5-4052-AB29-3DEF9FA17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457D08-3F87-4EF9-8C79-98E2EF59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7832-D81E-46D4-8F08-7810B5FF37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293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C4559D9-3783-49E3-9461-D562FF12C2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05901BF-84A0-4327-8C23-14660961EC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0050FD-6FB1-44A3-A980-5DF20B53F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FFD8-0BD6-4983-8B4E-182FA3DB4B0A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0A0EE8-5216-4C4D-8614-FB8EDA154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A4E37F-413C-4A9E-B50A-B98D2193F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7832-D81E-46D4-8F08-7810B5FF37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396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AE9BB7-A040-4274-8D5C-F7C7F0A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3C0A39-B368-433D-8248-C9AECA331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863FB8-4ECE-47E9-A740-73077E9BB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FFD8-0BD6-4983-8B4E-182FA3DB4B0A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EA244A-616A-44CF-9ED9-678CF69C9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29961E-6480-4867-B296-65C2F4D88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7832-D81E-46D4-8F08-7810B5FF37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952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E8F765-0723-4B76-90BB-6BAA0D83E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0D5D802-1663-4012-B9ED-44EB0874C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1189D4-18D5-462F-AB2D-E170CD83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FFD8-0BD6-4983-8B4E-182FA3DB4B0A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AD8922F-10CD-4F8F-B49D-73E4C0D51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AEA70A5-593C-4B6B-8FAF-4165B0997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7832-D81E-46D4-8F08-7810B5FF37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042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5857AE-D243-4E6E-94B7-682BFC498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F79838-4A94-4476-89E6-52A6C84B03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E7F5AC0-7565-4A8E-AA11-0F9C22BD74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3671668-9ECC-4699-BC88-AD98238C4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FFD8-0BD6-4983-8B4E-182FA3DB4B0A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9DE76B4-5760-4B71-A23D-2970B62E6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6D58A02-FA96-4AE6-9B46-1F5D471A6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7832-D81E-46D4-8F08-7810B5FF37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39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209C30-1AEC-4E6E-B07A-2542E21DD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8729E79-3368-4C4E-B4C5-F9908835C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F5A7EBD-5523-4F0C-9977-F4B785D7B6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77EC01D-B9CB-4EF0-9766-37251FA68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F577BE3-5B7F-4F67-A084-D67EBA4FFF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55A72B9-9379-432E-8E7A-A404A8A74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FFD8-0BD6-4983-8B4E-182FA3DB4B0A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86EC3D3-A25A-4128-BC4C-702D6793F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B04EB95-91E0-4348-9462-EA0B2F415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7832-D81E-46D4-8F08-7810B5FF37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25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BB9D8D-59AA-4B08-B503-AC0151F9F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07A5FA4-3B35-4EE7-B705-3EC4ED720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FFD8-0BD6-4983-8B4E-182FA3DB4B0A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BDA9195-E3DB-48E3-897D-0122FB630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F05B22E-921A-4873-B0E2-4FD1AF2AE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7832-D81E-46D4-8F08-7810B5FF37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0568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BA666B9-04BC-443D-8DE7-A1B9D009A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FFD8-0BD6-4983-8B4E-182FA3DB4B0A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60BD3FD-EFA6-474D-9B53-95D761868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A9BFF68-DBB3-452E-A15D-C744C1F8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7832-D81E-46D4-8F08-7810B5FF37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08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2A7FCD-D5C3-489F-ACE3-85A368D36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3E4DFF-9A37-4DEB-890F-BF1409E9D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2C84880-EEC9-4E78-AC5A-51549B308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C0B10D6-4A88-4F3B-B046-F2A0AFF13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FFD8-0BD6-4983-8B4E-182FA3DB4B0A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4CE7CA2-2B4B-4FC8-8BF0-E919B3F9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F87CCDB-9B1D-4716-823A-CD5685454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7832-D81E-46D4-8F08-7810B5FF37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33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E24B84-5B74-4DB6-A1A7-27BCBE0BA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E8E6886-622C-47EF-8704-EB82F03A97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2480166-28EE-438F-9738-859CAAAF5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B11A92D-B658-4618-94A8-43E4902BA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FFD8-0BD6-4983-8B4E-182FA3DB4B0A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E04DA5F-D10A-4D65-A0D4-167BCFD67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F3BA0E1-6808-4B5D-82EE-D957042C3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17832-D81E-46D4-8F08-7810B5FF37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889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12E876C-86F6-43B6-89FF-EDEF432B7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FDBCAB8-899F-4F15-93EC-2AEE61B1F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73638B-6E16-422E-95AA-C44CFDA198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9FFD8-0BD6-4983-8B4E-182FA3DB4B0A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995AEB-4338-4B1E-99D4-8CED7A836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880491A-A151-443E-AC4F-8DBE9AE7A4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17832-D81E-46D4-8F08-7810B5FF37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914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test-english.com/listening/b1/stonehenge-b1-listening-test/" TargetMode="Externa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hyperlink" Target="https://learnenglishkids.britishcouncil.org/short-stories/pyramids-paris?fbclid=IwAR2nWxQD3WT0ZyIbA1zHHcjpEpk8HsK5mNdoRjn4BTa9L6rOoQwLJyvme9Y" TargetMode="Externa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22" name="Caixa de texto 1">
            <a:extLst>
              <a:ext uri="{FF2B5EF4-FFF2-40B4-BE49-F238E27FC236}">
                <a16:creationId xmlns:a16="http://schemas.microsoft.com/office/drawing/2014/main" id="{23912AE7-9599-3345-951F-A5AB39227C28}"/>
              </a:ext>
            </a:extLst>
          </p:cNvPr>
          <p:cNvSpPr txBox="1"/>
          <p:nvPr/>
        </p:nvSpPr>
        <p:spPr>
          <a:xfrm>
            <a:off x="852180" y="762466"/>
            <a:ext cx="751533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Intermediate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Modals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Verbs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17 </a:t>
            </a:r>
            <a:r>
              <a:rPr lang="pt-BR" sz="2800" b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– 22.02.2021</a:t>
            </a:r>
            <a:endParaRPr lang="pt-BR" sz="2800" b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23" name="Retângulo 7">
            <a:extLst>
              <a:ext uri="{FF2B5EF4-FFF2-40B4-BE49-F238E27FC236}">
                <a16:creationId xmlns:a16="http://schemas.microsoft.com/office/drawing/2014/main" id="{2E3B401A-D6A0-1C4A-800B-86874FD7E871}"/>
              </a:ext>
            </a:extLst>
          </p:cNvPr>
          <p:cNvSpPr/>
          <p:nvPr/>
        </p:nvSpPr>
        <p:spPr>
          <a:xfrm>
            <a:off x="1441646" y="1828161"/>
            <a:ext cx="7313528" cy="467820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Watch the new lesson.</a:t>
            </a:r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600" dirty="0"/>
          </a:p>
          <a:p>
            <a:r>
              <a:rPr lang="en-US" sz="1600" dirty="0"/>
              <a:t>https://test-english.com/grammar-points/b1/have-to-must-should/</a:t>
            </a:r>
          </a:p>
          <a:p>
            <a:endParaRPr lang="en-US" sz="1600" dirty="0"/>
          </a:p>
          <a:p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https://test-english.com/listening/b1/stonehenge-b1-listening-test/ </a:t>
            </a:r>
            <a:endParaRPr lang="pt-BR" sz="1600" dirty="0">
              <a:latin typeface="Calibri" panose="020F0502020204030204" pitchFamily="34" charset="0"/>
              <a:cs typeface="Calibri" panose="020F0502020204030204" pitchFamily="34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pt-BR" sz="1600" dirty="0" err="1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Listen</a:t>
            </a: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pt-BR" sz="1600" dirty="0" err="1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</a:t>
            </a: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pt-BR" sz="1600" dirty="0" err="1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</a:t>
            </a: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pt-BR" sz="1600" dirty="0" err="1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</a:t>
            </a: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do </a:t>
            </a:r>
            <a:r>
              <a:rPr lang="pt-BR" sz="1600" dirty="0" err="1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questions</a:t>
            </a:r>
            <a:endParaRPr lang="pt-BR" sz="1600" dirty="0">
              <a:latin typeface="Calibri" panose="020F0502020204030204" pitchFamily="34" charset="0"/>
              <a:cs typeface="Calibri" panose="020F0502020204030204" pitchFamily="34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https://forms.gle/n6TwWRNgGxSvjthe9</a:t>
            </a:r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Homework</a:t>
            </a: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lesson</a:t>
            </a: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</a:rPr>
              <a:t> modulo 02 </a:t>
            </a:r>
            <a:r>
              <a:rPr lang="pt-B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lesson</a:t>
            </a: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</a:rPr>
              <a:t> 17</a:t>
            </a: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Listen to Telegram audio, do questions and write any new vocab.</a:t>
            </a:r>
          </a:p>
          <a:p>
            <a:endParaRPr lang="en-US" sz="1600" dirty="0"/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/>
              <a:t>Watch at least one episode of a series in English with English subtitles.</a:t>
            </a:r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vocabulary from the week.</a:t>
            </a:r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Picture 23" descr="Shape&#10;&#10;Description automatically generated with low confidence">
            <a:extLst>
              <a:ext uri="{FF2B5EF4-FFF2-40B4-BE49-F238E27FC236}">
                <a16:creationId xmlns:a16="http://schemas.microsoft.com/office/drawing/2014/main" id="{6AC527D9-85E0-4F44-8FAC-7FD13323CB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9B3E62B1-E785-FD49-9629-2CD8307205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26" name="Picture 25" descr="Shape&#10;&#10;Description automatically generated with low confidence">
            <a:extLst>
              <a:ext uri="{FF2B5EF4-FFF2-40B4-BE49-F238E27FC236}">
                <a16:creationId xmlns:a16="http://schemas.microsoft.com/office/drawing/2014/main" id="{0FEB124C-CF90-E444-AE60-867EB79B018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low confidence">
            <a:extLst>
              <a:ext uri="{FF2B5EF4-FFF2-40B4-BE49-F238E27FC236}">
                <a16:creationId xmlns:a16="http://schemas.microsoft.com/office/drawing/2014/main" id="{13FE369A-647D-B447-9049-F2C89970A01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28" name="Picture 27" descr="Shape&#10;&#10;Description automatically generated with low confidence">
            <a:extLst>
              <a:ext uri="{FF2B5EF4-FFF2-40B4-BE49-F238E27FC236}">
                <a16:creationId xmlns:a16="http://schemas.microsoft.com/office/drawing/2014/main" id="{7B25D065-068D-3C4D-B534-A9694141823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9" name="Picture 28" descr="Shape&#10;&#10;Description automatically generated with low confidence">
            <a:extLst>
              <a:ext uri="{FF2B5EF4-FFF2-40B4-BE49-F238E27FC236}">
                <a16:creationId xmlns:a16="http://schemas.microsoft.com/office/drawing/2014/main" id="{3B9CE31B-CA0B-7A49-A5D0-0FAAD2168D4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C5B3EBCF-B929-F747-BBFF-1E68E2E25AC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31" name="Imagem 5" descr="Uma imagem contendo relógio, quarto&#10;&#10;Descrição gerada automaticamente">
            <a:extLst>
              <a:ext uri="{FF2B5EF4-FFF2-40B4-BE49-F238E27FC236}">
                <a16:creationId xmlns:a16="http://schemas.microsoft.com/office/drawing/2014/main" id="{E893057D-EFA4-BE4C-AB91-DE5A576CBC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32" name="Oval 123">
            <a:extLst>
              <a:ext uri="{FF2B5EF4-FFF2-40B4-BE49-F238E27FC236}">
                <a16:creationId xmlns:a16="http://schemas.microsoft.com/office/drawing/2014/main" id="{6BBD9628-9677-A041-BD54-E6B5C911E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85555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139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2</cp:revision>
  <dcterms:created xsi:type="dcterms:W3CDTF">2021-02-22T19:09:03Z</dcterms:created>
  <dcterms:modified xsi:type="dcterms:W3CDTF">2021-02-22T19:15:38Z</dcterms:modified>
</cp:coreProperties>
</file>