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FAD36-6E92-49C2-8767-8EE96345DC3F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1776A-7481-4381-A9BF-B46AD3EA40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24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5ADB0-1F88-4E40-AD67-CF1A4287C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B7C2A1-BEAC-460E-B773-7A409CC9A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EACD9-D7E5-4911-8068-C0843EDD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3EA0C0-35FC-4D60-B2C3-40A1440B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4D086A-F705-4110-9B76-9EF2E7CF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5769D-F929-47DC-8390-BCFC939F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5B2018-F24E-4094-80B7-ADD395AD4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4A3230-FE53-4627-A893-9E28A503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4C709C-BDF5-4052-AB29-3DEF9FA1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457D08-3F87-4EF9-8C79-98E2EF5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93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4559D9-3783-49E3-9461-D562FF12C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5901BF-84A0-4327-8C23-14660961E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0050FD-6FB1-44A3-A980-5DF20B53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0A0EE8-5216-4C4D-8614-FB8EDA15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4E37F-413C-4A9E-B50A-B98D2193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E9BB7-A040-4274-8D5C-F7C7F0A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3C0A39-B368-433D-8248-C9AECA331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863FB8-4ECE-47E9-A740-73077E9B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EA244A-616A-44CF-9ED9-678CF69C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29961E-6480-4867-B296-65C2F4D8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52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8F765-0723-4B76-90BB-6BAA0D83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D5D802-1663-4012-B9ED-44EB0874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1189D4-18D5-462F-AB2D-E170CD83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D8922F-10CD-4F8F-B49D-73E4C0D5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EA70A5-593C-4B6B-8FAF-4165B099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42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857AE-D243-4E6E-94B7-682BFC498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79838-4A94-4476-89E6-52A6C84B0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7F5AC0-7565-4A8E-AA11-0F9C22BD7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671668-9ECC-4699-BC88-AD98238C4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DE76B4-5760-4B71-A23D-2970B62E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D58A02-FA96-4AE6-9B46-1F5D471A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39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09C30-1AEC-4E6E-B07A-2542E21D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729E79-3368-4C4E-B4C5-F9908835C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5A7EBD-5523-4F0C-9977-F4B785D7B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7EC01D-B9CB-4EF0-9766-37251FA68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577BE3-5B7F-4F67-A084-D67EBA4FF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55A72B9-9379-432E-8E7A-A404A8A7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86EC3D3-A25A-4128-BC4C-702D6793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B04EB95-91E0-4348-9462-EA0B2F41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2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B9D8D-59AA-4B08-B503-AC0151F9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07A5FA4-3B35-4EE7-B705-3EC4ED72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DA9195-E3DB-48E3-897D-0122FB63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F05B22E-921A-4873-B0E2-4FD1AF2A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56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A666B9-04BC-443D-8DE7-A1B9D009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0BD3FD-EFA6-474D-9B53-95D76186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9BFF68-DBB3-452E-A15D-C744C1F8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8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A7FCD-D5C3-489F-ACE3-85A368D36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3E4DFF-9A37-4DEB-890F-BF1409E9D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C84880-EEC9-4E78-AC5A-51549B308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0B10D6-4A88-4F3B-B046-F2A0AFF1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CE7CA2-2B4B-4FC8-8BF0-E919B3F9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87CCDB-9B1D-4716-823A-CD568545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3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24B84-5B74-4DB6-A1A7-27BCBE0B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E8E6886-622C-47EF-8704-EB82F03A9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480166-28EE-438F-9738-859CAAAF5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11A92D-B658-4618-94A8-43E4902B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04DA5F-D10A-4D65-A0D4-167BCFD6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3BA0E1-6808-4B5D-82EE-D957042C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89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2E876C-86F6-43B6-89FF-EDEF432B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DBCAB8-899F-4F15-93EC-2AEE61B1F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73638B-6E16-422E-95AA-C44CFDA19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FFD8-0BD6-4983-8B4E-182FA3DB4B0A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995AEB-4338-4B1E-99D4-8CED7A836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80491A-A151-443E-AC4F-8DBE9AE7A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7832-D81E-46D4-8F08-7810B5FF37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1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test-english.com/listening/b1/stonehenge-b1-listening-test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hyperlink" Target="https://learnenglishkids.britishcouncil.org/short-stories/pyramids-paris?fbclid=IwAR2nWxQD3WT0ZyIbA1zHHcjpEpk8HsK5mNdoRjn4BTa9L6rOoQwLJyvme9Y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Modals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Verbs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17 </a:t>
            </a:r>
            <a:r>
              <a:rPr lang="pt-BR" sz="2800" b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– 22.02.2021</a:t>
            </a:r>
            <a:endParaRPr lang="pt-BR" sz="2800" b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67820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Watch the new lesson.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/>
          </a:p>
          <a:p>
            <a:r>
              <a:rPr lang="en-US" sz="1600" dirty="0"/>
              <a:t>https://test-english.com/grammar-points/b1/have-to-must-should/</a:t>
            </a:r>
          </a:p>
          <a:p>
            <a:endParaRPr lang="en-US" sz="1600" dirty="0"/>
          </a:p>
          <a:p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https://test-english.com/listening/b1/stonehenge-b1-listening-test/ 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Listen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questions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https://forms.gle/n6TwWRNgGxSvjthe9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modulo 02 </a:t>
            </a:r>
            <a:r>
              <a:rPr lang="pt-B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17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Listen to Telegram audio, do questions and write any new vocab.</a:t>
            </a:r>
          </a:p>
          <a:p>
            <a:endParaRPr lang="en-US" sz="1600" dirty="0"/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/>
              <a:t>Watch at least one episode of a series in English with English subtitles.</a:t>
            </a: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vocabulary from the week.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139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2</cp:revision>
  <dcterms:created xsi:type="dcterms:W3CDTF">2021-02-22T19:09:03Z</dcterms:created>
  <dcterms:modified xsi:type="dcterms:W3CDTF">2021-02-22T19:15:38Z</dcterms:modified>
</cp:coreProperties>
</file>