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82" r:id="rId11"/>
    <p:sldId id="259" r:id="rId12"/>
    <p:sldId id="269" r:id="rId13"/>
    <p:sldId id="271" r:id="rId14"/>
    <p:sldId id="280" r:id="rId15"/>
    <p:sldId id="279" r:id="rId16"/>
    <p:sldId id="260" r:id="rId17"/>
    <p:sldId id="273" r:id="rId18"/>
    <p:sldId id="270" r:id="rId19"/>
    <p:sldId id="276" r:id="rId20"/>
    <p:sldId id="278" r:id="rId21"/>
    <p:sldId id="261" r:id="rId22"/>
    <p:sldId id="283" r:id="rId23"/>
    <p:sldId id="284" r:id="rId24"/>
    <p:sldId id="277" r:id="rId25"/>
    <p:sldId id="262" r:id="rId26"/>
    <p:sldId id="272" r:id="rId27"/>
    <p:sldId id="275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1498BE-C33D-4C6D-9B23-BB6AB6D78581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BE0C24CF-7039-47D2-BAD0-647D49A01D76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Centralização administrativa</a:t>
          </a:r>
        </a:p>
      </dgm:t>
    </dgm:pt>
    <dgm:pt modelId="{CD5255F0-46D1-40D8-B5AD-C19E1FC7C7A0}" type="parTrans" cxnId="{3A086925-018B-4CC1-90F1-C328EDD6A84E}">
      <dgm:prSet/>
      <dgm:spPr/>
      <dgm:t>
        <a:bodyPr/>
        <a:lstStyle/>
        <a:p>
          <a:endParaRPr lang="pt-BR"/>
        </a:p>
      </dgm:t>
    </dgm:pt>
    <dgm:pt modelId="{81734273-15FE-4860-A491-884F1F04285A}" type="sibTrans" cxnId="{3A086925-018B-4CC1-90F1-C328EDD6A84E}">
      <dgm:prSet/>
      <dgm:spPr/>
      <dgm:t>
        <a:bodyPr/>
        <a:lstStyle/>
        <a:p>
          <a:pPr>
            <a:lnSpc>
              <a:spcPct val="100000"/>
            </a:lnSpc>
          </a:pPr>
          <a:endParaRPr lang="pt-BR"/>
        </a:p>
      </dgm:t>
    </dgm:pt>
    <dgm:pt modelId="{20C69EE3-A3A6-400D-BC7C-44C1A3EB3B4E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Mercantilismo</a:t>
          </a:r>
        </a:p>
      </dgm:t>
    </dgm:pt>
    <dgm:pt modelId="{8F7CDD97-6B47-4A70-BB43-01F85EB9CCD1}" type="parTrans" cxnId="{A494C394-B582-4C5E-BA38-145629DAD9F4}">
      <dgm:prSet/>
      <dgm:spPr/>
      <dgm:t>
        <a:bodyPr/>
        <a:lstStyle/>
        <a:p>
          <a:endParaRPr lang="pt-BR"/>
        </a:p>
      </dgm:t>
    </dgm:pt>
    <dgm:pt modelId="{FD1A8E3E-4D7B-4BC1-AFE5-E1710D8BDCE1}" type="sibTrans" cxnId="{A494C394-B582-4C5E-BA38-145629DAD9F4}">
      <dgm:prSet/>
      <dgm:spPr/>
      <dgm:t>
        <a:bodyPr/>
        <a:lstStyle/>
        <a:p>
          <a:pPr>
            <a:lnSpc>
              <a:spcPct val="100000"/>
            </a:lnSpc>
          </a:pPr>
          <a:endParaRPr lang="pt-BR"/>
        </a:p>
      </dgm:t>
    </dgm:pt>
    <dgm:pt modelId="{7E62E731-17F5-4E55-8222-8DDCC586BED9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Ausência de guerras</a:t>
          </a:r>
        </a:p>
      </dgm:t>
    </dgm:pt>
    <dgm:pt modelId="{468C91E8-5D37-47ED-8C9D-B2C8EBEB66E8}" type="parTrans" cxnId="{73C88472-55EA-4FA7-A511-E4EB539ACAC2}">
      <dgm:prSet/>
      <dgm:spPr/>
      <dgm:t>
        <a:bodyPr/>
        <a:lstStyle/>
        <a:p>
          <a:endParaRPr lang="pt-BR"/>
        </a:p>
      </dgm:t>
    </dgm:pt>
    <dgm:pt modelId="{F58DFEE5-8148-454A-81CE-E15CC17D80A5}" type="sibTrans" cxnId="{73C88472-55EA-4FA7-A511-E4EB539ACAC2}">
      <dgm:prSet/>
      <dgm:spPr/>
      <dgm:t>
        <a:bodyPr/>
        <a:lstStyle/>
        <a:p>
          <a:pPr>
            <a:lnSpc>
              <a:spcPct val="100000"/>
            </a:lnSpc>
          </a:pPr>
          <a:endParaRPr lang="pt-BR"/>
        </a:p>
      </dgm:t>
    </dgm:pt>
    <dgm:pt modelId="{B4EBBEF1-1658-434C-9282-2E0330352413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Posição Geográfica</a:t>
          </a:r>
        </a:p>
      </dgm:t>
    </dgm:pt>
    <dgm:pt modelId="{99476596-AD44-4D68-9522-51DFC07281E0}" type="parTrans" cxnId="{7D86BF88-1B98-4799-97C1-86AF240B8A6A}">
      <dgm:prSet/>
      <dgm:spPr/>
    </dgm:pt>
    <dgm:pt modelId="{641F0E5B-2657-4E42-9167-47B3BCF12467}" type="sibTrans" cxnId="{7D86BF88-1B98-4799-97C1-86AF240B8A6A}">
      <dgm:prSet/>
      <dgm:spPr/>
    </dgm:pt>
    <dgm:pt modelId="{E4818D73-965F-496C-82CD-223B410A6371}" type="pres">
      <dgm:prSet presAssocID="{DB1498BE-C33D-4C6D-9B23-BB6AB6D78581}" presName="linear" presStyleCnt="0">
        <dgm:presLayoutVars>
          <dgm:dir/>
          <dgm:animLvl val="lvl"/>
          <dgm:resizeHandles val="exact"/>
        </dgm:presLayoutVars>
      </dgm:prSet>
      <dgm:spPr/>
    </dgm:pt>
    <dgm:pt modelId="{DD3D6743-3B16-4C41-BB88-C6EF231803C2}" type="pres">
      <dgm:prSet presAssocID="{BE0C24CF-7039-47D2-BAD0-647D49A01D76}" presName="parentLin" presStyleCnt="0"/>
      <dgm:spPr/>
    </dgm:pt>
    <dgm:pt modelId="{EA312A9D-35CF-4CB6-AF72-1CF7133CC909}" type="pres">
      <dgm:prSet presAssocID="{BE0C24CF-7039-47D2-BAD0-647D49A01D76}" presName="parentLeftMargin" presStyleLbl="node1" presStyleIdx="0" presStyleCnt="4"/>
      <dgm:spPr/>
    </dgm:pt>
    <dgm:pt modelId="{B6B3FB82-1938-4970-99EE-2B312FA2DDF4}" type="pres">
      <dgm:prSet presAssocID="{BE0C24CF-7039-47D2-BAD0-647D49A01D7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FCAE31D-1D81-4C78-96AB-4E4DDB780E44}" type="pres">
      <dgm:prSet presAssocID="{BE0C24CF-7039-47D2-BAD0-647D49A01D76}" presName="negativeSpace" presStyleCnt="0"/>
      <dgm:spPr/>
    </dgm:pt>
    <dgm:pt modelId="{CE5AB861-DF18-4CB4-8F5C-4AC37CBAACBD}" type="pres">
      <dgm:prSet presAssocID="{BE0C24CF-7039-47D2-BAD0-647D49A01D76}" presName="childText" presStyleLbl="conFgAcc1" presStyleIdx="0" presStyleCnt="4">
        <dgm:presLayoutVars>
          <dgm:bulletEnabled val="1"/>
        </dgm:presLayoutVars>
      </dgm:prSet>
      <dgm:spPr/>
    </dgm:pt>
    <dgm:pt modelId="{EBC62976-0F35-4C16-BFFB-9092DB7C5C4F}" type="pres">
      <dgm:prSet presAssocID="{81734273-15FE-4860-A491-884F1F04285A}" presName="spaceBetweenRectangles" presStyleCnt="0"/>
      <dgm:spPr/>
    </dgm:pt>
    <dgm:pt modelId="{85F3A0C8-1DDB-4E6C-8A89-CDE72E0E3E5F}" type="pres">
      <dgm:prSet presAssocID="{20C69EE3-A3A6-400D-BC7C-44C1A3EB3B4E}" presName="parentLin" presStyleCnt="0"/>
      <dgm:spPr/>
    </dgm:pt>
    <dgm:pt modelId="{12A42594-9788-4DE0-AB1E-209B2EB6FCF9}" type="pres">
      <dgm:prSet presAssocID="{20C69EE3-A3A6-400D-BC7C-44C1A3EB3B4E}" presName="parentLeftMargin" presStyleLbl="node1" presStyleIdx="0" presStyleCnt="4"/>
      <dgm:spPr/>
    </dgm:pt>
    <dgm:pt modelId="{AB507069-DEE3-421D-98DE-4F1EDA277BBD}" type="pres">
      <dgm:prSet presAssocID="{20C69EE3-A3A6-400D-BC7C-44C1A3EB3B4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935C97C-077D-4921-B197-5B2CE9036C99}" type="pres">
      <dgm:prSet presAssocID="{20C69EE3-A3A6-400D-BC7C-44C1A3EB3B4E}" presName="negativeSpace" presStyleCnt="0"/>
      <dgm:spPr/>
    </dgm:pt>
    <dgm:pt modelId="{52810F62-6314-4E41-9CBF-0EBD5623C0EE}" type="pres">
      <dgm:prSet presAssocID="{20C69EE3-A3A6-400D-BC7C-44C1A3EB3B4E}" presName="childText" presStyleLbl="conFgAcc1" presStyleIdx="1" presStyleCnt="4">
        <dgm:presLayoutVars>
          <dgm:bulletEnabled val="1"/>
        </dgm:presLayoutVars>
      </dgm:prSet>
      <dgm:spPr/>
    </dgm:pt>
    <dgm:pt modelId="{446AA76F-1BB1-44BB-AAFB-1AADE55366DA}" type="pres">
      <dgm:prSet presAssocID="{FD1A8E3E-4D7B-4BC1-AFE5-E1710D8BDCE1}" presName="spaceBetweenRectangles" presStyleCnt="0"/>
      <dgm:spPr/>
    </dgm:pt>
    <dgm:pt modelId="{1F457950-F544-4B08-8175-50C5714B0DE4}" type="pres">
      <dgm:prSet presAssocID="{7E62E731-17F5-4E55-8222-8DDCC586BED9}" presName="parentLin" presStyleCnt="0"/>
      <dgm:spPr/>
    </dgm:pt>
    <dgm:pt modelId="{CC324824-8F30-4ED2-BD46-2609F566C234}" type="pres">
      <dgm:prSet presAssocID="{7E62E731-17F5-4E55-8222-8DDCC586BED9}" presName="parentLeftMargin" presStyleLbl="node1" presStyleIdx="1" presStyleCnt="4"/>
      <dgm:spPr/>
    </dgm:pt>
    <dgm:pt modelId="{6B957CCB-87C8-4A79-BC60-A340A7491599}" type="pres">
      <dgm:prSet presAssocID="{7E62E731-17F5-4E55-8222-8DDCC586BED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1229E9E-0F6D-4ABA-9FEA-C659E1A72EA2}" type="pres">
      <dgm:prSet presAssocID="{7E62E731-17F5-4E55-8222-8DDCC586BED9}" presName="negativeSpace" presStyleCnt="0"/>
      <dgm:spPr/>
    </dgm:pt>
    <dgm:pt modelId="{BC1D0BA6-8BD0-4F0B-97C6-370A21A830C8}" type="pres">
      <dgm:prSet presAssocID="{7E62E731-17F5-4E55-8222-8DDCC586BED9}" presName="childText" presStyleLbl="conFgAcc1" presStyleIdx="2" presStyleCnt="4">
        <dgm:presLayoutVars>
          <dgm:bulletEnabled val="1"/>
        </dgm:presLayoutVars>
      </dgm:prSet>
      <dgm:spPr/>
    </dgm:pt>
    <dgm:pt modelId="{72B2B4EA-D22F-4DD5-A110-20CDE0121784}" type="pres">
      <dgm:prSet presAssocID="{F58DFEE5-8148-454A-81CE-E15CC17D80A5}" presName="spaceBetweenRectangles" presStyleCnt="0"/>
      <dgm:spPr/>
    </dgm:pt>
    <dgm:pt modelId="{D532DB27-AAEF-41CF-B6B8-479D97232B6B}" type="pres">
      <dgm:prSet presAssocID="{B4EBBEF1-1658-434C-9282-2E0330352413}" presName="parentLin" presStyleCnt="0"/>
      <dgm:spPr/>
    </dgm:pt>
    <dgm:pt modelId="{5EEF4935-13E3-4F2E-B4D8-5D2628619B05}" type="pres">
      <dgm:prSet presAssocID="{B4EBBEF1-1658-434C-9282-2E0330352413}" presName="parentLeftMargin" presStyleLbl="node1" presStyleIdx="2" presStyleCnt="4"/>
      <dgm:spPr/>
    </dgm:pt>
    <dgm:pt modelId="{E2146C85-0F8B-40C7-9D78-BF743F7D5921}" type="pres">
      <dgm:prSet presAssocID="{B4EBBEF1-1658-434C-9282-2E033035241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1F009DC-7767-417F-9EDE-A3F02DAA9603}" type="pres">
      <dgm:prSet presAssocID="{B4EBBEF1-1658-434C-9282-2E0330352413}" presName="negativeSpace" presStyleCnt="0"/>
      <dgm:spPr/>
    </dgm:pt>
    <dgm:pt modelId="{E1F2D351-155F-473C-A378-AA994AEC472E}" type="pres">
      <dgm:prSet presAssocID="{B4EBBEF1-1658-434C-9282-2E033035241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678561B-2226-4D9C-93F2-B11C03EC82BE}" type="presOf" srcId="{BE0C24CF-7039-47D2-BAD0-647D49A01D76}" destId="{B6B3FB82-1938-4970-99EE-2B312FA2DDF4}" srcOrd="1" destOrd="0" presId="urn:microsoft.com/office/officeart/2005/8/layout/list1"/>
    <dgm:cxn modelId="{3A086925-018B-4CC1-90F1-C328EDD6A84E}" srcId="{DB1498BE-C33D-4C6D-9B23-BB6AB6D78581}" destId="{BE0C24CF-7039-47D2-BAD0-647D49A01D76}" srcOrd="0" destOrd="0" parTransId="{CD5255F0-46D1-40D8-B5AD-C19E1FC7C7A0}" sibTransId="{81734273-15FE-4860-A491-884F1F04285A}"/>
    <dgm:cxn modelId="{88A87D30-E7A2-4963-A781-CFF2EFD0C91F}" type="presOf" srcId="{20C69EE3-A3A6-400D-BC7C-44C1A3EB3B4E}" destId="{AB507069-DEE3-421D-98DE-4F1EDA277BBD}" srcOrd="1" destOrd="0" presId="urn:microsoft.com/office/officeart/2005/8/layout/list1"/>
    <dgm:cxn modelId="{1C363264-5C58-41EA-A6D1-0973A8383843}" type="presOf" srcId="{7E62E731-17F5-4E55-8222-8DDCC586BED9}" destId="{CC324824-8F30-4ED2-BD46-2609F566C234}" srcOrd="0" destOrd="0" presId="urn:microsoft.com/office/officeart/2005/8/layout/list1"/>
    <dgm:cxn modelId="{6E4C2A66-5AC6-4B6C-AF19-0FFAD9018DCB}" type="presOf" srcId="{BE0C24CF-7039-47D2-BAD0-647D49A01D76}" destId="{EA312A9D-35CF-4CB6-AF72-1CF7133CC909}" srcOrd="0" destOrd="0" presId="urn:microsoft.com/office/officeart/2005/8/layout/list1"/>
    <dgm:cxn modelId="{73C88472-55EA-4FA7-A511-E4EB539ACAC2}" srcId="{DB1498BE-C33D-4C6D-9B23-BB6AB6D78581}" destId="{7E62E731-17F5-4E55-8222-8DDCC586BED9}" srcOrd="2" destOrd="0" parTransId="{468C91E8-5D37-47ED-8C9D-B2C8EBEB66E8}" sibTransId="{F58DFEE5-8148-454A-81CE-E15CC17D80A5}"/>
    <dgm:cxn modelId="{7D86BF88-1B98-4799-97C1-86AF240B8A6A}" srcId="{DB1498BE-C33D-4C6D-9B23-BB6AB6D78581}" destId="{B4EBBEF1-1658-434C-9282-2E0330352413}" srcOrd="3" destOrd="0" parTransId="{99476596-AD44-4D68-9522-51DFC07281E0}" sibTransId="{641F0E5B-2657-4E42-9167-47B3BCF12467}"/>
    <dgm:cxn modelId="{A869778C-7CE0-43A9-BDCC-C7A4D788490D}" type="presOf" srcId="{B4EBBEF1-1658-434C-9282-2E0330352413}" destId="{5EEF4935-13E3-4F2E-B4D8-5D2628619B05}" srcOrd="0" destOrd="0" presId="urn:microsoft.com/office/officeart/2005/8/layout/list1"/>
    <dgm:cxn modelId="{A494C394-B582-4C5E-BA38-145629DAD9F4}" srcId="{DB1498BE-C33D-4C6D-9B23-BB6AB6D78581}" destId="{20C69EE3-A3A6-400D-BC7C-44C1A3EB3B4E}" srcOrd="1" destOrd="0" parTransId="{8F7CDD97-6B47-4A70-BB43-01F85EB9CCD1}" sibTransId="{FD1A8E3E-4D7B-4BC1-AFE5-E1710D8BDCE1}"/>
    <dgm:cxn modelId="{9D63B6B0-4915-41DD-A8CD-35E17791AFC0}" type="presOf" srcId="{7E62E731-17F5-4E55-8222-8DDCC586BED9}" destId="{6B957CCB-87C8-4A79-BC60-A340A7491599}" srcOrd="1" destOrd="0" presId="urn:microsoft.com/office/officeart/2005/8/layout/list1"/>
    <dgm:cxn modelId="{C98CD5CA-ADC7-4902-B523-5C6A029CE31D}" type="presOf" srcId="{B4EBBEF1-1658-434C-9282-2E0330352413}" destId="{E2146C85-0F8B-40C7-9D78-BF743F7D5921}" srcOrd="1" destOrd="0" presId="urn:microsoft.com/office/officeart/2005/8/layout/list1"/>
    <dgm:cxn modelId="{73DADEDA-32F2-4352-B61E-C4887A1149F7}" type="presOf" srcId="{20C69EE3-A3A6-400D-BC7C-44C1A3EB3B4E}" destId="{12A42594-9788-4DE0-AB1E-209B2EB6FCF9}" srcOrd="0" destOrd="0" presId="urn:microsoft.com/office/officeart/2005/8/layout/list1"/>
    <dgm:cxn modelId="{098F0AF4-FD63-42AA-89D5-1752FA2BBB6E}" type="presOf" srcId="{DB1498BE-C33D-4C6D-9B23-BB6AB6D78581}" destId="{E4818D73-965F-496C-82CD-223B410A6371}" srcOrd="0" destOrd="0" presId="urn:microsoft.com/office/officeart/2005/8/layout/list1"/>
    <dgm:cxn modelId="{9FE3C0EF-7B22-4B9A-8059-18484990DE32}" type="presParOf" srcId="{E4818D73-965F-496C-82CD-223B410A6371}" destId="{DD3D6743-3B16-4C41-BB88-C6EF231803C2}" srcOrd="0" destOrd="0" presId="urn:microsoft.com/office/officeart/2005/8/layout/list1"/>
    <dgm:cxn modelId="{34251607-D740-4855-97F1-D0C0D3115CDD}" type="presParOf" srcId="{DD3D6743-3B16-4C41-BB88-C6EF231803C2}" destId="{EA312A9D-35CF-4CB6-AF72-1CF7133CC909}" srcOrd="0" destOrd="0" presId="urn:microsoft.com/office/officeart/2005/8/layout/list1"/>
    <dgm:cxn modelId="{5800FA6C-72FB-4296-A88D-9797B36BEA2C}" type="presParOf" srcId="{DD3D6743-3B16-4C41-BB88-C6EF231803C2}" destId="{B6B3FB82-1938-4970-99EE-2B312FA2DDF4}" srcOrd="1" destOrd="0" presId="urn:microsoft.com/office/officeart/2005/8/layout/list1"/>
    <dgm:cxn modelId="{94CBCC88-6ADB-473D-8EB3-234371B88C34}" type="presParOf" srcId="{E4818D73-965F-496C-82CD-223B410A6371}" destId="{0FCAE31D-1D81-4C78-96AB-4E4DDB780E44}" srcOrd="1" destOrd="0" presId="urn:microsoft.com/office/officeart/2005/8/layout/list1"/>
    <dgm:cxn modelId="{82F72822-9387-46B1-8059-909D1F91EDEF}" type="presParOf" srcId="{E4818D73-965F-496C-82CD-223B410A6371}" destId="{CE5AB861-DF18-4CB4-8F5C-4AC37CBAACBD}" srcOrd="2" destOrd="0" presId="urn:microsoft.com/office/officeart/2005/8/layout/list1"/>
    <dgm:cxn modelId="{A70A8D08-5A7A-46D5-8896-80B87A3F5DD0}" type="presParOf" srcId="{E4818D73-965F-496C-82CD-223B410A6371}" destId="{EBC62976-0F35-4C16-BFFB-9092DB7C5C4F}" srcOrd="3" destOrd="0" presId="urn:microsoft.com/office/officeart/2005/8/layout/list1"/>
    <dgm:cxn modelId="{C58AC02A-F616-4450-AC32-768ED03C428E}" type="presParOf" srcId="{E4818D73-965F-496C-82CD-223B410A6371}" destId="{85F3A0C8-1DDB-4E6C-8A89-CDE72E0E3E5F}" srcOrd="4" destOrd="0" presId="urn:microsoft.com/office/officeart/2005/8/layout/list1"/>
    <dgm:cxn modelId="{B1E20A95-EE51-48D3-BECE-81F7BFC050F3}" type="presParOf" srcId="{85F3A0C8-1DDB-4E6C-8A89-CDE72E0E3E5F}" destId="{12A42594-9788-4DE0-AB1E-209B2EB6FCF9}" srcOrd="0" destOrd="0" presId="urn:microsoft.com/office/officeart/2005/8/layout/list1"/>
    <dgm:cxn modelId="{E4E56715-C063-46D9-AA99-A2313CF188A1}" type="presParOf" srcId="{85F3A0C8-1DDB-4E6C-8A89-CDE72E0E3E5F}" destId="{AB507069-DEE3-421D-98DE-4F1EDA277BBD}" srcOrd="1" destOrd="0" presId="urn:microsoft.com/office/officeart/2005/8/layout/list1"/>
    <dgm:cxn modelId="{48438ED8-428F-4A48-8E88-EB12490E13FF}" type="presParOf" srcId="{E4818D73-965F-496C-82CD-223B410A6371}" destId="{3935C97C-077D-4921-B197-5B2CE9036C99}" srcOrd="5" destOrd="0" presId="urn:microsoft.com/office/officeart/2005/8/layout/list1"/>
    <dgm:cxn modelId="{3E3380F3-308F-44FD-BCEE-B1D89B1202B7}" type="presParOf" srcId="{E4818D73-965F-496C-82CD-223B410A6371}" destId="{52810F62-6314-4E41-9CBF-0EBD5623C0EE}" srcOrd="6" destOrd="0" presId="urn:microsoft.com/office/officeart/2005/8/layout/list1"/>
    <dgm:cxn modelId="{731FBFC4-35A6-4801-AFFD-69B06F4CC3E6}" type="presParOf" srcId="{E4818D73-965F-496C-82CD-223B410A6371}" destId="{446AA76F-1BB1-44BB-AAFB-1AADE55366DA}" srcOrd="7" destOrd="0" presId="urn:microsoft.com/office/officeart/2005/8/layout/list1"/>
    <dgm:cxn modelId="{BED994F5-AF9C-49C4-976C-F17D65DDF13D}" type="presParOf" srcId="{E4818D73-965F-496C-82CD-223B410A6371}" destId="{1F457950-F544-4B08-8175-50C5714B0DE4}" srcOrd="8" destOrd="0" presId="urn:microsoft.com/office/officeart/2005/8/layout/list1"/>
    <dgm:cxn modelId="{D990AD6F-1438-4CC1-859B-CB3CF65A9AB8}" type="presParOf" srcId="{1F457950-F544-4B08-8175-50C5714B0DE4}" destId="{CC324824-8F30-4ED2-BD46-2609F566C234}" srcOrd="0" destOrd="0" presId="urn:microsoft.com/office/officeart/2005/8/layout/list1"/>
    <dgm:cxn modelId="{0E5C8645-E02B-4126-BFCE-CC1AAA56E845}" type="presParOf" srcId="{1F457950-F544-4B08-8175-50C5714B0DE4}" destId="{6B957CCB-87C8-4A79-BC60-A340A7491599}" srcOrd="1" destOrd="0" presId="urn:microsoft.com/office/officeart/2005/8/layout/list1"/>
    <dgm:cxn modelId="{99B6AA23-0A47-4355-96D6-192FC453D25D}" type="presParOf" srcId="{E4818D73-965F-496C-82CD-223B410A6371}" destId="{51229E9E-0F6D-4ABA-9FEA-C659E1A72EA2}" srcOrd="9" destOrd="0" presId="urn:microsoft.com/office/officeart/2005/8/layout/list1"/>
    <dgm:cxn modelId="{C8AE5976-1513-4D6E-98E8-A775CDD29282}" type="presParOf" srcId="{E4818D73-965F-496C-82CD-223B410A6371}" destId="{BC1D0BA6-8BD0-4F0B-97C6-370A21A830C8}" srcOrd="10" destOrd="0" presId="urn:microsoft.com/office/officeart/2005/8/layout/list1"/>
    <dgm:cxn modelId="{44046657-22F3-4FE6-9164-472C2EDEAA85}" type="presParOf" srcId="{E4818D73-965F-496C-82CD-223B410A6371}" destId="{72B2B4EA-D22F-4DD5-A110-20CDE0121784}" srcOrd="11" destOrd="0" presId="urn:microsoft.com/office/officeart/2005/8/layout/list1"/>
    <dgm:cxn modelId="{6F2CBC7D-C129-4E04-8D70-47BB37C7FB08}" type="presParOf" srcId="{E4818D73-965F-496C-82CD-223B410A6371}" destId="{D532DB27-AAEF-41CF-B6B8-479D97232B6B}" srcOrd="12" destOrd="0" presId="urn:microsoft.com/office/officeart/2005/8/layout/list1"/>
    <dgm:cxn modelId="{3CA3DB35-6BC1-4972-8C99-DC0038A849BD}" type="presParOf" srcId="{D532DB27-AAEF-41CF-B6B8-479D97232B6B}" destId="{5EEF4935-13E3-4F2E-B4D8-5D2628619B05}" srcOrd="0" destOrd="0" presId="urn:microsoft.com/office/officeart/2005/8/layout/list1"/>
    <dgm:cxn modelId="{A789615E-3A07-4488-B51F-AF7E3BB3D05B}" type="presParOf" srcId="{D532DB27-AAEF-41CF-B6B8-479D97232B6B}" destId="{E2146C85-0F8B-40C7-9D78-BF743F7D5921}" srcOrd="1" destOrd="0" presId="urn:microsoft.com/office/officeart/2005/8/layout/list1"/>
    <dgm:cxn modelId="{5CD6D169-32F1-4792-893D-E5FE18747327}" type="presParOf" srcId="{E4818D73-965F-496C-82CD-223B410A6371}" destId="{61F009DC-7767-417F-9EDE-A3F02DAA9603}" srcOrd="13" destOrd="0" presId="urn:microsoft.com/office/officeart/2005/8/layout/list1"/>
    <dgm:cxn modelId="{8A144A61-A380-42C9-8909-FDDCCCE0A7F9}" type="presParOf" srcId="{E4818D73-965F-496C-82CD-223B410A6371}" destId="{E1F2D351-155F-473C-A378-AA994AEC472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FC989B-9058-4D2B-B21C-3E3C7B37A6B4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F9FDC15-49F8-4FC5-8CFF-7280A7BF18A7}">
      <dgm:prSet phldrT="[Texto]"/>
      <dgm:spPr/>
      <dgm:t>
        <a:bodyPr/>
        <a:lstStyle/>
        <a:p>
          <a:r>
            <a:rPr lang="pt-BR" dirty="0"/>
            <a:t>1415 – Conquista da cidade de Ceuta.</a:t>
          </a:r>
        </a:p>
      </dgm:t>
    </dgm:pt>
    <dgm:pt modelId="{3FD864FF-1F03-4F7E-9A3A-F9ECB8F34E11}" type="parTrans" cxnId="{63535497-DD7C-4532-85CE-FE2B9CB55408}">
      <dgm:prSet/>
      <dgm:spPr/>
      <dgm:t>
        <a:bodyPr/>
        <a:lstStyle/>
        <a:p>
          <a:endParaRPr lang="pt-BR"/>
        </a:p>
      </dgm:t>
    </dgm:pt>
    <dgm:pt modelId="{57A09A3F-E130-4B5C-9920-1140C0D3C284}" type="sibTrans" cxnId="{63535497-DD7C-4532-85CE-FE2B9CB55408}">
      <dgm:prSet/>
      <dgm:spPr/>
      <dgm:t>
        <a:bodyPr/>
        <a:lstStyle/>
        <a:p>
          <a:endParaRPr lang="pt-BR"/>
        </a:p>
      </dgm:t>
    </dgm:pt>
    <dgm:pt modelId="{2D21CB23-D9E8-4700-BE6A-146036486A0A}">
      <dgm:prSet phldrT="[Texto]"/>
      <dgm:spPr/>
      <dgm:t>
        <a:bodyPr/>
        <a:lstStyle/>
        <a:p>
          <a:r>
            <a:rPr lang="pt-BR" dirty="0"/>
            <a:t>1419 – Expedição portuguesa chega à ilha da Madeira</a:t>
          </a:r>
        </a:p>
      </dgm:t>
    </dgm:pt>
    <dgm:pt modelId="{975A85E1-BD63-49C5-B21F-B910A2A3C8BB}" type="parTrans" cxnId="{391C86BB-F3A7-4A5B-B350-3BA24051CF3F}">
      <dgm:prSet/>
      <dgm:spPr/>
      <dgm:t>
        <a:bodyPr/>
        <a:lstStyle/>
        <a:p>
          <a:endParaRPr lang="pt-BR"/>
        </a:p>
      </dgm:t>
    </dgm:pt>
    <dgm:pt modelId="{7D1C9375-FB1E-4CA5-A297-07407192E6B8}" type="sibTrans" cxnId="{391C86BB-F3A7-4A5B-B350-3BA24051CF3F}">
      <dgm:prSet/>
      <dgm:spPr/>
      <dgm:t>
        <a:bodyPr/>
        <a:lstStyle/>
        <a:p>
          <a:endParaRPr lang="pt-BR"/>
        </a:p>
      </dgm:t>
    </dgm:pt>
    <dgm:pt modelId="{D17F6C54-7BA1-4E36-9F79-21FA05202443}">
      <dgm:prSet phldrT="[Texto]"/>
      <dgm:spPr/>
      <dgm:t>
        <a:bodyPr/>
        <a:lstStyle/>
        <a:p>
          <a:r>
            <a:rPr lang="pt-BR" dirty="0"/>
            <a:t>1498 – vasco da gama, comanda uma frota de quatro navios, atinge a cidade de </a:t>
          </a:r>
          <a:r>
            <a:rPr lang="pt-BR" dirty="0" err="1"/>
            <a:t>calicute</a:t>
          </a:r>
          <a:r>
            <a:rPr lang="pt-BR" dirty="0"/>
            <a:t>, na Índia.</a:t>
          </a:r>
        </a:p>
      </dgm:t>
    </dgm:pt>
    <dgm:pt modelId="{80107A87-AB0D-45D6-B282-2B4102DA7615}" type="parTrans" cxnId="{843B47E2-1C7A-43C3-91FF-E1118A9A5243}">
      <dgm:prSet/>
      <dgm:spPr/>
      <dgm:t>
        <a:bodyPr/>
        <a:lstStyle/>
        <a:p>
          <a:endParaRPr lang="pt-BR"/>
        </a:p>
      </dgm:t>
    </dgm:pt>
    <dgm:pt modelId="{DA1649A7-0D12-44D5-916F-C6339A390DE5}" type="sibTrans" cxnId="{843B47E2-1C7A-43C3-91FF-E1118A9A5243}">
      <dgm:prSet/>
      <dgm:spPr/>
      <dgm:t>
        <a:bodyPr/>
        <a:lstStyle/>
        <a:p>
          <a:endParaRPr lang="pt-BR"/>
        </a:p>
      </dgm:t>
    </dgm:pt>
    <dgm:pt modelId="{C91976F9-2434-477A-B068-BB71C022F689}">
      <dgm:prSet phldrT="[Texto]"/>
      <dgm:spPr/>
      <dgm:t>
        <a:bodyPr/>
        <a:lstStyle/>
        <a:p>
          <a:r>
            <a:rPr lang="pt-BR" dirty="0"/>
            <a:t>1431 – Reconhecimento do arquipélago dos </a:t>
          </a:r>
          <a:r>
            <a:rPr lang="pt-BR" dirty="0" err="1"/>
            <a:t>açoares</a:t>
          </a:r>
          <a:endParaRPr lang="pt-BR" dirty="0"/>
        </a:p>
      </dgm:t>
    </dgm:pt>
    <dgm:pt modelId="{A91B9656-4AB0-4DCE-9278-01B6068FB0BE}" type="parTrans" cxnId="{E9E25DB7-EE80-46B2-B016-7A57D0C8444A}">
      <dgm:prSet/>
      <dgm:spPr/>
      <dgm:t>
        <a:bodyPr/>
        <a:lstStyle/>
        <a:p>
          <a:endParaRPr lang="pt-BR"/>
        </a:p>
      </dgm:t>
    </dgm:pt>
    <dgm:pt modelId="{4C03F187-5BB1-4ECB-8DF2-1C71DD266A21}" type="sibTrans" cxnId="{E9E25DB7-EE80-46B2-B016-7A57D0C8444A}">
      <dgm:prSet/>
      <dgm:spPr/>
      <dgm:t>
        <a:bodyPr/>
        <a:lstStyle/>
        <a:p>
          <a:endParaRPr lang="pt-BR"/>
        </a:p>
      </dgm:t>
    </dgm:pt>
    <dgm:pt modelId="{EA4247E8-BFF2-4521-8B97-18D643CC688C}">
      <dgm:prSet phldrT="[Texto]"/>
      <dgm:spPr/>
      <dgm:t>
        <a:bodyPr/>
        <a:lstStyle/>
        <a:p>
          <a:r>
            <a:rPr lang="pt-BR" dirty="0"/>
            <a:t>1434 – Gil </a:t>
          </a:r>
          <a:r>
            <a:rPr lang="pt-BR" dirty="0" err="1"/>
            <a:t>Eanes</a:t>
          </a:r>
          <a:r>
            <a:rPr lang="pt-BR" dirty="0"/>
            <a:t> Ultrapassa o cabo </a:t>
          </a:r>
          <a:r>
            <a:rPr lang="pt-BR" dirty="0" err="1"/>
            <a:t>Bojador</a:t>
          </a:r>
          <a:endParaRPr lang="pt-BR" dirty="0"/>
        </a:p>
      </dgm:t>
    </dgm:pt>
    <dgm:pt modelId="{AC66985C-B3F4-475D-BD99-192936AFECAC}" type="parTrans" cxnId="{A7EEE535-3F8A-4CAA-A040-243AACC93CC0}">
      <dgm:prSet/>
      <dgm:spPr/>
      <dgm:t>
        <a:bodyPr/>
        <a:lstStyle/>
        <a:p>
          <a:endParaRPr lang="pt-BR"/>
        </a:p>
      </dgm:t>
    </dgm:pt>
    <dgm:pt modelId="{10CD45AE-7B36-4FC7-9473-DE2821829E6C}" type="sibTrans" cxnId="{A7EEE535-3F8A-4CAA-A040-243AACC93CC0}">
      <dgm:prSet/>
      <dgm:spPr/>
      <dgm:t>
        <a:bodyPr/>
        <a:lstStyle/>
        <a:p>
          <a:endParaRPr lang="pt-BR"/>
        </a:p>
      </dgm:t>
    </dgm:pt>
    <dgm:pt modelId="{52C7EEAA-DFA6-4B19-8F5C-CECEC81BBB03}">
      <dgm:prSet phldrT="[Texto]"/>
      <dgm:spPr/>
      <dgm:t>
        <a:bodyPr/>
        <a:lstStyle/>
        <a:p>
          <a:r>
            <a:rPr lang="pt-BR" dirty="0"/>
            <a:t>1443 – Nuno Tristão chega à ilha de </a:t>
          </a:r>
          <a:r>
            <a:rPr lang="pt-BR" dirty="0" err="1"/>
            <a:t>Arguim</a:t>
          </a:r>
          <a:endParaRPr lang="pt-BR" dirty="0"/>
        </a:p>
      </dgm:t>
    </dgm:pt>
    <dgm:pt modelId="{04AD0121-2864-4A48-B665-AE8D0D2A2A24}" type="parTrans" cxnId="{7630D9D1-C316-42B8-B338-1A7BF6BE751D}">
      <dgm:prSet/>
      <dgm:spPr/>
      <dgm:t>
        <a:bodyPr/>
        <a:lstStyle/>
        <a:p>
          <a:endParaRPr lang="pt-BR"/>
        </a:p>
      </dgm:t>
    </dgm:pt>
    <dgm:pt modelId="{26261322-9283-415C-A7A9-FE13A393E96D}" type="sibTrans" cxnId="{7630D9D1-C316-42B8-B338-1A7BF6BE751D}">
      <dgm:prSet/>
      <dgm:spPr/>
      <dgm:t>
        <a:bodyPr/>
        <a:lstStyle/>
        <a:p>
          <a:endParaRPr lang="pt-BR"/>
        </a:p>
      </dgm:t>
    </dgm:pt>
    <dgm:pt modelId="{16229109-EC75-43DA-BA62-EE150DA3F633}">
      <dgm:prSet phldrT="[Texto]"/>
      <dgm:spPr/>
      <dgm:t>
        <a:bodyPr/>
        <a:lstStyle/>
        <a:p>
          <a:r>
            <a:rPr lang="pt-BR" dirty="0"/>
            <a:t>1445 – Nuno Tristão atinge a </a:t>
          </a:r>
          <a:r>
            <a:rPr lang="pt-BR" dirty="0" err="1"/>
            <a:t>Senegâmbia</a:t>
          </a:r>
          <a:r>
            <a:rPr lang="pt-BR" dirty="0"/>
            <a:t> e Dinis Dias ultrapassa a foz do Senegal</a:t>
          </a:r>
        </a:p>
      </dgm:t>
    </dgm:pt>
    <dgm:pt modelId="{0D4C5C83-D449-4F64-B740-6F0E46811AE6}" type="parTrans" cxnId="{2EA75635-0EA1-4262-A640-FE2F7C01566C}">
      <dgm:prSet/>
      <dgm:spPr/>
      <dgm:t>
        <a:bodyPr/>
        <a:lstStyle/>
        <a:p>
          <a:endParaRPr lang="pt-BR"/>
        </a:p>
      </dgm:t>
    </dgm:pt>
    <dgm:pt modelId="{654D3825-2990-4D98-A564-B7A41351D008}" type="sibTrans" cxnId="{2EA75635-0EA1-4262-A640-FE2F7C01566C}">
      <dgm:prSet/>
      <dgm:spPr/>
      <dgm:t>
        <a:bodyPr/>
        <a:lstStyle/>
        <a:p>
          <a:endParaRPr lang="pt-BR"/>
        </a:p>
      </dgm:t>
    </dgm:pt>
    <dgm:pt modelId="{C963462C-C068-430A-AD20-CF64022587CB}">
      <dgm:prSet phldrT="[Texto]"/>
      <dgm:spPr/>
      <dgm:t>
        <a:bodyPr/>
        <a:lstStyle/>
        <a:p>
          <a:r>
            <a:rPr lang="pt-BR" dirty="0"/>
            <a:t>1482 – Diogo Cão Descobre o Zaire</a:t>
          </a:r>
        </a:p>
      </dgm:t>
    </dgm:pt>
    <dgm:pt modelId="{064493D5-F523-4DE7-B7AF-1550BECA99CC}" type="parTrans" cxnId="{84C082AB-5710-42AF-9A96-B96F212C3FC8}">
      <dgm:prSet/>
      <dgm:spPr/>
      <dgm:t>
        <a:bodyPr/>
        <a:lstStyle/>
        <a:p>
          <a:endParaRPr lang="pt-BR"/>
        </a:p>
      </dgm:t>
    </dgm:pt>
    <dgm:pt modelId="{065397E7-EA52-4E0C-B7D3-E43F30434D34}" type="sibTrans" cxnId="{84C082AB-5710-42AF-9A96-B96F212C3FC8}">
      <dgm:prSet/>
      <dgm:spPr/>
      <dgm:t>
        <a:bodyPr/>
        <a:lstStyle/>
        <a:p>
          <a:endParaRPr lang="pt-BR"/>
        </a:p>
      </dgm:t>
    </dgm:pt>
    <dgm:pt modelId="{418674B8-7CF8-4BFE-A440-916BB8198D29}">
      <dgm:prSet phldrT="[Texto]" custT="1"/>
      <dgm:spPr/>
      <dgm:t>
        <a:bodyPr/>
        <a:lstStyle/>
        <a:p>
          <a:r>
            <a:rPr lang="pt-BR" sz="1400"/>
            <a:t>1488 – Bartolomeu Dias atinge o cabo sul-africano, onde enfrenta uma perigosa tempestade. Por essa razão conhecido como cabo das tormentas. Com esse grandioso evento, abre-se a possibilidade de se atingir as Índias. Por essa razão, o rei de Portugual, D. João, resolve alterar o nome do cabo para outro mais otimista Cabo da boa esperança </a:t>
          </a:r>
          <a:endParaRPr lang="pt-BR" sz="1400" dirty="0"/>
        </a:p>
      </dgm:t>
    </dgm:pt>
    <dgm:pt modelId="{4F56346A-09C3-4C80-87B2-D9EF07F7D060}" type="parTrans" cxnId="{5BAB99DB-E708-4E05-A14E-4C306488DB03}">
      <dgm:prSet/>
      <dgm:spPr/>
      <dgm:t>
        <a:bodyPr/>
        <a:lstStyle/>
        <a:p>
          <a:endParaRPr lang="pt-BR"/>
        </a:p>
      </dgm:t>
    </dgm:pt>
    <dgm:pt modelId="{922D12B1-ECDF-4E02-B5BB-294EB29DE979}" type="sibTrans" cxnId="{5BAB99DB-E708-4E05-A14E-4C306488DB03}">
      <dgm:prSet/>
      <dgm:spPr/>
      <dgm:t>
        <a:bodyPr/>
        <a:lstStyle/>
        <a:p>
          <a:endParaRPr lang="pt-BR"/>
        </a:p>
      </dgm:t>
    </dgm:pt>
    <dgm:pt modelId="{2B8AA662-AD74-4B06-989A-4FAC2B8A3A32}" type="pres">
      <dgm:prSet presAssocID="{84FC989B-9058-4D2B-B21C-3E3C7B37A6B4}" presName="diagram" presStyleCnt="0">
        <dgm:presLayoutVars>
          <dgm:dir/>
          <dgm:resizeHandles val="exact"/>
        </dgm:presLayoutVars>
      </dgm:prSet>
      <dgm:spPr/>
    </dgm:pt>
    <dgm:pt modelId="{A9A56369-29BB-4F07-A2F8-B33980D76068}" type="pres">
      <dgm:prSet presAssocID="{5F9FDC15-49F8-4FC5-8CFF-7280A7BF18A7}" presName="node" presStyleLbl="node1" presStyleIdx="0" presStyleCnt="9">
        <dgm:presLayoutVars>
          <dgm:bulletEnabled val="1"/>
        </dgm:presLayoutVars>
      </dgm:prSet>
      <dgm:spPr/>
    </dgm:pt>
    <dgm:pt modelId="{D0D67F7B-FBF9-4EBB-A247-A7E7D67A5B5E}" type="pres">
      <dgm:prSet presAssocID="{57A09A3F-E130-4B5C-9920-1140C0D3C284}" presName="sibTrans" presStyleCnt="0"/>
      <dgm:spPr/>
    </dgm:pt>
    <dgm:pt modelId="{E23C4E19-BC3D-4432-B8D0-098BA6A8FCC2}" type="pres">
      <dgm:prSet presAssocID="{2D21CB23-D9E8-4700-BE6A-146036486A0A}" presName="node" presStyleLbl="node1" presStyleIdx="1" presStyleCnt="9">
        <dgm:presLayoutVars>
          <dgm:bulletEnabled val="1"/>
        </dgm:presLayoutVars>
      </dgm:prSet>
      <dgm:spPr/>
    </dgm:pt>
    <dgm:pt modelId="{8B6CE2BA-CCF2-4412-B3A1-0245CA693952}" type="pres">
      <dgm:prSet presAssocID="{7D1C9375-FB1E-4CA5-A297-07407192E6B8}" presName="sibTrans" presStyleCnt="0"/>
      <dgm:spPr/>
    </dgm:pt>
    <dgm:pt modelId="{3A978E84-C24F-4B26-A355-D8D2BF0A30DA}" type="pres">
      <dgm:prSet presAssocID="{C91976F9-2434-477A-B068-BB71C022F689}" presName="node" presStyleLbl="node1" presStyleIdx="2" presStyleCnt="9">
        <dgm:presLayoutVars>
          <dgm:bulletEnabled val="1"/>
        </dgm:presLayoutVars>
      </dgm:prSet>
      <dgm:spPr/>
    </dgm:pt>
    <dgm:pt modelId="{49F79A99-1BE5-44BB-B9F4-E2E5F4789996}" type="pres">
      <dgm:prSet presAssocID="{4C03F187-5BB1-4ECB-8DF2-1C71DD266A21}" presName="sibTrans" presStyleCnt="0"/>
      <dgm:spPr/>
    </dgm:pt>
    <dgm:pt modelId="{18B364D6-6BF2-41F2-A4A4-4727C46677DB}" type="pres">
      <dgm:prSet presAssocID="{EA4247E8-BFF2-4521-8B97-18D643CC688C}" presName="node" presStyleLbl="node1" presStyleIdx="3" presStyleCnt="9">
        <dgm:presLayoutVars>
          <dgm:bulletEnabled val="1"/>
        </dgm:presLayoutVars>
      </dgm:prSet>
      <dgm:spPr/>
    </dgm:pt>
    <dgm:pt modelId="{81E4884A-72DC-4B79-ABFE-7948E5EAB6EE}" type="pres">
      <dgm:prSet presAssocID="{10CD45AE-7B36-4FC7-9473-DE2821829E6C}" presName="sibTrans" presStyleCnt="0"/>
      <dgm:spPr/>
    </dgm:pt>
    <dgm:pt modelId="{5339EF8E-E625-4260-A61E-E9024F9B5F0E}" type="pres">
      <dgm:prSet presAssocID="{52C7EEAA-DFA6-4B19-8F5C-CECEC81BBB03}" presName="node" presStyleLbl="node1" presStyleIdx="4" presStyleCnt="9">
        <dgm:presLayoutVars>
          <dgm:bulletEnabled val="1"/>
        </dgm:presLayoutVars>
      </dgm:prSet>
      <dgm:spPr/>
    </dgm:pt>
    <dgm:pt modelId="{DACD4E71-068B-473B-9E97-A3578964F573}" type="pres">
      <dgm:prSet presAssocID="{26261322-9283-415C-A7A9-FE13A393E96D}" presName="sibTrans" presStyleCnt="0"/>
      <dgm:spPr/>
    </dgm:pt>
    <dgm:pt modelId="{0DA8AFB8-3B2E-420B-B856-671F6DEDC141}" type="pres">
      <dgm:prSet presAssocID="{16229109-EC75-43DA-BA62-EE150DA3F633}" presName="node" presStyleLbl="node1" presStyleIdx="5" presStyleCnt="9">
        <dgm:presLayoutVars>
          <dgm:bulletEnabled val="1"/>
        </dgm:presLayoutVars>
      </dgm:prSet>
      <dgm:spPr/>
    </dgm:pt>
    <dgm:pt modelId="{B825E8EA-A62C-4EDE-A22A-0C74F4ED347D}" type="pres">
      <dgm:prSet presAssocID="{654D3825-2990-4D98-A564-B7A41351D008}" presName="sibTrans" presStyleCnt="0"/>
      <dgm:spPr/>
    </dgm:pt>
    <dgm:pt modelId="{41452E35-3275-463D-B626-9999B8355220}" type="pres">
      <dgm:prSet presAssocID="{C963462C-C068-430A-AD20-CF64022587CB}" presName="node" presStyleLbl="node1" presStyleIdx="6" presStyleCnt="9">
        <dgm:presLayoutVars>
          <dgm:bulletEnabled val="1"/>
        </dgm:presLayoutVars>
      </dgm:prSet>
      <dgm:spPr/>
    </dgm:pt>
    <dgm:pt modelId="{2E184794-4AD7-4ADB-92EA-E42FC353F5BA}" type="pres">
      <dgm:prSet presAssocID="{065397E7-EA52-4E0C-B7D3-E43F30434D34}" presName="sibTrans" presStyleCnt="0"/>
      <dgm:spPr/>
    </dgm:pt>
    <dgm:pt modelId="{BB728DC3-306D-48BB-8BCF-AB9EF0FC80F5}" type="pres">
      <dgm:prSet presAssocID="{418674B8-7CF8-4BFE-A440-916BB8198D29}" presName="node" presStyleLbl="node1" presStyleIdx="7" presStyleCnt="9" custScaleY="230624" custLinFactNeighborX="-2416" custLinFactNeighborY="-4085">
        <dgm:presLayoutVars>
          <dgm:bulletEnabled val="1"/>
        </dgm:presLayoutVars>
      </dgm:prSet>
      <dgm:spPr/>
    </dgm:pt>
    <dgm:pt modelId="{E58F663E-3A10-421D-879A-D89F4E8B82A1}" type="pres">
      <dgm:prSet presAssocID="{922D12B1-ECDF-4E02-B5BB-294EB29DE979}" presName="sibTrans" presStyleCnt="0"/>
      <dgm:spPr/>
    </dgm:pt>
    <dgm:pt modelId="{5E4C2FA3-7F51-4954-9A52-839E206F3ABF}" type="pres">
      <dgm:prSet presAssocID="{D17F6C54-7BA1-4E36-9F79-21FA05202443}" presName="node" presStyleLbl="node1" presStyleIdx="8" presStyleCnt="9">
        <dgm:presLayoutVars>
          <dgm:bulletEnabled val="1"/>
        </dgm:presLayoutVars>
      </dgm:prSet>
      <dgm:spPr/>
    </dgm:pt>
  </dgm:ptLst>
  <dgm:cxnLst>
    <dgm:cxn modelId="{A451940F-59F3-4167-825E-814E9B461E27}" type="presOf" srcId="{16229109-EC75-43DA-BA62-EE150DA3F633}" destId="{0DA8AFB8-3B2E-420B-B856-671F6DEDC141}" srcOrd="0" destOrd="0" presId="urn:microsoft.com/office/officeart/2005/8/layout/default#1"/>
    <dgm:cxn modelId="{0416CD32-8821-4BC5-93DC-E4F3A4795A06}" type="presOf" srcId="{5F9FDC15-49F8-4FC5-8CFF-7280A7BF18A7}" destId="{A9A56369-29BB-4F07-A2F8-B33980D76068}" srcOrd="0" destOrd="0" presId="urn:microsoft.com/office/officeart/2005/8/layout/default#1"/>
    <dgm:cxn modelId="{D0DE4A35-4179-4FA7-9017-C10106EBD2D2}" type="presOf" srcId="{52C7EEAA-DFA6-4B19-8F5C-CECEC81BBB03}" destId="{5339EF8E-E625-4260-A61E-E9024F9B5F0E}" srcOrd="0" destOrd="0" presId="urn:microsoft.com/office/officeart/2005/8/layout/default#1"/>
    <dgm:cxn modelId="{2EA75635-0EA1-4262-A640-FE2F7C01566C}" srcId="{84FC989B-9058-4D2B-B21C-3E3C7B37A6B4}" destId="{16229109-EC75-43DA-BA62-EE150DA3F633}" srcOrd="5" destOrd="0" parTransId="{0D4C5C83-D449-4F64-B740-6F0E46811AE6}" sibTransId="{654D3825-2990-4D98-A564-B7A41351D008}"/>
    <dgm:cxn modelId="{A7EEE535-3F8A-4CAA-A040-243AACC93CC0}" srcId="{84FC989B-9058-4D2B-B21C-3E3C7B37A6B4}" destId="{EA4247E8-BFF2-4521-8B97-18D643CC688C}" srcOrd="3" destOrd="0" parTransId="{AC66985C-B3F4-475D-BD99-192936AFECAC}" sibTransId="{10CD45AE-7B36-4FC7-9473-DE2821829E6C}"/>
    <dgm:cxn modelId="{D0D10F7A-ACDC-45BF-BD3B-ACB1ECBAE3A7}" type="presOf" srcId="{418674B8-7CF8-4BFE-A440-916BB8198D29}" destId="{BB728DC3-306D-48BB-8BCF-AB9EF0FC80F5}" srcOrd="0" destOrd="0" presId="urn:microsoft.com/office/officeart/2005/8/layout/default#1"/>
    <dgm:cxn modelId="{63535497-DD7C-4532-85CE-FE2B9CB55408}" srcId="{84FC989B-9058-4D2B-B21C-3E3C7B37A6B4}" destId="{5F9FDC15-49F8-4FC5-8CFF-7280A7BF18A7}" srcOrd="0" destOrd="0" parTransId="{3FD864FF-1F03-4F7E-9A3A-F9ECB8F34E11}" sibTransId="{57A09A3F-E130-4B5C-9920-1140C0D3C284}"/>
    <dgm:cxn modelId="{8ACAC0A2-A1FA-427C-88F8-52EFA3589941}" type="presOf" srcId="{84FC989B-9058-4D2B-B21C-3E3C7B37A6B4}" destId="{2B8AA662-AD74-4B06-989A-4FAC2B8A3A32}" srcOrd="0" destOrd="0" presId="urn:microsoft.com/office/officeart/2005/8/layout/default#1"/>
    <dgm:cxn modelId="{9E44AEA8-78B2-4B58-A8BD-DAB357B19FD6}" type="presOf" srcId="{EA4247E8-BFF2-4521-8B97-18D643CC688C}" destId="{18B364D6-6BF2-41F2-A4A4-4727C46677DB}" srcOrd="0" destOrd="0" presId="urn:microsoft.com/office/officeart/2005/8/layout/default#1"/>
    <dgm:cxn modelId="{84C082AB-5710-42AF-9A96-B96F212C3FC8}" srcId="{84FC989B-9058-4D2B-B21C-3E3C7B37A6B4}" destId="{C963462C-C068-430A-AD20-CF64022587CB}" srcOrd="6" destOrd="0" parTransId="{064493D5-F523-4DE7-B7AF-1550BECA99CC}" sibTransId="{065397E7-EA52-4E0C-B7D3-E43F30434D34}"/>
    <dgm:cxn modelId="{E9E25DB7-EE80-46B2-B016-7A57D0C8444A}" srcId="{84FC989B-9058-4D2B-B21C-3E3C7B37A6B4}" destId="{C91976F9-2434-477A-B068-BB71C022F689}" srcOrd="2" destOrd="0" parTransId="{A91B9656-4AB0-4DCE-9278-01B6068FB0BE}" sibTransId="{4C03F187-5BB1-4ECB-8DF2-1C71DD266A21}"/>
    <dgm:cxn modelId="{391C86BB-F3A7-4A5B-B350-3BA24051CF3F}" srcId="{84FC989B-9058-4D2B-B21C-3E3C7B37A6B4}" destId="{2D21CB23-D9E8-4700-BE6A-146036486A0A}" srcOrd="1" destOrd="0" parTransId="{975A85E1-BD63-49C5-B21F-B910A2A3C8BB}" sibTransId="{7D1C9375-FB1E-4CA5-A297-07407192E6B8}"/>
    <dgm:cxn modelId="{4E9876BC-B53F-4866-A1D4-5929143E1533}" type="presOf" srcId="{C963462C-C068-430A-AD20-CF64022587CB}" destId="{41452E35-3275-463D-B626-9999B8355220}" srcOrd="0" destOrd="0" presId="urn:microsoft.com/office/officeart/2005/8/layout/default#1"/>
    <dgm:cxn modelId="{7630D9D1-C316-42B8-B338-1A7BF6BE751D}" srcId="{84FC989B-9058-4D2B-B21C-3E3C7B37A6B4}" destId="{52C7EEAA-DFA6-4B19-8F5C-CECEC81BBB03}" srcOrd="4" destOrd="0" parTransId="{04AD0121-2864-4A48-B665-AE8D0D2A2A24}" sibTransId="{26261322-9283-415C-A7A9-FE13A393E96D}"/>
    <dgm:cxn modelId="{CB048BD2-F53A-4F29-8726-9203639A771A}" type="presOf" srcId="{C91976F9-2434-477A-B068-BB71C022F689}" destId="{3A978E84-C24F-4B26-A355-D8D2BF0A30DA}" srcOrd="0" destOrd="0" presId="urn:microsoft.com/office/officeart/2005/8/layout/default#1"/>
    <dgm:cxn modelId="{5BAB99DB-E708-4E05-A14E-4C306488DB03}" srcId="{84FC989B-9058-4D2B-B21C-3E3C7B37A6B4}" destId="{418674B8-7CF8-4BFE-A440-916BB8198D29}" srcOrd="7" destOrd="0" parTransId="{4F56346A-09C3-4C80-87B2-D9EF07F7D060}" sibTransId="{922D12B1-ECDF-4E02-B5BB-294EB29DE979}"/>
    <dgm:cxn modelId="{843B47E2-1C7A-43C3-91FF-E1118A9A5243}" srcId="{84FC989B-9058-4D2B-B21C-3E3C7B37A6B4}" destId="{D17F6C54-7BA1-4E36-9F79-21FA05202443}" srcOrd="8" destOrd="0" parTransId="{80107A87-AB0D-45D6-B282-2B4102DA7615}" sibTransId="{DA1649A7-0D12-44D5-916F-C6339A390DE5}"/>
    <dgm:cxn modelId="{EDF2DFF2-E827-41DC-B039-6DF473BDDA87}" type="presOf" srcId="{D17F6C54-7BA1-4E36-9F79-21FA05202443}" destId="{5E4C2FA3-7F51-4954-9A52-839E206F3ABF}" srcOrd="0" destOrd="0" presId="urn:microsoft.com/office/officeart/2005/8/layout/default#1"/>
    <dgm:cxn modelId="{7DA6B2F9-A7A2-44E2-AF68-B1BA891BC708}" type="presOf" srcId="{2D21CB23-D9E8-4700-BE6A-146036486A0A}" destId="{E23C4E19-BC3D-4432-B8D0-098BA6A8FCC2}" srcOrd="0" destOrd="0" presId="urn:microsoft.com/office/officeart/2005/8/layout/default#1"/>
    <dgm:cxn modelId="{C1D2AB02-4423-4360-89B0-283464140EE4}" type="presParOf" srcId="{2B8AA662-AD74-4B06-989A-4FAC2B8A3A32}" destId="{A9A56369-29BB-4F07-A2F8-B33980D76068}" srcOrd="0" destOrd="0" presId="urn:microsoft.com/office/officeart/2005/8/layout/default#1"/>
    <dgm:cxn modelId="{883D714A-F804-4F24-91E4-83786B7FCEFE}" type="presParOf" srcId="{2B8AA662-AD74-4B06-989A-4FAC2B8A3A32}" destId="{D0D67F7B-FBF9-4EBB-A247-A7E7D67A5B5E}" srcOrd="1" destOrd="0" presId="urn:microsoft.com/office/officeart/2005/8/layout/default#1"/>
    <dgm:cxn modelId="{F3CA3F84-0861-4E8E-A8E8-0066202ED63E}" type="presParOf" srcId="{2B8AA662-AD74-4B06-989A-4FAC2B8A3A32}" destId="{E23C4E19-BC3D-4432-B8D0-098BA6A8FCC2}" srcOrd="2" destOrd="0" presId="urn:microsoft.com/office/officeart/2005/8/layout/default#1"/>
    <dgm:cxn modelId="{E6E03700-F22B-4C67-A4AF-8EF0678AB9D6}" type="presParOf" srcId="{2B8AA662-AD74-4B06-989A-4FAC2B8A3A32}" destId="{8B6CE2BA-CCF2-4412-B3A1-0245CA693952}" srcOrd="3" destOrd="0" presId="urn:microsoft.com/office/officeart/2005/8/layout/default#1"/>
    <dgm:cxn modelId="{0614C782-9955-4DD5-BD83-3A76352D88C5}" type="presParOf" srcId="{2B8AA662-AD74-4B06-989A-4FAC2B8A3A32}" destId="{3A978E84-C24F-4B26-A355-D8D2BF0A30DA}" srcOrd="4" destOrd="0" presId="urn:microsoft.com/office/officeart/2005/8/layout/default#1"/>
    <dgm:cxn modelId="{9A5F5EDC-1F65-4370-9BD5-FF6B0E450F8B}" type="presParOf" srcId="{2B8AA662-AD74-4B06-989A-4FAC2B8A3A32}" destId="{49F79A99-1BE5-44BB-B9F4-E2E5F4789996}" srcOrd="5" destOrd="0" presId="urn:microsoft.com/office/officeart/2005/8/layout/default#1"/>
    <dgm:cxn modelId="{0706DDF7-4D52-4C7B-A03D-DC5C3D4F4ADA}" type="presParOf" srcId="{2B8AA662-AD74-4B06-989A-4FAC2B8A3A32}" destId="{18B364D6-6BF2-41F2-A4A4-4727C46677DB}" srcOrd="6" destOrd="0" presId="urn:microsoft.com/office/officeart/2005/8/layout/default#1"/>
    <dgm:cxn modelId="{B362B7D7-8114-486B-912C-ACE1B781014D}" type="presParOf" srcId="{2B8AA662-AD74-4B06-989A-4FAC2B8A3A32}" destId="{81E4884A-72DC-4B79-ABFE-7948E5EAB6EE}" srcOrd="7" destOrd="0" presId="urn:microsoft.com/office/officeart/2005/8/layout/default#1"/>
    <dgm:cxn modelId="{E64B8461-2D3A-4C4D-AB6A-E30C9834DFFF}" type="presParOf" srcId="{2B8AA662-AD74-4B06-989A-4FAC2B8A3A32}" destId="{5339EF8E-E625-4260-A61E-E9024F9B5F0E}" srcOrd="8" destOrd="0" presId="urn:microsoft.com/office/officeart/2005/8/layout/default#1"/>
    <dgm:cxn modelId="{C930ECF1-5CB8-4858-AA21-B8B3EC9571BC}" type="presParOf" srcId="{2B8AA662-AD74-4B06-989A-4FAC2B8A3A32}" destId="{DACD4E71-068B-473B-9E97-A3578964F573}" srcOrd="9" destOrd="0" presId="urn:microsoft.com/office/officeart/2005/8/layout/default#1"/>
    <dgm:cxn modelId="{3C045C22-8557-4096-A515-F02A3925E2B8}" type="presParOf" srcId="{2B8AA662-AD74-4B06-989A-4FAC2B8A3A32}" destId="{0DA8AFB8-3B2E-420B-B856-671F6DEDC141}" srcOrd="10" destOrd="0" presId="urn:microsoft.com/office/officeart/2005/8/layout/default#1"/>
    <dgm:cxn modelId="{F26B21A9-AB4F-4A72-A180-5D5665412400}" type="presParOf" srcId="{2B8AA662-AD74-4B06-989A-4FAC2B8A3A32}" destId="{B825E8EA-A62C-4EDE-A22A-0C74F4ED347D}" srcOrd="11" destOrd="0" presId="urn:microsoft.com/office/officeart/2005/8/layout/default#1"/>
    <dgm:cxn modelId="{949B755E-0348-48CF-8B74-6F9048CADE7A}" type="presParOf" srcId="{2B8AA662-AD74-4B06-989A-4FAC2B8A3A32}" destId="{41452E35-3275-463D-B626-9999B8355220}" srcOrd="12" destOrd="0" presId="urn:microsoft.com/office/officeart/2005/8/layout/default#1"/>
    <dgm:cxn modelId="{426EF70B-3ED6-419B-BFA5-6631AED3C8FE}" type="presParOf" srcId="{2B8AA662-AD74-4B06-989A-4FAC2B8A3A32}" destId="{2E184794-4AD7-4ADB-92EA-E42FC353F5BA}" srcOrd="13" destOrd="0" presId="urn:microsoft.com/office/officeart/2005/8/layout/default#1"/>
    <dgm:cxn modelId="{4B77085B-91C7-4165-8988-85AA764EDB8F}" type="presParOf" srcId="{2B8AA662-AD74-4B06-989A-4FAC2B8A3A32}" destId="{BB728DC3-306D-48BB-8BCF-AB9EF0FC80F5}" srcOrd="14" destOrd="0" presId="urn:microsoft.com/office/officeart/2005/8/layout/default#1"/>
    <dgm:cxn modelId="{BF15A1A2-5F85-496A-A67B-987F09D6666A}" type="presParOf" srcId="{2B8AA662-AD74-4B06-989A-4FAC2B8A3A32}" destId="{E58F663E-3A10-421D-879A-D89F4E8B82A1}" srcOrd="15" destOrd="0" presId="urn:microsoft.com/office/officeart/2005/8/layout/default#1"/>
    <dgm:cxn modelId="{63B08C4C-49A5-4A13-9AC2-480B31CEC702}" type="presParOf" srcId="{2B8AA662-AD74-4B06-989A-4FAC2B8A3A32}" destId="{5E4C2FA3-7F51-4954-9A52-839E206F3ABF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04D3C2-FA26-4A8B-B8C0-89256F2F15BD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65510E0A-9D09-4783-ADA4-4B3006D7D46B}">
      <dgm:prSet phldrT="[Texto]"/>
      <dgm:spPr/>
      <dgm:t>
        <a:bodyPr/>
        <a:lstStyle/>
        <a:p>
          <a:r>
            <a:rPr lang="pt-BR" dirty="0"/>
            <a:t>1500 – Vicente </a:t>
          </a:r>
          <a:r>
            <a:rPr lang="pt-BR" dirty="0" err="1"/>
            <a:t>Pinzón</a:t>
          </a:r>
          <a:r>
            <a:rPr lang="pt-BR" dirty="0"/>
            <a:t> chega a foz do rio Amazonas.</a:t>
          </a:r>
        </a:p>
      </dgm:t>
    </dgm:pt>
    <dgm:pt modelId="{84B52228-ACF4-41DA-91F2-0CD09585CCBD}" type="parTrans" cxnId="{C4F22D97-73FD-4E1D-8096-D34DF3791940}">
      <dgm:prSet/>
      <dgm:spPr/>
      <dgm:t>
        <a:bodyPr/>
        <a:lstStyle/>
        <a:p>
          <a:endParaRPr lang="pt-BR"/>
        </a:p>
      </dgm:t>
    </dgm:pt>
    <dgm:pt modelId="{25F82DDB-C048-47E6-AA69-CFC1371C99A9}" type="sibTrans" cxnId="{C4F22D97-73FD-4E1D-8096-D34DF3791940}">
      <dgm:prSet/>
      <dgm:spPr/>
      <dgm:t>
        <a:bodyPr/>
        <a:lstStyle/>
        <a:p>
          <a:endParaRPr lang="pt-BR"/>
        </a:p>
      </dgm:t>
    </dgm:pt>
    <dgm:pt modelId="{E6F96A45-C08A-4D71-AA96-2827C0CED55E}">
      <dgm:prSet phldrT="[Texto]"/>
      <dgm:spPr/>
      <dgm:t>
        <a:bodyPr/>
        <a:lstStyle/>
        <a:p>
          <a:r>
            <a:rPr lang="pt-BR" dirty="0"/>
            <a:t>1513 – Vasco </a:t>
          </a:r>
          <a:r>
            <a:rPr lang="pt-BR" dirty="0" err="1"/>
            <a:t>Nunez</a:t>
          </a:r>
          <a:r>
            <a:rPr lang="pt-BR" dirty="0"/>
            <a:t> de Balboa atinge o Oceano Pacifico</a:t>
          </a:r>
        </a:p>
      </dgm:t>
    </dgm:pt>
    <dgm:pt modelId="{220D1006-EB0C-4CB7-8467-4CB654243BB5}" type="parTrans" cxnId="{3EE60BF6-05A9-442F-99B1-FF5361026D34}">
      <dgm:prSet/>
      <dgm:spPr/>
      <dgm:t>
        <a:bodyPr/>
        <a:lstStyle/>
        <a:p>
          <a:endParaRPr lang="pt-BR"/>
        </a:p>
      </dgm:t>
    </dgm:pt>
    <dgm:pt modelId="{A753B73A-78D4-4203-A9C4-46EDF275A0B8}" type="sibTrans" cxnId="{3EE60BF6-05A9-442F-99B1-FF5361026D34}">
      <dgm:prSet/>
      <dgm:spPr/>
      <dgm:t>
        <a:bodyPr/>
        <a:lstStyle/>
        <a:p>
          <a:endParaRPr lang="pt-BR"/>
        </a:p>
      </dgm:t>
    </dgm:pt>
    <dgm:pt modelId="{F6DB8311-5DE0-4D8D-B2DA-F8A706C6D42A}">
      <dgm:prSet phldrT="[Texto]"/>
      <dgm:spPr/>
      <dgm:t>
        <a:bodyPr/>
        <a:lstStyle/>
        <a:p>
          <a:r>
            <a:rPr lang="pt-BR" dirty="0"/>
            <a:t>1519 – Fernão de Magalhães inicia a primeira  viagem de circunavegação através do mundo, terminada em 1521.</a:t>
          </a:r>
        </a:p>
      </dgm:t>
    </dgm:pt>
    <dgm:pt modelId="{7DA4C6A4-04F8-4164-BDD3-62451D62828E}" type="parTrans" cxnId="{D7402EA8-1C44-4BC0-8F76-A30E7EEC88B4}">
      <dgm:prSet/>
      <dgm:spPr/>
      <dgm:t>
        <a:bodyPr/>
        <a:lstStyle/>
        <a:p>
          <a:endParaRPr lang="pt-BR"/>
        </a:p>
      </dgm:t>
    </dgm:pt>
    <dgm:pt modelId="{B7FA6F4D-0A7C-47A8-9D48-F7C06765ED58}" type="sibTrans" cxnId="{D7402EA8-1C44-4BC0-8F76-A30E7EEC88B4}">
      <dgm:prSet/>
      <dgm:spPr/>
      <dgm:t>
        <a:bodyPr/>
        <a:lstStyle/>
        <a:p>
          <a:endParaRPr lang="pt-BR"/>
        </a:p>
      </dgm:t>
    </dgm:pt>
    <dgm:pt modelId="{9598B2B2-842C-430A-B655-30669AB66729}" type="pres">
      <dgm:prSet presAssocID="{E504D3C2-FA26-4A8B-B8C0-89256F2F15BD}" presName="Name0" presStyleCnt="0">
        <dgm:presLayoutVars>
          <dgm:dir/>
          <dgm:resizeHandles val="exact"/>
        </dgm:presLayoutVars>
      </dgm:prSet>
      <dgm:spPr/>
    </dgm:pt>
    <dgm:pt modelId="{48F14DDD-5568-472E-BC18-D02AE1369B13}" type="pres">
      <dgm:prSet presAssocID="{E504D3C2-FA26-4A8B-B8C0-89256F2F15BD}" presName="bkgdShp" presStyleLbl="alignAccFollowNode1" presStyleIdx="0" presStyleCnt="1"/>
      <dgm:spPr/>
    </dgm:pt>
    <dgm:pt modelId="{E3494888-D545-439D-BB72-EF160A0A4AB9}" type="pres">
      <dgm:prSet presAssocID="{E504D3C2-FA26-4A8B-B8C0-89256F2F15BD}" presName="linComp" presStyleCnt="0"/>
      <dgm:spPr/>
    </dgm:pt>
    <dgm:pt modelId="{63BBFD99-10C5-44B4-A56C-B8283706382C}" type="pres">
      <dgm:prSet presAssocID="{65510E0A-9D09-4783-ADA4-4B3006D7D46B}" presName="compNode" presStyleCnt="0"/>
      <dgm:spPr/>
    </dgm:pt>
    <dgm:pt modelId="{B77E885F-D8E6-40F7-935B-8538E20B8BAC}" type="pres">
      <dgm:prSet presAssocID="{65510E0A-9D09-4783-ADA4-4B3006D7D46B}" presName="node" presStyleLbl="node1" presStyleIdx="0" presStyleCnt="3">
        <dgm:presLayoutVars>
          <dgm:bulletEnabled val="1"/>
        </dgm:presLayoutVars>
      </dgm:prSet>
      <dgm:spPr/>
    </dgm:pt>
    <dgm:pt modelId="{FB23B9E3-AC58-4C86-A217-30733C42C218}" type="pres">
      <dgm:prSet presAssocID="{65510E0A-9D09-4783-ADA4-4B3006D7D46B}" presName="invisiNode" presStyleLbl="node1" presStyleIdx="0" presStyleCnt="3"/>
      <dgm:spPr/>
    </dgm:pt>
    <dgm:pt modelId="{B26DDC69-06EC-43B6-BA32-04B1AE1D8D9E}" type="pres">
      <dgm:prSet presAssocID="{65510E0A-9D09-4783-ADA4-4B3006D7D46B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BC032AE-E3DF-4DCA-8F8C-443748672F42}" type="pres">
      <dgm:prSet presAssocID="{25F82DDB-C048-47E6-AA69-CFC1371C99A9}" presName="sibTrans" presStyleLbl="sibTrans2D1" presStyleIdx="0" presStyleCnt="0"/>
      <dgm:spPr/>
    </dgm:pt>
    <dgm:pt modelId="{74195B65-9AAB-432D-80E4-EAA02BE21017}" type="pres">
      <dgm:prSet presAssocID="{E6F96A45-C08A-4D71-AA96-2827C0CED55E}" presName="compNode" presStyleCnt="0"/>
      <dgm:spPr/>
    </dgm:pt>
    <dgm:pt modelId="{EAF01791-A572-44E0-989F-AC0818DB9B4C}" type="pres">
      <dgm:prSet presAssocID="{E6F96A45-C08A-4D71-AA96-2827C0CED55E}" presName="node" presStyleLbl="node1" presStyleIdx="1" presStyleCnt="3">
        <dgm:presLayoutVars>
          <dgm:bulletEnabled val="1"/>
        </dgm:presLayoutVars>
      </dgm:prSet>
      <dgm:spPr/>
    </dgm:pt>
    <dgm:pt modelId="{B33ECD9C-0733-47A3-9134-1434B476E37C}" type="pres">
      <dgm:prSet presAssocID="{E6F96A45-C08A-4D71-AA96-2827C0CED55E}" presName="invisiNode" presStyleLbl="node1" presStyleIdx="1" presStyleCnt="3"/>
      <dgm:spPr/>
    </dgm:pt>
    <dgm:pt modelId="{E8E06255-7EAE-4CAB-8765-B70697F92425}" type="pres">
      <dgm:prSet presAssocID="{E6F96A45-C08A-4D71-AA96-2827C0CED55E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3E9D27A-4A13-482E-A8DF-0B9CBDC7BBAC}" type="pres">
      <dgm:prSet presAssocID="{A753B73A-78D4-4203-A9C4-46EDF275A0B8}" presName="sibTrans" presStyleLbl="sibTrans2D1" presStyleIdx="0" presStyleCnt="0"/>
      <dgm:spPr/>
    </dgm:pt>
    <dgm:pt modelId="{0EC316F3-00BC-46BD-B2D3-6FAE8CDA8B8F}" type="pres">
      <dgm:prSet presAssocID="{F6DB8311-5DE0-4D8D-B2DA-F8A706C6D42A}" presName="compNode" presStyleCnt="0"/>
      <dgm:spPr/>
    </dgm:pt>
    <dgm:pt modelId="{B5A33721-E656-4A63-92EF-5061710F9FAD}" type="pres">
      <dgm:prSet presAssocID="{F6DB8311-5DE0-4D8D-B2DA-F8A706C6D42A}" presName="node" presStyleLbl="node1" presStyleIdx="2" presStyleCnt="3">
        <dgm:presLayoutVars>
          <dgm:bulletEnabled val="1"/>
        </dgm:presLayoutVars>
      </dgm:prSet>
      <dgm:spPr/>
    </dgm:pt>
    <dgm:pt modelId="{F11DEA22-D18C-41A1-A5C4-A5D79706421F}" type="pres">
      <dgm:prSet presAssocID="{F6DB8311-5DE0-4D8D-B2DA-F8A706C6D42A}" presName="invisiNode" presStyleLbl="node1" presStyleIdx="2" presStyleCnt="3"/>
      <dgm:spPr/>
    </dgm:pt>
    <dgm:pt modelId="{139CE8F5-3A40-49A3-AA90-0DE8C4EC8F18}" type="pres">
      <dgm:prSet presAssocID="{F6DB8311-5DE0-4D8D-B2DA-F8A706C6D42A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357394B-193E-4E02-8261-1659635C7BB0}" type="presOf" srcId="{25F82DDB-C048-47E6-AA69-CFC1371C99A9}" destId="{CBC032AE-E3DF-4DCA-8F8C-443748672F42}" srcOrd="0" destOrd="0" presId="urn:microsoft.com/office/officeart/2005/8/layout/pList2#1"/>
    <dgm:cxn modelId="{59DB6F4D-16C9-411A-A45C-25789B0DED5A}" type="presOf" srcId="{65510E0A-9D09-4783-ADA4-4B3006D7D46B}" destId="{B77E885F-D8E6-40F7-935B-8538E20B8BAC}" srcOrd="0" destOrd="0" presId="urn:microsoft.com/office/officeart/2005/8/layout/pList2#1"/>
    <dgm:cxn modelId="{D8DDD359-05F3-4063-8C84-5764162A0958}" type="presOf" srcId="{A753B73A-78D4-4203-A9C4-46EDF275A0B8}" destId="{63E9D27A-4A13-482E-A8DF-0B9CBDC7BBAC}" srcOrd="0" destOrd="0" presId="urn:microsoft.com/office/officeart/2005/8/layout/pList2#1"/>
    <dgm:cxn modelId="{E2F43189-7ED0-46AE-99CE-8DD1BAAA2466}" type="presOf" srcId="{E504D3C2-FA26-4A8B-B8C0-89256F2F15BD}" destId="{9598B2B2-842C-430A-B655-30669AB66729}" srcOrd="0" destOrd="0" presId="urn:microsoft.com/office/officeart/2005/8/layout/pList2#1"/>
    <dgm:cxn modelId="{C9E99E8C-F399-4A1C-9426-1BFA56595C9B}" type="presOf" srcId="{E6F96A45-C08A-4D71-AA96-2827C0CED55E}" destId="{EAF01791-A572-44E0-989F-AC0818DB9B4C}" srcOrd="0" destOrd="0" presId="urn:microsoft.com/office/officeart/2005/8/layout/pList2#1"/>
    <dgm:cxn modelId="{C4F22D97-73FD-4E1D-8096-D34DF3791940}" srcId="{E504D3C2-FA26-4A8B-B8C0-89256F2F15BD}" destId="{65510E0A-9D09-4783-ADA4-4B3006D7D46B}" srcOrd="0" destOrd="0" parTransId="{84B52228-ACF4-41DA-91F2-0CD09585CCBD}" sibTransId="{25F82DDB-C048-47E6-AA69-CFC1371C99A9}"/>
    <dgm:cxn modelId="{05E1C29F-FE09-4C33-86E9-455079329869}" type="presOf" srcId="{F6DB8311-5DE0-4D8D-B2DA-F8A706C6D42A}" destId="{B5A33721-E656-4A63-92EF-5061710F9FAD}" srcOrd="0" destOrd="0" presId="urn:microsoft.com/office/officeart/2005/8/layout/pList2#1"/>
    <dgm:cxn modelId="{D7402EA8-1C44-4BC0-8F76-A30E7EEC88B4}" srcId="{E504D3C2-FA26-4A8B-B8C0-89256F2F15BD}" destId="{F6DB8311-5DE0-4D8D-B2DA-F8A706C6D42A}" srcOrd="2" destOrd="0" parTransId="{7DA4C6A4-04F8-4164-BDD3-62451D62828E}" sibTransId="{B7FA6F4D-0A7C-47A8-9D48-F7C06765ED58}"/>
    <dgm:cxn modelId="{3EE60BF6-05A9-442F-99B1-FF5361026D34}" srcId="{E504D3C2-FA26-4A8B-B8C0-89256F2F15BD}" destId="{E6F96A45-C08A-4D71-AA96-2827C0CED55E}" srcOrd="1" destOrd="0" parTransId="{220D1006-EB0C-4CB7-8467-4CB654243BB5}" sibTransId="{A753B73A-78D4-4203-A9C4-46EDF275A0B8}"/>
    <dgm:cxn modelId="{9DE1E989-85C1-4132-9DA1-4DC62D88AC02}" type="presParOf" srcId="{9598B2B2-842C-430A-B655-30669AB66729}" destId="{48F14DDD-5568-472E-BC18-D02AE1369B13}" srcOrd="0" destOrd="0" presId="urn:microsoft.com/office/officeart/2005/8/layout/pList2#1"/>
    <dgm:cxn modelId="{DAD0B210-77A3-4E83-8CCA-262B6FD0CD85}" type="presParOf" srcId="{9598B2B2-842C-430A-B655-30669AB66729}" destId="{E3494888-D545-439D-BB72-EF160A0A4AB9}" srcOrd="1" destOrd="0" presId="urn:microsoft.com/office/officeart/2005/8/layout/pList2#1"/>
    <dgm:cxn modelId="{96BF679B-771D-4145-8972-DCCBC998A075}" type="presParOf" srcId="{E3494888-D545-439D-BB72-EF160A0A4AB9}" destId="{63BBFD99-10C5-44B4-A56C-B8283706382C}" srcOrd="0" destOrd="0" presId="urn:microsoft.com/office/officeart/2005/8/layout/pList2#1"/>
    <dgm:cxn modelId="{DC2AAD80-2E52-4930-8328-F752AC7BCEB5}" type="presParOf" srcId="{63BBFD99-10C5-44B4-A56C-B8283706382C}" destId="{B77E885F-D8E6-40F7-935B-8538E20B8BAC}" srcOrd="0" destOrd="0" presId="urn:microsoft.com/office/officeart/2005/8/layout/pList2#1"/>
    <dgm:cxn modelId="{B753A5D0-698F-4FA0-85D7-F8C8FA6992DC}" type="presParOf" srcId="{63BBFD99-10C5-44B4-A56C-B8283706382C}" destId="{FB23B9E3-AC58-4C86-A217-30733C42C218}" srcOrd="1" destOrd="0" presId="urn:microsoft.com/office/officeart/2005/8/layout/pList2#1"/>
    <dgm:cxn modelId="{83A334DE-D559-43B4-B0E0-AD65D5813875}" type="presParOf" srcId="{63BBFD99-10C5-44B4-A56C-B8283706382C}" destId="{B26DDC69-06EC-43B6-BA32-04B1AE1D8D9E}" srcOrd="2" destOrd="0" presId="urn:microsoft.com/office/officeart/2005/8/layout/pList2#1"/>
    <dgm:cxn modelId="{643D7322-A1E0-4A09-8D35-C7C3C7422718}" type="presParOf" srcId="{E3494888-D545-439D-BB72-EF160A0A4AB9}" destId="{CBC032AE-E3DF-4DCA-8F8C-443748672F42}" srcOrd="1" destOrd="0" presId="urn:microsoft.com/office/officeart/2005/8/layout/pList2#1"/>
    <dgm:cxn modelId="{FDF58895-BE2E-4575-8D74-3840C479335A}" type="presParOf" srcId="{E3494888-D545-439D-BB72-EF160A0A4AB9}" destId="{74195B65-9AAB-432D-80E4-EAA02BE21017}" srcOrd="2" destOrd="0" presId="urn:microsoft.com/office/officeart/2005/8/layout/pList2#1"/>
    <dgm:cxn modelId="{9B552F62-827E-4CD2-8A98-2FB1F81A7430}" type="presParOf" srcId="{74195B65-9AAB-432D-80E4-EAA02BE21017}" destId="{EAF01791-A572-44E0-989F-AC0818DB9B4C}" srcOrd="0" destOrd="0" presId="urn:microsoft.com/office/officeart/2005/8/layout/pList2#1"/>
    <dgm:cxn modelId="{8C00C9A5-209D-4F24-9B37-C70F5E607FD5}" type="presParOf" srcId="{74195B65-9AAB-432D-80E4-EAA02BE21017}" destId="{B33ECD9C-0733-47A3-9134-1434B476E37C}" srcOrd="1" destOrd="0" presId="urn:microsoft.com/office/officeart/2005/8/layout/pList2#1"/>
    <dgm:cxn modelId="{CB170E2A-FA3A-4E45-BE5C-51998D70CFC0}" type="presParOf" srcId="{74195B65-9AAB-432D-80E4-EAA02BE21017}" destId="{E8E06255-7EAE-4CAB-8765-B70697F92425}" srcOrd="2" destOrd="0" presId="urn:microsoft.com/office/officeart/2005/8/layout/pList2#1"/>
    <dgm:cxn modelId="{B176E55F-E66F-4022-9F6F-1278BE664F02}" type="presParOf" srcId="{E3494888-D545-439D-BB72-EF160A0A4AB9}" destId="{63E9D27A-4A13-482E-A8DF-0B9CBDC7BBAC}" srcOrd="3" destOrd="0" presId="urn:microsoft.com/office/officeart/2005/8/layout/pList2#1"/>
    <dgm:cxn modelId="{92089D48-5B72-4B3B-BF0C-2B5D7CA6D3E3}" type="presParOf" srcId="{E3494888-D545-439D-BB72-EF160A0A4AB9}" destId="{0EC316F3-00BC-46BD-B2D3-6FAE8CDA8B8F}" srcOrd="4" destOrd="0" presId="urn:microsoft.com/office/officeart/2005/8/layout/pList2#1"/>
    <dgm:cxn modelId="{13902CEB-BEED-4C08-A95F-175CED099FD1}" type="presParOf" srcId="{0EC316F3-00BC-46BD-B2D3-6FAE8CDA8B8F}" destId="{B5A33721-E656-4A63-92EF-5061710F9FAD}" srcOrd="0" destOrd="0" presId="urn:microsoft.com/office/officeart/2005/8/layout/pList2#1"/>
    <dgm:cxn modelId="{9D8C87E8-6A65-4996-8742-4582BE47584C}" type="presParOf" srcId="{0EC316F3-00BC-46BD-B2D3-6FAE8CDA8B8F}" destId="{F11DEA22-D18C-41A1-A5C4-A5D79706421F}" srcOrd="1" destOrd="0" presId="urn:microsoft.com/office/officeart/2005/8/layout/pList2#1"/>
    <dgm:cxn modelId="{8A087435-878B-47D3-97A9-E5BAF71D6951}" type="presParOf" srcId="{0EC316F3-00BC-46BD-B2D3-6FAE8CDA8B8F}" destId="{139CE8F5-3A40-49A3-AA90-0DE8C4EC8F18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149628-BDA8-4490-A759-AFB902F477B3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E900756C-EAA8-46D2-AAB1-78BB6D3D06EC}">
      <dgm:prSet phldrT="[Texto]"/>
      <dgm:spPr/>
      <dgm:t>
        <a:bodyPr/>
        <a:lstStyle/>
        <a:p>
          <a:r>
            <a:rPr lang="pt-BR" b="1"/>
            <a:t>França</a:t>
          </a:r>
        </a:p>
      </dgm:t>
    </dgm:pt>
    <dgm:pt modelId="{F3A0DBA8-3E9E-4892-80C2-21492B343CC3}" type="parTrans" cxnId="{9BB3E09F-FDAE-442B-BD8B-D7DBEA154BDB}">
      <dgm:prSet/>
      <dgm:spPr/>
      <dgm:t>
        <a:bodyPr/>
        <a:lstStyle/>
        <a:p>
          <a:endParaRPr lang="pt-BR"/>
        </a:p>
      </dgm:t>
    </dgm:pt>
    <dgm:pt modelId="{4DA6798D-4561-4452-A779-4AF349B8D429}" type="sibTrans" cxnId="{9BB3E09F-FDAE-442B-BD8B-D7DBEA154BDB}">
      <dgm:prSet/>
      <dgm:spPr/>
      <dgm:t>
        <a:bodyPr/>
        <a:lstStyle/>
        <a:p>
          <a:endParaRPr lang="pt-BR"/>
        </a:p>
      </dgm:t>
    </dgm:pt>
    <dgm:pt modelId="{0CBBC217-A9FD-4792-B7A0-52100F5D95B1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1524 – </a:t>
          </a:r>
          <a:r>
            <a:rPr lang="pt-BR" dirty="0" err="1"/>
            <a:t>giovani</a:t>
          </a:r>
          <a:r>
            <a:rPr lang="pt-BR" dirty="0"/>
            <a:t> </a:t>
          </a:r>
          <a:r>
            <a:rPr lang="pt-BR" dirty="0" err="1"/>
            <a:t>verrazono</a:t>
          </a:r>
          <a:r>
            <a:rPr lang="pt-BR" dirty="0"/>
            <a:t>, italiano que navegara a serviço da França, explorou a vasta região da America do norte.</a:t>
          </a:r>
        </a:p>
      </dgm:t>
    </dgm:pt>
    <dgm:pt modelId="{643651B8-DB55-4957-B04B-52BBF10B98D7}" type="parTrans" cxnId="{F96E5A6F-4506-4D9B-AABD-91D5BDE539CD}">
      <dgm:prSet/>
      <dgm:spPr/>
      <dgm:t>
        <a:bodyPr/>
        <a:lstStyle/>
        <a:p>
          <a:endParaRPr lang="pt-BR"/>
        </a:p>
      </dgm:t>
    </dgm:pt>
    <dgm:pt modelId="{B1C93785-97E4-4B1C-AE64-12C60D828299}" type="sibTrans" cxnId="{F96E5A6F-4506-4D9B-AABD-91D5BDE539CD}">
      <dgm:prSet/>
      <dgm:spPr/>
      <dgm:t>
        <a:bodyPr/>
        <a:lstStyle/>
        <a:p>
          <a:endParaRPr lang="pt-BR"/>
        </a:p>
      </dgm:t>
    </dgm:pt>
    <dgm:pt modelId="{4B82743E-899C-4764-B5C2-CCF7719B9F6E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1534 – Jacques </a:t>
          </a:r>
          <a:r>
            <a:rPr lang="pt-BR" dirty="0" err="1"/>
            <a:t>Cartier</a:t>
          </a:r>
          <a:r>
            <a:rPr lang="pt-BR" dirty="0"/>
            <a:t> explorou a região do atual Canadá, navegando pelo rio São Lourenço.</a:t>
          </a:r>
        </a:p>
      </dgm:t>
    </dgm:pt>
    <dgm:pt modelId="{46406A50-1EEB-4056-A04B-7811D33FB3B3}" type="parTrans" cxnId="{8D3C1F7A-89AA-484D-9565-06BB27E12DB7}">
      <dgm:prSet/>
      <dgm:spPr/>
      <dgm:t>
        <a:bodyPr/>
        <a:lstStyle/>
        <a:p>
          <a:endParaRPr lang="pt-BR"/>
        </a:p>
      </dgm:t>
    </dgm:pt>
    <dgm:pt modelId="{A6B324D7-CE36-4288-88E9-77014C120C4C}" type="sibTrans" cxnId="{8D3C1F7A-89AA-484D-9565-06BB27E12DB7}">
      <dgm:prSet/>
      <dgm:spPr/>
      <dgm:t>
        <a:bodyPr/>
        <a:lstStyle/>
        <a:p>
          <a:endParaRPr lang="pt-BR"/>
        </a:p>
      </dgm:t>
    </dgm:pt>
    <dgm:pt modelId="{FDEEC696-61A5-4DFF-A957-AC91910A07D8}">
      <dgm:prSet phldrT="[Texto]"/>
      <dgm:spPr/>
      <dgm:t>
        <a:bodyPr/>
        <a:lstStyle/>
        <a:p>
          <a:r>
            <a:rPr lang="pt-BR"/>
            <a:t>Inglaterra</a:t>
          </a:r>
        </a:p>
      </dgm:t>
    </dgm:pt>
    <dgm:pt modelId="{BC54EA4B-5474-4794-BBF9-B2DAE1E1AC50}" type="parTrans" cxnId="{CA7A816C-F7A7-45C3-8288-2CDE7F7A78D9}">
      <dgm:prSet/>
      <dgm:spPr/>
      <dgm:t>
        <a:bodyPr/>
        <a:lstStyle/>
        <a:p>
          <a:endParaRPr lang="pt-BR"/>
        </a:p>
      </dgm:t>
    </dgm:pt>
    <dgm:pt modelId="{93D1292A-5F70-4DE6-AB7E-4658C340935D}" type="sibTrans" cxnId="{CA7A816C-F7A7-45C3-8288-2CDE7F7A78D9}">
      <dgm:prSet/>
      <dgm:spPr/>
      <dgm:t>
        <a:bodyPr/>
        <a:lstStyle/>
        <a:p>
          <a:endParaRPr lang="pt-BR"/>
        </a:p>
      </dgm:t>
    </dgm:pt>
    <dgm:pt modelId="{B4AA74C1-B9DA-47FE-9A30-ECB7A9BDF5EE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1497 – Giovanni Cobato, Italiano que navegara a serviço da Inglaterra atingiu a America do Norte, na região do Canadá.</a:t>
          </a:r>
        </a:p>
      </dgm:t>
    </dgm:pt>
    <dgm:pt modelId="{3685F1F8-5806-4701-825E-4F200FC1F921}" type="parTrans" cxnId="{17920DF6-5F4D-4CF9-90A3-6D03CD2C0117}">
      <dgm:prSet/>
      <dgm:spPr/>
      <dgm:t>
        <a:bodyPr/>
        <a:lstStyle/>
        <a:p>
          <a:endParaRPr lang="pt-BR"/>
        </a:p>
      </dgm:t>
    </dgm:pt>
    <dgm:pt modelId="{A9C5DF09-7BDA-4187-A09F-4C7258CC50BD}" type="sibTrans" cxnId="{17920DF6-5F4D-4CF9-90A3-6D03CD2C0117}">
      <dgm:prSet/>
      <dgm:spPr/>
      <dgm:t>
        <a:bodyPr/>
        <a:lstStyle/>
        <a:p>
          <a:endParaRPr lang="pt-BR"/>
        </a:p>
      </dgm:t>
    </dgm:pt>
    <dgm:pt modelId="{BE483EE8-5C68-46C1-A292-C6FF59986E6C}">
      <dgm:prSet phldrT="[Texto]"/>
      <dgm:spPr/>
      <dgm:t>
        <a:bodyPr/>
        <a:lstStyle/>
        <a:p>
          <a:r>
            <a:rPr lang="pt-BR" b="1"/>
            <a:t>Holanda</a:t>
          </a:r>
        </a:p>
      </dgm:t>
    </dgm:pt>
    <dgm:pt modelId="{184ADF4F-4443-4474-BE06-B47F6ED76A48}" type="parTrans" cxnId="{29F304A0-4363-4570-950C-879B2167939F}">
      <dgm:prSet/>
      <dgm:spPr/>
      <dgm:t>
        <a:bodyPr/>
        <a:lstStyle/>
        <a:p>
          <a:endParaRPr lang="pt-BR"/>
        </a:p>
      </dgm:t>
    </dgm:pt>
    <dgm:pt modelId="{B8367806-2B10-4547-AC8E-A4A521327824}" type="sibTrans" cxnId="{29F304A0-4363-4570-950C-879B2167939F}">
      <dgm:prSet/>
      <dgm:spPr/>
      <dgm:t>
        <a:bodyPr/>
        <a:lstStyle/>
        <a:p>
          <a:endParaRPr lang="pt-BR"/>
        </a:p>
      </dgm:t>
    </dgm:pt>
    <dgm:pt modelId="{57B8644B-32B8-407B-B912-B4375C6CF7A5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1624- Os Holandeses, patrocinados pela Companhia das Índias Ocidentais, invadiram a Bahia, no Brasil.</a:t>
          </a:r>
        </a:p>
      </dgm:t>
    </dgm:pt>
    <dgm:pt modelId="{DF91A1B1-5DE0-427D-9F44-46D4323F5294}" type="parTrans" cxnId="{302E8A10-20E0-4D5F-B51F-3902D011FD9B}">
      <dgm:prSet/>
      <dgm:spPr/>
      <dgm:t>
        <a:bodyPr/>
        <a:lstStyle/>
        <a:p>
          <a:endParaRPr lang="pt-BR"/>
        </a:p>
      </dgm:t>
    </dgm:pt>
    <dgm:pt modelId="{9D71E134-315B-4B3B-96B1-EE77F91BCBB0}" type="sibTrans" cxnId="{302E8A10-20E0-4D5F-B51F-3902D011FD9B}">
      <dgm:prSet/>
      <dgm:spPr/>
      <dgm:t>
        <a:bodyPr/>
        <a:lstStyle/>
        <a:p>
          <a:endParaRPr lang="pt-BR"/>
        </a:p>
      </dgm:t>
    </dgm:pt>
    <dgm:pt modelId="{72C0C4E0-7B17-4871-8DF4-61FD38301FE3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1630  - Forçados a se retirar da Bahia, os holandeses atacaram Pernambuco e conquistaram a região açucareira. Permaneceram no Brasil até 1654.</a:t>
          </a:r>
        </a:p>
      </dgm:t>
    </dgm:pt>
    <dgm:pt modelId="{F7EC8C3A-0441-428A-940E-9481954220DC}" type="parTrans" cxnId="{52797C0E-66A4-457D-AFC8-B3E09FA8C6F2}">
      <dgm:prSet/>
      <dgm:spPr/>
      <dgm:t>
        <a:bodyPr/>
        <a:lstStyle/>
        <a:p>
          <a:endParaRPr lang="pt-BR"/>
        </a:p>
      </dgm:t>
    </dgm:pt>
    <dgm:pt modelId="{6EF6048C-F2C6-4AED-B2D1-EAF5050EFE54}" type="sibTrans" cxnId="{52797C0E-66A4-457D-AFC8-B3E09FA8C6F2}">
      <dgm:prSet/>
      <dgm:spPr/>
      <dgm:t>
        <a:bodyPr/>
        <a:lstStyle/>
        <a:p>
          <a:endParaRPr lang="pt-BR"/>
        </a:p>
      </dgm:t>
    </dgm:pt>
    <dgm:pt modelId="{8B767957-EB79-4FD3-9541-2C7AD73DC06D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1577 – Francis </a:t>
          </a:r>
          <a:r>
            <a:rPr lang="pt-BR" dirty="0" err="1"/>
            <a:t>Drake</a:t>
          </a:r>
          <a:r>
            <a:rPr lang="pt-BR" dirty="0"/>
            <a:t>, pirata Inglês, empreendeu a segunda viagem de circunavegação, assaltado navios espanhóis.</a:t>
          </a:r>
        </a:p>
      </dgm:t>
    </dgm:pt>
    <dgm:pt modelId="{327F8113-E829-445E-9947-C35FB62ACC6F}" type="parTrans" cxnId="{F39DA56B-6C91-479E-92C3-E5E9E2510464}">
      <dgm:prSet/>
      <dgm:spPr/>
      <dgm:t>
        <a:bodyPr/>
        <a:lstStyle/>
        <a:p>
          <a:endParaRPr lang="pt-BR"/>
        </a:p>
      </dgm:t>
    </dgm:pt>
    <dgm:pt modelId="{6CACF6C6-E232-4C40-83A0-19AE2EF0F477}" type="sibTrans" cxnId="{F39DA56B-6C91-479E-92C3-E5E9E2510464}">
      <dgm:prSet/>
      <dgm:spPr/>
      <dgm:t>
        <a:bodyPr/>
        <a:lstStyle/>
        <a:p>
          <a:endParaRPr lang="pt-BR"/>
        </a:p>
      </dgm:t>
    </dgm:pt>
    <dgm:pt modelId="{A8F1361A-671E-4DCD-9072-D4D3013A3868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1609 – O inglês Henry Hudson, navegando a serviço da Holanda, descobriu nos Estados Unidos o rio que atualmente leva os eu nome (rio Hudson)</a:t>
          </a:r>
        </a:p>
      </dgm:t>
    </dgm:pt>
    <dgm:pt modelId="{E071B380-66FA-4570-BFC4-2045F788C311}" type="parTrans" cxnId="{5962150B-88FC-4E89-BEB0-B6BA7BA0BF20}">
      <dgm:prSet/>
      <dgm:spPr/>
      <dgm:t>
        <a:bodyPr/>
        <a:lstStyle/>
        <a:p>
          <a:endParaRPr lang="pt-BR"/>
        </a:p>
      </dgm:t>
    </dgm:pt>
    <dgm:pt modelId="{E291C1F5-E0A7-4B46-AD12-3F3D24987C0D}" type="sibTrans" cxnId="{5962150B-88FC-4E89-BEB0-B6BA7BA0BF20}">
      <dgm:prSet/>
      <dgm:spPr/>
      <dgm:t>
        <a:bodyPr/>
        <a:lstStyle/>
        <a:p>
          <a:endParaRPr lang="pt-BR"/>
        </a:p>
      </dgm:t>
    </dgm:pt>
    <dgm:pt modelId="{5872B9ED-2D22-474E-B9FE-4107D475D7C3}" type="pres">
      <dgm:prSet presAssocID="{9D149628-BDA8-4490-A759-AFB902F477B3}" presName="Name0" presStyleCnt="0">
        <dgm:presLayoutVars>
          <dgm:dir/>
          <dgm:animLvl val="lvl"/>
          <dgm:resizeHandles val="exact"/>
        </dgm:presLayoutVars>
      </dgm:prSet>
      <dgm:spPr/>
    </dgm:pt>
    <dgm:pt modelId="{72CB039C-2066-48D3-8D41-A20E0FB317FF}" type="pres">
      <dgm:prSet presAssocID="{E900756C-EAA8-46D2-AAB1-78BB6D3D06EC}" presName="linNode" presStyleCnt="0"/>
      <dgm:spPr/>
    </dgm:pt>
    <dgm:pt modelId="{01812E53-5580-41E1-A65F-CABEB61E7C87}" type="pres">
      <dgm:prSet presAssocID="{E900756C-EAA8-46D2-AAB1-78BB6D3D06E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2B40E8A-81C1-4C12-A15E-2C8F14C46C37}" type="pres">
      <dgm:prSet presAssocID="{E900756C-EAA8-46D2-AAB1-78BB6D3D06EC}" presName="descendantText" presStyleLbl="alignAccFollowNode1" presStyleIdx="0" presStyleCnt="3">
        <dgm:presLayoutVars>
          <dgm:bulletEnabled val="1"/>
        </dgm:presLayoutVars>
      </dgm:prSet>
      <dgm:spPr/>
    </dgm:pt>
    <dgm:pt modelId="{4EF23548-A769-406A-BDF2-62F6464ACBE6}" type="pres">
      <dgm:prSet presAssocID="{4DA6798D-4561-4452-A779-4AF349B8D429}" presName="sp" presStyleCnt="0"/>
      <dgm:spPr/>
    </dgm:pt>
    <dgm:pt modelId="{E2C6A5C2-967F-4D85-B79F-2E497C94152C}" type="pres">
      <dgm:prSet presAssocID="{FDEEC696-61A5-4DFF-A957-AC91910A07D8}" presName="linNode" presStyleCnt="0"/>
      <dgm:spPr/>
    </dgm:pt>
    <dgm:pt modelId="{49DA0444-19FF-4E2E-9402-52F5DDCDF111}" type="pres">
      <dgm:prSet presAssocID="{FDEEC696-61A5-4DFF-A957-AC91910A07D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180144F-3DEB-40DD-804D-A23B29787D36}" type="pres">
      <dgm:prSet presAssocID="{FDEEC696-61A5-4DFF-A957-AC91910A07D8}" presName="descendantText" presStyleLbl="alignAccFollowNode1" presStyleIdx="1" presStyleCnt="3">
        <dgm:presLayoutVars>
          <dgm:bulletEnabled val="1"/>
        </dgm:presLayoutVars>
      </dgm:prSet>
      <dgm:spPr/>
    </dgm:pt>
    <dgm:pt modelId="{A0F9938C-58F5-4B3E-AF9A-9D8AC7F53C36}" type="pres">
      <dgm:prSet presAssocID="{93D1292A-5F70-4DE6-AB7E-4658C340935D}" presName="sp" presStyleCnt="0"/>
      <dgm:spPr/>
    </dgm:pt>
    <dgm:pt modelId="{A71FBC19-AB19-4AA5-AD04-50F069682A11}" type="pres">
      <dgm:prSet presAssocID="{BE483EE8-5C68-46C1-A292-C6FF59986E6C}" presName="linNode" presStyleCnt="0"/>
      <dgm:spPr/>
    </dgm:pt>
    <dgm:pt modelId="{F66BFBFD-DB80-4E32-AE3C-9B30A5739D41}" type="pres">
      <dgm:prSet presAssocID="{BE483EE8-5C68-46C1-A292-C6FF59986E6C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7C0DE2B-EB63-477E-B7E9-DCA20DF728A3}" type="pres">
      <dgm:prSet presAssocID="{BE483EE8-5C68-46C1-A292-C6FF59986E6C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CA1CE609-922C-4BB3-8A8E-30DA245D8C2A}" type="presOf" srcId="{BE483EE8-5C68-46C1-A292-C6FF59986E6C}" destId="{F66BFBFD-DB80-4E32-AE3C-9B30A5739D41}" srcOrd="0" destOrd="0" presId="urn:microsoft.com/office/officeart/2005/8/layout/vList5"/>
    <dgm:cxn modelId="{5962150B-88FC-4E89-BEB0-B6BA7BA0BF20}" srcId="{FDEEC696-61A5-4DFF-A957-AC91910A07D8}" destId="{A8F1361A-671E-4DCD-9072-D4D3013A3868}" srcOrd="2" destOrd="0" parTransId="{E071B380-66FA-4570-BFC4-2045F788C311}" sibTransId="{E291C1F5-E0A7-4B46-AD12-3F3D24987C0D}"/>
    <dgm:cxn modelId="{52797C0E-66A4-457D-AFC8-B3E09FA8C6F2}" srcId="{BE483EE8-5C68-46C1-A292-C6FF59986E6C}" destId="{72C0C4E0-7B17-4871-8DF4-61FD38301FE3}" srcOrd="1" destOrd="0" parTransId="{F7EC8C3A-0441-428A-940E-9481954220DC}" sibTransId="{6EF6048C-F2C6-4AED-B2D1-EAF5050EFE54}"/>
    <dgm:cxn modelId="{302E8A10-20E0-4D5F-B51F-3902D011FD9B}" srcId="{BE483EE8-5C68-46C1-A292-C6FF59986E6C}" destId="{57B8644B-32B8-407B-B912-B4375C6CF7A5}" srcOrd="0" destOrd="0" parTransId="{DF91A1B1-5DE0-427D-9F44-46D4323F5294}" sibTransId="{9D71E134-315B-4B3B-96B1-EE77F91BCBB0}"/>
    <dgm:cxn modelId="{A4905D2E-4482-47BC-B4B2-6A0E5D91AE3C}" type="presOf" srcId="{E900756C-EAA8-46D2-AAB1-78BB6D3D06EC}" destId="{01812E53-5580-41E1-A65F-CABEB61E7C87}" srcOrd="0" destOrd="0" presId="urn:microsoft.com/office/officeart/2005/8/layout/vList5"/>
    <dgm:cxn modelId="{65B27430-4D22-4FA6-839F-E41363AF3FB5}" type="presOf" srcId="{9D149628-BDA8-4490-A759-AFB902F477B3}" destId="{5872B9ED-2D22-474E-B9FE-4107D475D7C3}" srcOrd="0" destOrd="0" presId="urn:microsoft.com/office/officeart/2005/8/layout/vList5"/>
    <dgm:cxn modelId="{7168F141-B91B-4B6E-AA05-AF58054D2374}" type="presOf" srcId="{0CBBC217-A9FD-4792-B7A0-52100F5D95B1}" destId="{12B40E8A-81C1-4C12-A15E-2C8F14C46C37}" srcOrd="0" destOrd="0" presId="urn:microsoft.com/office/officeart/2005/8/layout/vList5"/>
    <dgm:cxn modelId="{9DA6ED67-8E7F-4C6A-B901-7202849D7447}" type="presOf" srcId="{B4AA74C1-B9DA-47FE-9A30-ECB7A9BDF5EE}" destId="{6180144F-3DEB-40DD-804D-A23B29787D36}" srcOrd="0" destOrd="0" presId="urn:microsoft.com/office/officeart/2005/8/layout/vList5"/>
    <dgm:cxn modelId="{F39DA56B-6C91-479E-92C3-E5E9E2510464}" srcId="{FDEEC696-61A5-4DFF-A957-AC91910A07D8}" destId="{8B767957-EB79-4FD3-9541-2C7AD73DC06D}" srcOrd="1" destOrd="0" parTransId="{327F8113-E829-445E-9947-C35FB62ACC6F}" sibTransId="{6CACF6C6-E232-4C40-83A0-19AE2EF0F477}"/>
    <dgm:cxn modelId="{CA7A816C-F7A7-45C3-8288-2CDE7F7A78D9}" srcId="{9D149628-BDA8-4490-A759-AFB902F477B3}" destId="{FDEEC696-61A5-4DFF-A957-AC91910A07D8}" srcOrd="1" destOrd="0" parTransId="{BC54EA4B-5474-4794-BBF9-B2DAE1E1AC50}" sibTransId="{93D1292A-5F70-4DE6-AB7E-4658C340935D}"/>
    <dgm:cxn modelId="{F96E5A6F-4506-4D9B-AABD-91D5BDE539CD}" srcId="{E900756C-EAA8-46D2-AAB1-78BB6D3D06EC}" destId="{0CBBC217-A9FD-4792-B7A0-52100F5D95B1}" srcOrd="0" destOrd="0" parTransId="{643651B8-DB55-4957-B04B-52BBF10B98D7}" sibTransId="{B1C93785-97E4-4B1C-AE64-12C60D828299}"/>
    <dgm:cxn modelId="{8D3C1F7A-89AA-484D-9565-06BB27E12DB7}" srcId="{E900756C-EAA8-46D2-AAB1-78BB6D3D06EC}" destId="{4B82743E-899C-4764-B5C2-CCF7719B9F6E}" srcOrd="1" destOrd="0" parTransId="{46406A50-1EEB-4056-A04B-7811D33FB3B3}" sibTransId="{A6B324D7-CE36-4288-88E9-77014C120C4C}"/>
    <dgm:cxn modelId="{9BB3E09F-FDAE-442B-BD8B-D7DBEA154BDB}" srcId="{9D149628-BDA8-4490-A759-AFB902F477B3}" destId="{E900756C-EAA8-46D2-AAB1-78BB6D3D06EC}" srcOrd="0" destOrd="0" parTransId="{F3A0DBA8-3E9E-4892-80C2-21492B343CC3}" sibTransId="{4DA6798D-4561-4452-A779-4AF349B8D429}"/>
    <dgm:cxn modelId="{29F304A0-4363-4570-950C-879B2167939F}" srcId="{9D149628-BDA8-4490-A759-AFB902F477B3}" destId="{BE483EE8-5C68-46C1-A292-C6FF59986E6C}" srcOrd="2" destOrd="0" parTransId="{184ADF4F-4443-4474-BE06-B47F6ED76A48}" sibTransId="{B8367806-2B10-4547-AC8E-A4A521327824}"/>
    <dgm:cxn modelId="{23BFB2A9-7BC4-4BED-8557-3BD01D815952}" type="presOf" srcId="{8B767957-EB79-4FD3-9541-2C7AD73DC06D}" destId="{6180144F-3DEB-40DD-804D-A23B29787D36}" srcOrd="0" destOrd="1" presId="urn:microsoft.com/office/officeart/2005/8/layout/vList5"/>
    <dgm:cxn modelId="{408170AA-4BDB-4306-8E30-C1E042F0551B}" type="presOf" srcId="{A8F1361A-671E-4DCD-9072-D4D3013A3868}" destId="{6180144F-3DEB-40DD-804D-A23B29787D36}" srcOrd="0" destOrd="2" presId="urn:microsoft.com/office/officeart/2005/8/layout/vList5"/>
    <dgm:cxn modelId="{2ED9C3DE-6BF5-4021-9C77-F9AA1045F65B}" type="presOf" srcId="{57B8644B-32B8-407B-B912-B4375C6CF7A5}" destId="{27C0DE2B-EB63-477E-B7E9-DCA20DF728A3}" srcOrd="0" destOrd="0" presId="urn:microsoft.com/office/officeart/2005/8/layout/vList5"/>
    <dgm:cxn modelId="{B45C08E0-C65C-4F0A-8C55-FD49FEAE9EB8}" type="presOf" srcId="{FDEEC696-61A5-4DFF-A957-AC91910A07D8}" destId="{49DA0444-19FF-4E2E-9402-52F5DDCDF111}" srcOrd="0" destOrd="0" presId="urn:microsoft.com/office/officeart/2005/8/layout/vList5"/>
    <dgm:cxn modelId="{316497E8-B365-4A1B-8FB1-49AC18F8775D}" type="presOf" srcId="{72C0C4E0-7B17-4871-8DF4-61FD38301FE3}" destId="{27C0DE2B-EB63-477E-B7E9-DCA20DF728A3}" srcOrd="0" destOrd="1" presId="urn:microsoft.com/office/officeart/2005/8/layout/vList5"/>
    <dgm:cxn modelId="{17920DF6-5F4D-4CF9-90A3-6D03CD2C0117}" srcId="{FDEEC696-61A5-4DFF-A957-AC91910A07D8}" destId="{B4AA74C1-B9DA-47FE-9A30-ECB7A9BDF5EE}" srcOrd="0" destOrd="0" parTransId="{3685F1F8-5806-4701-825E-4F200FC1F921}" sibTransId="{A9C5DF09-7BDA-4187-A09F-4C7258CC50BD}"/>
    <dgm:cxn modelId="{76D6AEF6-388C-4D3E-BD4B-A6B7CFA043B2}" type="presOf" srcId="{4B82743E-899C-4764-B5C2-CCF7719B9F6E}" destId="{12B40E8A-81C1-4C12-A15E-2C8F14C46C37}" srcOrd="0" destOrd="1" presId="urn:microsoft.com/office/officeart/2005/8/layout/vList5"/>
    <dgm:cxn modelId="{BEB13327-4DC9-4857-9976-0ADFD2AA068A}" type="presParOf" srcId="{5872B9ED-2D22-474E-B9FE-4107D475D7C3}" destId="{72CB039C-2066-48D3-8D41-A20E0FB317FF}" srcOrd="0" destOrd="0" presId="urn:microsoft.com/office/officeart/2005/8/layout/vList5"/>
    <dgm:cxn modelId="{96BE2DCF-1569-4A68-968A-24C3D158F391}" type="presParOf" srcId="{72CB039C-2066-48D3-8D41-A20E0FB317FF}" destId="{01812E53-5580-41E1-A65F-CABEB61E7C87}" srcOrd="0" destOrd="0" presId="urn:microsoft.com/office/officeart/2005/8/layout/vList5"/>
    <dgm:cxn modelId="{54044707-4A22-421D-97D1-3FBB2D3FEFB8}" type="presParOf" srcId="{72CB039C-2066-48D3-8D41-A20E0FB317FF}" destId="{12B40E8A-81C1-4C12-A15E-2C8F14C46C37}" srcOrd="1" destOrd="0" presId="urn:microsoft.com/office/officeart/2005/8/layout/vList5"/>
    <dgm:cxn modelId="{6419059E-C1A6-4FC2-A8D3-6515CE5632DE}" type="presParOf" srcId="{5872B9ED-2D22-474E-B9FE-4107D475D7C3}" destId="{4EF23548-A769-406A-BDF2-62F6464ACBE6}" srcOrd="1" destOrd="0" presId="urn:microsoft.com/office/officeart/2005/8/layout/vList5"/>
    <dgm:cxn modelId="{C0AD778C-C121-46D8-ABBD-F8CE57EA4779}" type="presParOf" srcId="{5872B9ED-2D22-474E-B9FE-4107D475D7C3}" destId="{E2C6A5C2-967F-4D85-B79F-2E497C94152C}" srcOrd="2" destOrd="0" presId="urn:microsoft.com/office/officeart/2005/8/layout/vList5"/>
    <dgm:cxn modelId="{C8059133-1863-4FA3-A3FA-CF5760BE068E}" type="presParOf" srcId="{E2C6A5C2-967F-4D85-B79F-2E497C94152C}" destId="{49DA0444-19FF-4E2E-9402-52F5DDCDF111}" srcOrd="0" destOrd="0" presId="urn:microsoft.com/office/officeart/2005/8/layout/vList5"/>
    <dgm:cxn modelId="{1B5DA15F-5A28-4745-8CEC-C484B707D013}" type="presParOf" srcId="{E2C6A5C2-967F-4D85-B79F-2E497C94152C}" destId="{6180144F-3DEB-40DD-804D-A23B29787D36}" srcOrd="1" destOrd="0" presId="urn:microsoft.com/office/officeart/2005/8/layout/vList5"/>
    <dgm:cxn modelId="{6B0F24F8-0B01-4A85-A0E5-8C9ED4D64AB8}" type="presParOf" srcId="{5872B9ED-2D22-474E-B9FE-4107D475D7C3}" destId="{A0F9938C-58F5-4B3E-AF9A-9D8AC7F53C36}" srcOrd="3" destOrd="0" presId="urn:microsoft.com/office/officeart/2005/8/layout/vList5"/>
    <dgm:cxn modelId="{C416DAF9-8EF1-4D19-9501-1A15C0479A79}" type="presParOf" srcId="{5872B9ED-2D22-474E-B9FE-4107D475D7C3}" destId="{A71FBC19-AB19-4AA5-AD04-50F069682A11}" srcOrd="4" destOrd="0" presId="urn:microsoft.com/office/officeart/2005/8/layout/vList5"/>
    <dgm:cxn modelId="{D88A7355-F35D-4272-AD43-7358CCD79990}" type="presParOf" srcId="{A71FBC19-AB19-4AA5-AD04-50F069682A11}" destId="{F66BFBFD-DB80-4E32-AE3C-9B30A5739D41}" srcOrd="0" destOrd="0" presId="urn:microsoft.com/office/officeart/2005/8/layout/vList5"/>
    <dgm:cxn modelId="{A394A80D-EBFE-431E-971D-0505F93E2494}" type="presParOf" srcId="{A71FBC19-AB19-4AA5-AD04-50F069682A11}" destId="{27C0DE2B-EB63-477E-B7E9-DCA20DF728A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AB861-DF18-4CB4-8F5C-4AC37CBAACBD}">
      <dsp:nvSpPr>
        <dsp:cNvPr id="0" name=""/>
        <dsp:cNvSpPr/>
      </dsp:nvSpPr>
      <dsp:spPr>
        <a:xfrm>
          <a:off x="0" y="344420"/>
          <a:ext cx="817535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B3FB82-1938-4970-99EE-2B312FA2DDF4}">
      <dsp:nvSpPr>
        <dsp:cNvPr id="0" name=""/>
        <dsp:cNvSpPr/>
      </dsp:nvSpPr>
      <dsp:spPr>
        <a:xfrm>
          <a:off x="408767" y="49220"/>
          <a:ext cx="5722750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306" tIns="0" rIns="216306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Centralização administrativa</a:t>
          </a:r>
        </a:p>
      </dsp:txBody>
      <dsp:txXfrm>
        <a:off x="437588" y="78041"/>
        <a:ext cx="5665108" cy="532758"/>
      </dsp:txXfrm>
    </dsp:sp>
    <dsp:sp modelId="{52810F62-6314-4E41-9CBF-0EBD5623C0EE}">
      <dsp:nvSpPr>
        <dsp:cNvPr id="0" name=""/>
        <dsp:cNvSpPr/>
      </dsp:nvSpPr>
      <dsp:spPr>
        <a:xfrm>
          <a:off x="0" y="1251620"/>
          <a:ext cx="817535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07069-DEE3-421D-98DE-4F1EDA277BBD}">
      <dsp:nvSpPr>
        <dsp:cNvPr id="0" name=""/>
        <dsp:cNvSpPr/>
      </dsp:nvSpPr>
      <dsp:spPr>
        <a:xfrm>
          <a:off x="408767" y="956420"/>
          <a:ext cx="5722750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306" tIns="0" rIns="216306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Mercantilismo</a:t>
          </a:r>
        </a:p>
      </dsp:txBody>
      <dsp:txXfrm>
        <a:off x="437588" y="985241"/>
        <a:ext cx="5665108" cy="532758"/>
      </dsp:txXfrm>
    </dsp:sp>
    <dsp:sp modelId="{BC1D0BA6-8BD0-4F0B-97C6-370A21A830C8}">
      <dsp:nvSpPr>
        <dsp:cNvPr id="0" name=""/>
        <dsp:cNvSpPr/>
      </dsp:nvSpPr>
      <dsp:spPr>
        <a:xfrm>
          <a:off x="0" y="2158821"/>
          <a:ext cx="817535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57CCB-87C8-4A79-BC60-A340A7491599}">
      <dsp:nvSpPr>
        <dsp:cNvPr id="0" name=""/>
        <dsp:cNvSpPr/>
      </dsp:nvSpPr>
      <dsp:spPr>
        <a:xfrm>
          <a:off x="408767" y="1863621"/>
          <a:ext cx="5722750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306" tIns="0" rIns="216306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Ausência de guerras</a:t>
          </a:r>
        </a:p>
      </dsp:txBody>
      <dsp:txXfrm>
        <a:off x="437588" y="1892442"/>
        <a:ext cx="5665108" cy="532758"/>
      </dsp:txXfrm>
    </dsp:sp>
    <dsp:sp modelId="{E1F2D351-155F-473C-A378-AA994AEC472E}">
      <dsp:nvSpPr>
        <dsp:cNvPr id="0" name=""/>
        <dsp:cNvSpPr/>
      </dsp:nvSpPr>
      <dsp:spPr>
        <a:xfrm>
          <a:off x="0" y="3066021"/>
          <a:ext cx="817535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46C85-0F8B-40C7-9D78-BF743F7D5921}">
      <dsp:nvSpPr>
        <dsp:cNvPr id="0" name=""/>
        <dsp:cNvSpPr/>
      </dsp:nvSpPr>
      <dsp:spPr>
        <a:xfrm>
          <a:off x="408767" y="2770821"/>
          <a:ext cx="5722750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306" tIns="0" rIns="216306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Posição Geográfica</a:t>
          </a:r>
        </a:p>
      </dsp:txBody>
      <dsp:txXfrm>
        <a:off x="437588" y="2799642"/>
        <a:ext cx="5665108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56369-29BB-4F07-A2F8-B33980D76068}">
      <dsp:nvSpPr>
        <dsp:cNvPr id="0" name=""/>
        <dsp:cNvSpPr/>
      </dsp:nvSpPr>
      <dsp:spPr>
        <a:xfrm>
          <a:off x="597931" y="946"/>
          <a:ext cx="2198042" cy="1318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1415 – Conquista da cidade de Ceuta.</a:t>
          </a:r>
        </a:p>
      </dsp:txBody>
      <dsp:txXfrm>
        <a:off x="597931" y="946"/>
        <a:ext cx="2198042" cy="1318825"/>
      </dsp:txXfrm>
    </dsp:sp>
    <dsp:sp modelId="{E23C4E19-BC3D-4432-B8D0-098BA6A8FCC2}">
      <dsp:nvSpPr>
        <dsp:cNvPr id="0" name=""/>
        <dsp:cNvSpPr/>
      </dsp:nvSpPr>
      <dsp:spPr>
        <a:xfrm>
          <a:off x="3015778" y="946"/>
          <a:ext cx="2198042" cy="1318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1419 – Expedição portuguesa chega à ilha da Madeira</a:t>
          </a:r>
        </a:p>
      </dsp:txBody>
      <dsp:txXfrm>
        <a:off x="3015778" y="946"/>
        <a:ext cx="2198042" cy="1318825"/>
      </dsp:txXfrm>
    </dsp:sp>
    <dsp:sp modelId="{3A978E84-C24F-4B26-A355-D8D2BF0A30DA}">
      <dsp:nvSpPr>
        <dsp:cNvPr id="0" name=""/>
        <dsp:cNvSpPr/>
      </dsp:nvSpPr>
      <dsp:spPr>
        <a:xfrm>
          <a:off x="5433625" y="946"/>
          <a:ext cx="2198042" cy="1318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1431 – Reconhecimento do arquipélago dos </a:t>
          </a:r>
          <a:r>
            <a:rPr lang="pt-BR" sz="1700" kern="1200" dirty="0" err="1"/>
            <a:t>açoares</a:t>
          </a:r>
          <a:endParaRPr lang="pt-BR" sz="1700" kern="1200" dirty="0"/>
        </a:p>
      </dsp:txBody>
      <dsp:txXfrm>
        <a:off x="5433625" y="946"/>
        <a:ext cx="2198042" cy="1318825"/>
      </dsp:txXfrm>
    </dsp:sp>
    <dsp:sp modelId="{18B364D6-6BF2-41F2-A4A4-4727C46677DB}">
      <dsp:nvSpPr>
        <dsp:cNvPr id="0" name=""/>
        <dsp:cNvSpPr/>
      </dsp:nvSpPr>
      <dsp:spPr>
        <a:xfrm>
          <a:off x="597931" y="1539575"/>
          <a:ext cx="2198042" cy="1318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1434 – Gil </a:t>
          </a:r>
          <a:r>
            <a:rPr lang="pt-BR" sz="1700" kern="1200" dirty="0" err="1"/>
            <a:t>Eanes</a:t>
          </a:r>
          <a:r>
            <a:rPr lang="pt-BR" sz="1700" kern="1200" dirty="0"/>
            <a:t> Ultrapassa o cabo </a:t>
          </a:r>
          <a:r>
            <a:rPr lang="pt-BR" sz="1700" kern="1200" dirty="0" err="1"/>
            <a:t>Bojador</a:t>
          </a:r>
          <a:endParaRPr lang="pt-BR" sz="1700" kern="1200" dirty="0"/>
        </a:p>
      </dsp:txBody>
      <dsp:txXfrm>
        <a:off x="597931" y="1539575"/>
        <a:ext cx="2198042" cy="1318825"/>
      </dsp:txXfrm>
    </dsp:sp>
    <dsp:sp modelId="{5339EF8E-E625-4260-A61E-E9024F9B5F0E}">
      <dsp:nvSpPr>
        <dsp:cNvPr id="0" name=""/>
        <dsp:cNvSpPr/>
      </dsp:nvSpPr>
      <dsp:spPr>
        <a:xfrm>
          <a:off x="3015778" y="1539575"/>
          <a:ext cx="2198042" cy="1318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1443 – Nuno Tristão chega à ilha de </a:t>
          </a:r>
          <a:r>
            <a:rPr lang="pt-BR" sz="1700" kern="1200" dirty="0" err="1"/>
            <a:t>Arguim</a:t>
          </a:r>
          <a:endParaRPr lang="pt-BR" sz="1700" kern="1200" dirty="0"/>
        </a:p>
      </dsp:txBody>
      <dsp:txXfrm>
        <a:off x="3015778" y="1539575"/>
        <a:ext cx="2198042" cy="1318825"/>
      </dsp:txXfrm>
    </dsp:sp>
    <dsp:sp modelId="{0DA8AFB8-3B2E-420B-B856-671F6DEDC141}">
      <dsp:nvSpPr>
        <dsp:cNvPr id="0" name=""/>
        <dsp:cNvSpPr/>
      </dsp:nvSpPr>
      <dsp:spPr>
        <a:xfrm>
          <a:off x="5433625" y="1539575"/>
          <a:ext cx="2198042" cy="1318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1445 – Nuno Tristão atinge a </a:t>
          </a:r>
          <a:r>
            <a:rPr lang="pt-BR" sz="1700" kern="1200" dirty="0" err="1"/>
            <a:t>Senegâmbia</a:t>
          </a:r>
          <a:r>
            <a:rPr lang="pt-BR" sz="1700" kern="1200" dirty="0"/>
            <a:t> e Dinis Dias ultrapassa a foz do Senegal</a:t>
          </a:r>
        </a:p>
      </dsp:txBody>
      <dsp:txXfrm>
        <a:off x="5433625" y="1539575"/>
        <a:ext cx="2198042" cy="1318825"/>
      </dsp:txXfrm>
    </dsp:sp>
    <dsp:sp modelId="{41452E35-3275-463D-B626-9999B8355220}">
      <dsp:nvSpPr>
        <dsp:cNvPr id="0" name=""/>
        <dsp:cNvSpPr/>
      </dsp:nvSpPr>
      <dsp:spPr>
        <a:xfrm>
          <a:off x="597931" y="3939557"/>
          <a:ext cx="2198042" cy="1318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1482 – Diogo Cão Descobre o Zaire</a:t>
          </a:r>
        </a:p>
      </dsp:txBody>
      <dsp:txXfrm>
        <a:off x="597931" y="3939557"/>
        <a:ext cx="2198042" cy="1318825"/>
      </dsp:txXfrm>
    </dsp:sp>
    <dsp:sp modelId="{BB728DC3-306D-48BB-8BCF-AB9EF0FC80F5}">
      <dsp:nvSpPr>
        <dsp:cNvPr id="0" name=""/>
        <dsp:cNvSpPr/>
      </dsp:nvSpPr>
      <dsp:spPr>
        <a:xfrm>
          <a:off x="2962674" y="3024331"/>
          <a:ext cx="2198042" cy="3041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1488 – Bartolomeu Dias atinge o cabo sul-africano, onde enfrenta uma perigosa tempestade. Por essa razão conhecido como cabo das tormentas. Com esse grandioso evento, abre-se a possibilidade de se atingir as Índias. Por essa razão, o rei de Portugual, D. João, resolve alterar o nome do cabo para outro mais otimista Cabo da boa esperança </a:t>
          </a:r>
          <a:endParaRPr lang="pt-BR" sz="1400" kern="1200" dirty="0"/>
        </a:p>
      </dsp:txBody>
      <dsp:txXfrm>
        <a:off x="2962674" y="3024331"/>
        <a:ext cx="2198042" cy="3041528"/>
      </dsp:txXfrm>
    </dsp:sp>
    <dsp:sp modelId="{5E4C2FA3-7F51-4954-9A52-839E206F3ABF}">
      <dsp:nvSpPr>
        <dsp:cNvPr id="0" name=""/>
        <dsp:cNvSpPr/>
      </dsp:nvSpPr>
      <dsp:spPr>
        <a:xfrm>
          <a:off x="5433625" y="3939557"/>
          <a:ext cx="2198042" cy="1318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1498 – vasco da gama, comanda uma frota de quatro navios, atinge a cidade de </a:t>
          </a:r>
          <a:r>
            <a:rPr lang="pt-BR" sz="1700" kern="1200" dirty="0" err="1"/>
            <a:t>calicute</a:t>
          </a:r>
          <a:r>
            <a:rPr lang="pt-BR" sz="1700" kern="1200" dirty="0"/>
            <a:t>, na Índia.</a:t>
          </a:r>
        </a:p>
      </dsp:txBody>
      <dsp:txXfrm>
        <a:off x="5433625" y="3939557"/>
        <a:ext cx="2198042" cy="13188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14DDD-5568-472E-BC18-D02AE1369B13}">
      <dsp:nvSpPr>
        <dsp:cNvPr id="0" name=""/>
        <dsp:cNvSpPr/>
      </dsp:nvSpPr>
      <dsp:spPr>
        <a:xfrm>
          <a:off x="0" y="0"/>
          <a:ext cx="7543800" cy="181022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DDC69-06EC-43B6-BA32-04B1AE1D8D9E}">
      <dsp:nvSpPr>
        <dsp:cNvPr id="0" name=""/>
        <dsp:cNvSpPr/>
      </dsp:nvSpPr>
      <dsp:spPr>
        <a:xfrm>
          <a:off x="226314" y="241363"/>
          <a:ext cx="2215991" cy="13274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E885F-D8E6-40F7-935B-8538E20B8BAC}">
      <dsp:nvSpPr>
        <dsp:cNvPr id="0" name=""/>
        <dsp:cNvSpPr/>
      </dsp:nvSpPr>
      <dsp:spPr>
        <a:xfrm rot="10800000">
          <a:off x="226314" y="1810226"/>
          <a:ext cx="2215991" cy="221249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1500 – Vicente </a:t>
          </a:r>
          <a:r>
            <a:rPr lang="pt-BR" sz="1800" kern="1200" dirty="0" err="1"/>
            <a:t>Pinzón</a:t>
          </a:r>
          <a:r>
            <a:rPr lang="pt-BR" sz="1800" kern="1200" dirty="0"/>
            <a:t> chega a foz do rio Amazonas.</a:t>
          </a:r>
        </a:p>
      </dsp:txBody>
      <dsp:txXfrm rot="10800000">
        <a:off x="294356" y="1810226"/>
        <a:ext cx="2079907" cy="2144456"/>
      </dsp:txXfrm>
    </dsp:sp>
    <dsp:sp modelId="{E8E06255-7EAE-4CAB-8765-B70697F92425}">
      <dsp:nvSpPr>
        <dsp:cNvPr id="0" name=""/>
        <dsp:cNvSpPr/>
      </dsp:nvSpPr>
      <dsp:spPr>
        <a:xfrm>
          <a:off x="2663904" y="241363"/>
          <a:ext cx="2215991" cy="13274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01791-A572-44E0-989F-AC0818DB9B4C}">
      <dsp:nvSpPr>
        <dsp:cNvPr id="0" name=""/>
        <dsp:cNvSpPr/>
      </dsp:nvSpPr>
      <dsp:spPr>
        <a:xfrm rot="10800000">
          <a:off x="2663904" y="1810226"/>
          <a:ext cx="2215991" cy="221249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1513 – Vasco </a:t>
          </a:r>
          <a:r>
            <a:rPr lang="pt-BR" sz="1800" kern="1200" dirty="0" err="1"/>
            <a:t>Nunez</a:t>
          </a:r>
          <a:r>
            <a:rPr lang="pt-BR" sz="1800" kern="1200" dirty="0"/>
            <a:t> de Balboa atinge o Oceano Pacifico</a:t>
          </a:r>
        </a:p>
      </dsp:txBody>
      <dsp:txXfrm rot="10800000">
        <a:off x="2731946" y="1810226"/>
        <a:ext cx="2079907" cy="2144456"/>
      </dsp:txXfrm>
    </dsp:sp>
    <dsp:sp modelId="{139CE8F5-3A40-49A3-AA90-0DE8C4EC8F18}">
      <dsp:nvSpPr>
        <dsp:cNvPr id="0" name=""/>
        <dsp:cNvSpPr/>
      </dsp:nvSpPr>
      <dsp:spPr>
        <a:xfrm>
          <a:off x="5101494" y="241363"/>
          <a:ext cx="2215991" cy="13274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33721-E656-4A63-92EF-5061710F9FAD}">
      <dsp:nvSpPr>
        <dsp:cNvPr id="0" name=""/>
        <dsp:cNvSpPr/>
      </dsp:nvSpPr>
      <dsp:spPr>
        <a:xfrm rot="10800000">
          <a:off x="5101494" y="1810226"/>
          <a:ext cx="2215991" cy="221249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1519 – Fernão de Magalhães inicia a primeira  viagem de circunavegação através do mundo, terminada em 1521.</a:t>
          </a:r>
        </a:p>
      </dsp:txBody>
      <dsp:txXfrm rot="10800000">
        <a:off x="5169536" y="1810226"/>
        <a:ext cx="2079907" cy="21444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40E8A-81C1-4C12-A15E-2C8F14C46C37}">
      <dsp:nvSpPr>
        <dsp:cNvPr id="0" name=""/>
        <dsp:cNvSpPr/>
      </dsp:nvSpPr>
      <dsp:spPr>
        <a:xfrm rot="5400000">
          <a:off x="4675496" y="-1820085"/>
          <a:ext cx="970755" cy="4857293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800" kern="1200" dirty="0"/>
            <a:t>1524 – </a:t>
          </a:r>
          <a:r>
            <a:rPr lang="pt-BR" sz="800" kern="1200" dirty="0" err="1"/>
            <a:t>giovani</a:t>
          </a:r>
          <a:r>
            <a:rPr lang="pt-BR" sz="800" kern="1200" dirty="0"/>
            <a:t> </a:t>
          </a:r>
          <a:r>
            <a:rPr lang="pt-BR" sz="800" kern="1200" dirty="0" err="1"/>
            <a:t>verrazono</a:t>
          </a:r>
          <a:r>
            <a:rPr lang="pt-BR" sz="800" kern="1200" dirty="0"/>
            <a:t>, italiano que navegara a serviço da França, explorou a vasta região da America do norte.</a:t>
          </a:r>
        </a:p>
        <a:p>
          <a:pPr marL="57150" lvl="1" indent="-57150" algn="l" defTabSz="355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800" kern="1200" dirty="0"/>
            <a:t>1534 – Jacques </a:t>
          </a:r>
          <a:r>
            <a:rPr lang="pt-BR" sz="800" kern="1200" dirty="0" err="1"/>
            <a:t>Cartier</a:t>
          </a:r>
          <a:r>
            <a:rPr lang="pt-BR" sz="800" kern="1200" dirty="0"/>
            <a:t> explorou a região do atual Canadá, navegando pelo rio São Lourenço.</a:t>
          </a:r>
        </a:p>
      </dsp:txBody>
      <dsp:txXfrm rot="-5400000">
        <a:off x="2732227" y="170572"/>
        <a:ext cx="4809905" cy="875979"/>
      </dsp:txXfrm>
    </dsp:sp>
    <dsp:sp modelId="{01812E53-5580-41E1-A65F-CABEB61E7C87}">
      <dsp:nvSpPr>
        <dsp:cNvPr id="0" name=""/>
        <dsp:cNvSpPr/>
      </dsp:nvSpPr>
      <dsp:spPr>
        <a:xfrm>
          <a:off x="0" y="1838"/>
          <a:ext cx="2732227" cy="121344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b="1" kern="1200"/>
            <a:t>França</a:t>
          </a:r>
        </a:p>
      </dsp:txBody>
      <dsp:txXfrm>
        <a:off x="59235" y="61073"/>
        <a:ext cx="2613757" cy="1094974"/>
      </dsp:txXfrm>
    </dsp:sp>
    <dsp:sp modelId="{6180144F-3DEB-40DD-804D-A23B29787D36}">
      <dsp:nvSpPr>
        <dsp:cNvPr id="0" name=""/>
        <dsp:cNvSpPr/>
      </dsp:nvSpPr>
      <dsp:spPr>
        <a:xfrm rot="5400000">
          <a:off x="4675496" y="-545969"/>
          <a:ext cx="970755" cy="4857293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800" kern="1200" dirty="0"/>
            <a:t>1497 – Giovanni Cobato, Italiano que navegara a serviço da Inglaterra atingiu a America do Norte, na região do Canadá.</a:t>
          </a:r>
        </a:p>
        <a:p>
          <a:pPr marL="57150" lvl="1" indent="-57150" algn="l" defTabSz="355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800" kern="1200" dirty="0"/>
            <a:t>1577 – Francis </a:t>
          </a:r>
          <a:r>
            <a:rPr lang="pt-BR" sz="800" kern="1200" dirty="0" err="1"/>
            <a:t>Drake</a:t>
          </a:r>
          <a:r>
            <a:rPr lang="pt-BR" sz="800" kern="1200" dirty="0"/>
            <a:t>, pirata Inglês, empreendeu a segunda viagem de circunavegação, assaltado navios espanhóis.</a:t>
          </a:r>
        </a:p>
        <a:p>
          <a:pPr marL="57150" lvl="1" indent="-57150" algn="l" defTabSz="355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800" kern="1200" dirty="0"/>
            <a:t>1609 – O inglês Henry Hudson, navegando a serviço da Holanda, descobriu nos Estados Unidos o rio que atualmente leva os eu nome (rio Hudson)</a:t>
          </a:r>
        </a:p>
      </dsp:txBody>
      <dsp:txXfrm rot="-5400000">
        <a:off x="2732227" y="1444688"/>
        <a:ext cx="4809905" cy="875979"/>
      </dsp:txXfrm>
    </dsp:sp>
    <dsp:sp modelId="{49DA0444-19FF-4E2E-9402-52F5DDCDF111}">
      <dsp:nvSpPr>
        <dsp:cNvPr id="0" name=""/>
        <dsp:cNvSpPr/>
      </dsp:nvSpPr>
      <dsp:spPr>
        <a:xfrm>
          <a:off x="0" y="1275955"/>
          <a:ext cx="2732227" cy="121344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kern="1200"/>
            <a:t>Inglaterra</a:t>
          </a:r>
        </a:p>
      </dsp:txBody>
      <dsp:txXfrm>
        <a:off x="59235" y="1335190"/>
        <a:ext cx="2613757" cy="1094974"/>
      </dsp:txXfrm>
    </dsp:sp>
    <dsp:sp modelId="{27C0DE2B-EB63-477E-B7E9-DCA20DF728A3}">
      <dsp:nvSpPr>
        <dsp:cNvPr id="0" name=""/>
        <dsp:cNvSpPr/>
      </dsp:nvSpPr>
      <dsp:spPr>
        <a:xfrm rot="5400000">
          <a:off x="4675496" y="728147"/>
          <a:ext cx="970755" cy="4857293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800" kern="1200" dirty="0"/>
            <a:t>1624- Os Holandeses, patrocinados pela Companhia das Índias Ocidentais, invadiram a Bahia, no Brasil.</a:t>
          </a:r>
        </a:p>
        <a:p>
          <a:pPr marL="57150" lvl="1" indent="-57150" algn="l" defTabSz="355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800" kern="1200" dirty="0"/>
            <a:t>1630  - Forçados a se retirar da Bahia, os holandeses atacaram Pernambuco e conquistaram a região açucareira. Permaneceram no Brasil até 1654.</a:t>
          </a:r>
        </a:p>
      </dsp:txBody>
      <dsp:txXfrm rot="-5400000">
        <a:off x="2732227" y="2718804"/>
        <a:ext cx="4809905" cy="875979"/>
      </dsp:txXfrm>
    </dsp:sp>
    <dsp:sp modelId="{F66BFBFD-DB80-4E32-AE3C-9B30A5739D41}">
      <dsp:nvSpPr>
        <dsp:cNvPr id="0" name=""/>
        <dsp:cNvSpPr/>
      </dsp:nvSpPr>
      <dsp:spPr>
        <a:xfrm>
          <a:off x="0" y="2550071"/>
          <a:ext cx="2732227" cy="121344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b="1" kern="1200"/>
            <a:t>Holanda</a:t>
          </a:r>
        </a:p>
      </dsp:txBody>
      <dsp:txXfrm>
        <a:off x="59235" y="2609306"/>
        <a:ext cx="2613757" cy="1094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6A2D-B459-46C3-B080-02C399594DA0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9C3F-291F-4FFA-AD9C-4A9004873296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316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6A2D-B459-46C3-B080-02C399594DA0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9C3F-291F-4FFA-AD9C-4A900487329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9003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6A2D-B459-46C3-B080-02C399594DA0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9C3F-291F-4FFA-AD9C-4A900487329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36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6A2D-B459-46C3-B080-02C399594DA0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9C3F-291F-4FFA-AD9C-4A900487329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879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6A2D-B459-46C3-B080-02C399594DA0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9C3F-291F-4FFA-AD9C-4A9004873296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0588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6A2D-B459-46C3-B080-02C399594DA0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9C3F-291F-4FFA-AD9C-4A900487329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957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6A2D-B459-46C3-B080-02C399594DA0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9C3F-291F-4FFA-AD9C-4A900487329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213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6A2D-B459-46C3-B080-02C399594DA0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9C3F-291F-4FFA-AD9C-4A900487329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124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6A2D-B459-46C3-B080-02C399594DA0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9C3F-291F-4FFA-AD9C-4A900487329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4342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4026A2D-B459-46C3-B080-02C399594DA0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029C3F-291F-4FFA-AD9C-4A900487329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3241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6A2D-B459-46C3-B080-02C399594DA0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9C3F-291F-4FFA-AD9C-4A900487329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12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4026A2D-B459-46C3-B080-02C399594DA0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8029C3F-291F-4FFA-AD9C-4A9004873296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11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Expansão Européia e conquista da America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Prof° Bruno Ferreira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D33442-D148-4775-BF80-91F053E5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/>
              <a:t>Questões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2394" y="1224619"/>
            <a:ext cx="4088720" cy="4088720"/>
          </a:xfrm>
          <a:prstGeom prst="rect">
            <a:avLst/>
          </a:prstGeom>
          <a:noFill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EF2C47-53DA-4F9F-918A-F6057C8EB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 sz="1400"/>
              <a:t>1 – Aponte os fatores que impulsionaram a expansão </a:t>
            </a:r>
            <a:r>
              <a:rPr lang="pt-BR" sz="1400" err="1"/>
              <a:t>maritimo-comercial</a:t>
            </a:r>
            <a:r>
              <a:rPr lang="pt-BR" sz="1400"/>
              <a:t>.</a:t>
            </a:r>
          </a:p>
          <a:p>
            <a:r>
              <a:rPr lang="pt-BR" sz="1400"/>
              <a:t>2 – Responda.</a:t>
            </a:r>
          </a:p>
          <a:p>
            <a:r>
              <a:rPr lang="pt-BR" sz="1400"/>
              <a:t>A – Antes da expansão marítima, como os produtos orientais chegavam à Europa? Quem monopolizava esse comércio?</a:t>
            </a:r>
          </a:p>
          <a:p>
            <a:r>
              <a:rPr lang="pt-BR" sz="1400"/>
              <a:t>B – Qual a relação entre Estados modernos e expansão marítima?</a:t>
            </a:r>
          </a:p>
          <a:p>
            <a:r>
              <a:rPr lang="pt-BR" sz="1400"/>
              <a:t>C – quais desenvolvimentos científicos tecnológicos auxiliaram as grandes navegações.</a:t>
            </a:r>
          </a:p>
          <a:p>
            <a:r>
              <a:rPr lang="pt-BR" sz="1400"/>
              <a:t>3 – Faça uma dissertação </a:t>
            </a:r>
          </a:p>
          <a:p>
            <a:r>
              <a:rPr lang="pt-BR" sz="1400"/>
              <a:t>(aproximadamente 15 linhas)?</a:t>
            </a:r>
          </a:p>
          <a:p>
            <a:endParaRPr lang="pt-BR" sz="1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5E068D-E677-4E1B-8CE2-8CE1826A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AD6E12-8A58-4D86-AACD-D58C4B256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117FFB-7D4E-4D52-B166-D05F95533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3EC7C-6902-4F27-A200-527BA6DDA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0100" y="5252936"/>
            <a:ext cx="7543800" cy="1028715"/>
          </a:xfrm>
        </p:spPr>
        <p:txBody>
          <a:bodyPr>
            <a:normAutofit/>
          </a:bodyPr>
          <a:lstStyle/>
          <a:p>
            <a:pPr algn="ctr"/>
            <a:r>
              <a:rPr lang="pt-BR">
                <a:solidFill>
                  <a:srgbClr val="FFFFFF"/>
                </a:solidFill>
              </a:rPr>
              <a:t>Navegações Portuguesas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4B1C72-351A-4E50-ADCF-6CA38D439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113298"/>
              </p:ext>
            </p:extLst>
          </p:nvPr>
        </p:nvGraphicFramePr>
        <p:xfrm>
          <a:off x="482599" y="643467"/>
          <a:ext cx="8175358" cy="361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8" name="Rectangle 70">
            <a:extLst>
              <a:ext uri="{FF2B5EF4-FFF2-40B4-BE49-F238E27FC236}">
                <a16:creationId xmlns:a16="http://schemas.microsoft.com/office/drawing/2014/main" id="{34D33442-D148-4775-BF80-91F053E5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 sz="3700"/>
              <a:t>Etapas da expansão portuguesa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2394" y="672967"/>
            <a:ext cx="4088720" cy="5192025"/>
          </a:xfrm>
          <a:prstGeom prst="rect">
            <a:avLst/>
          </a:prstGeom>
          <a:noFill/>
        </p:spPr>
      </p:pic>
      <p:cxnSp>
        <p:nvCxnSpPr>
          <p:cNvPr id="6149" name="Straight Connector 72">
            <a:extLst>
              <a:ext uri="{FF2B5EF4-FFF2-40B4-BE49-F238E27FC236}">
                <a16:creationId xmlns:a16="http://schemas.microsoft.com/office/drawing/2014/main" id="{E8EF2C47-53DA-4F9F-918A-F6057C8EB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 sz="1400"/>
              <a:t>A expansão  marítima portuguesa teve como marco inaugural a conquista de Ceuta, em 1415, no norte da África.</a:t>
            </a:r>
          </a:p>
          <a:p>
            <a:r>
              <a:rPr lang="pt-BR" sz="1400"/>
              <a:t>Sob a direção de D. Henrique, que recebeu o titulo de O Navegador, a Chamada Escola de Sagres tornou-se  o mais avançado centro de navegação da época a escola de Sagres.</a:t>
            </a:r>
          </a:p>
          <a:p>
            <a:r>
              <a:rPr lang="pt-BR" sz="1400"/>
              <a:t>Navegando pela costa do continente africano, os portugueses foram estabelecendo feitorias ( postos comerciais) onde realizava comercio por volta de 1550 cerca de 10% da população de Lisboa era constituída de escravos negros.</a:t>
            </a:r>
          </a:p>
          <a:p>
            <a:r>
              <a:rPr lang="pt-BR" sz="1400"/>
              <a:t>A grande aventura marítima portuguesa foi feita por Vasco da Gama</a:t>
            </a:r>
          </a:p>
          <a:p>
            <a:endParaRPr lang="pt-BR" sz="1400"/>
          </a:p>
        </p:txBody>
      </p:sp>
      <p:sp>
        <p:nvSpPr>
          <p:cNvPr id="6150" name="Rectangle 74">
            <a:extLst>
              <a:ext uri="{FF2B5EF4-FFF2-40B4-BE49-F238E27FC236}">
                <a16:creationId xmlns:a16="http://schemas.microsoft.com/office/drawing/2014/main" id="{BD5E068D-E677-4E1B-8CE2-8CE1826A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9AD6E12-8A58-4D86-AACD-D58C4B256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7008D65-4C48-4CAB-8600-9F4C427CE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D286FC8-DD5D-4402-A2C0-8739BDAFE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CC23917-FA20-4DBD-BA3C-868A3EA84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6193" b="18101"/>
          <a:stretch/>
        </p:blipFill>
        <p:spPr bwMode="auto">
          <a:xfrm>
            <a:off x="-24" y="10"/>
            <a:ext cx="9144023" cy="4915066"/>
          </a:xfrm>
          <a:prstGeom prst="rect">
            <a:avLst/>
          </a:prstGeom>
          <a:noFill/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641B99F2-7904-4E8D-871E-2889D858E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98897" y="5120640"/>
            <a:ext cx="75438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dirty="0" err="1">
                <a:solidFill>
                  <a:srgbClr val="FFFFFF"/>
                </a:solidFill>
              </a:rPr>
              <a:t>Navegação</a:t>
            </a:r>
            <a:r>
              <a:rPr lang="en-US" sz="3100" dirty="0">
                <a:solidFill>
                  <a:srgbClr val="FFFFFF"/>
                </a:solidFill>
              </a:rPr>
              <a:t> Portuguesa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5B8B851-9639-4B29-9E80-42FDE755E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1D1D1210-3BD3-4C6E-AD1B-07BFB5ABD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E4947F56-9DBB-4FF9-ABF2-5B7B3C7B5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2">
            <a:extLst>
              <a:ext uri="{FF2B5EF4-FFF2-40B4-BE49-F238E27FC236}">
                <a16:creationId xmlns:a16="http://schemas.microsoft.com/office/drawing/2014/main" id="{B6E21A4B-9996-44C9-AE8B-9B156A6CD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AA95A4F-6851-483E-8C86-31AA85F75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67B80F-DC96-4AB3-BCAC-07B698F6F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56978" y="4343400"/>
            <a:ext cx="24003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102C23A-5B68-4151-A35E-69055BD5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16C535E-8900-4C12-9B34-681C17AD5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787773"/>
              </p:ext>
            </p:extLst>
          </p:nvPr>
        </p:nvGraphicFramePr>
        <p:xfrm>
          <a:off x="457200" y="476672"/>
          <a:ext cx="822960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alphaModFix amt="35000"/>
          </a:blip>
          <a:srcRect t="196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3803206-03B2-415D-854C-2C5B62FA2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tx1"/>
                </a:solidFill>
              </a:rPr>
              <a:t>Perigo nos navios</a:t>
            </a:r>
            <a:br>
              <a:rPr lang="pt-BR">
                <a:solidFill>
                  <a:schemeClr val="tx1"/>
                </a:solidFill>
              </a:rPr>
            </a:br>
            <a:r>
              <a:rPr lang="pt-BR">
                <a:solidFill>
                  <a:schemeClr val="tx1"/>
                </a:solidFill>
              </a:rPr>
              <a:t>Os riscos das longas viagens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023360"/>
          </a:xfrm>
        </p:spPr>
        <p:txBody>
          <a:bodyPr>
            <a:normAutofit/>
          </a:bodyPr>
          <a:lstStyle/>
          <a:p>
            <a:r>
              <a:rPr lang="pt-BR" sz="1700">
                <a:solidFill>
                  <a:schemeClr val="tx1"/>
                </a:solidFill>
              </a:rPr>
              <a:t>A expansão marítima pelo Atlântico, nos séculos XV e XVI, consumiu muito dinheiro e também  muitas vidas. Bastava uma tempestade, com ventos fortes e vagalhões imensos, e o navio podia sofrer  rombos no casco ou ter seus monstros e velas arrancadas. Os naufrágios eram frequentes.</a:t>
            </a:r>
          </a:p>
          <a:p>
            <a:r>
              <a:rPr lang="pt-BR" sz="1700">
                <a:solidFill>
                  <a:schemeClr val="tx1"/>
                </a:solidFill>
              </a:rPr>
              <a:t>A vida dos marinheiros nos  navios poderia muitos sofrimentos. Os alojamentos da tripulação eram rústicos e apertados. As viagens eram longas e muito desconfortável. De Lisboa ao nordeste do Brasil, o percurso durava cerca de dois meses. A ausência prolongado de legumes e verduras (fontes de vitamina C) na alimentação causava uma doença, comum entre marinheiros, chamada escorbuto.</a:t>
            </a:r>
          </a:p>
          <a:p>
            <a:r>
              <a:rPr lang="pt-BR" sz="1700">
                <a:solidFill>
                  <a:schemeClr val="tx1"/>
                </a:solidFill>
              </a:rPr>
              <a:t>Alem disso, as más condições de armazenamento das viveres obrigava a tripulação a, por exemplo, beber água malcheiroso ou comer produtos deteriorados, como bolachas já atacadas por fungos ou insetos. Houve viagens, como a circunavegação de Fernão de Magalhães (1519 – 1521), em que, esgotados os mantimentos, tripulação teve de comer  pedaços de couro amolecidos na água do mar, serragem de madeira e até ratos.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FACB568-8468-4614-A6E4-261EBDA09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45FF02C-05A6-4CDB-A951-31C5BD330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1785" y="643466"/>
            <a:ext cx="2078455" cy="5225627"/>
          </a:xfrm>
        </p:spPr>
        <p:txBody>
          <a:bodyPr anchor="ctr">
            <a:normAutofit/>
          </a:bodyPr>
          <a:lstStyle/>
          <a:p>
            <a:r>
              <a:rPr lang="pt-BR" sz="3100"/>
              <a:t>Navegações Espanholas</a:t>
            </a:r>
          </a:p>
        </p:txBody>
      </p:sp>
      <p:cxnSp>
        <p:nvCxnSpPr>
          <p:cNvPr id="16" name="Straight Connector 9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31539" y="1570271"/>
            <a:ext cx="0" cy="3200400"/>
          </a:xfrm>
          <a:prstGeom prst="line">
            <a:avLst/>
          </a:prstGeom>
          <a:ln w="31750">
            <a:solidFill>
              <a:schemeClr val="accent4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ço Reservado para Conteúdo 2"/>
          <p:cNvSpPr>
            <a:spLocks noGrp="1"/>
          </p:cNvSpPr>
          <p:nvPr>
            <p:ph idx="1"/>
          </p:nvPr>
        </p:nvSpPr>
        <p:spPr>
          <a:xfrm>
            <a:off x="3263264" y="643466"/>
            <a:ext cx="5171980" cy="5225628"/>
          </a:xfrm>
        </p:spPr>
        <p:txBody>
          <a:bodyPr anchor="ctr">
            <a:normAutofit/>
          </a:bodyPr>
          <a:lstStyle/>
          <a:p>
            <a:r>
              <a:rPr lang="pt-BR" sz="1700"/>
              <a:t>Em 1492 os reis Fernando e Isabel, dispuseram-se patrocinar a viagem do navegador genovês Cristovão Colombo  que havia planejado um novo plano para ir para as índias.</a:t>
            </a:r>
          </a:p>
          <a:p>
            <a:r>
              <a:rPr lang="pt-BR" sz="1700"/>
              <a:t>Colombo convicto que a terra era redonda, pretendia atingir o leste viajando em direção a oeste porem entre Europa e Ásia havia um outro continente, a America.</a:t>
            </a:r>
          </a:p>
          <a:p>
            <a:r>
              <a:rPr lang="pt-BR" sz="1700"/>
              <a:t>Com três caravelas (Santa, Maria, Pinta e </a:t>
            </a:r>
            <a:r>
              <a:rPr lang="pt-BR" sz="1700" err="1"/>
              <a:t>Niña</a:t>
            </a:r>
            <a:r>
              <a:rPr lang="pt-BR" sz="1700"/>
              <a:t>)  Colombo partiu de </a:t>
            </a:r>
            <a:r>
              <a:rPr lang="pt-BR" sz="1700" err="1"/>
              <a:t>Palos</a:t>
            </a:r>
            <a:r>
              <a:rPr lang="pt-BR" sz="1700"/>
              <a:t> e 3 meses depois descobriu a America pensando ter chegado ás índias, equivocadamente chamou os habitantes de índios.</a:t>
            </a:r>
          </a:p>
          <a:p>
            <a:r>
              <a:rPr lang="pt-BR" sz="1700"/>
              <a:t>Colombo morre sem saber que havia descoberto um novo continente, outros navegadores esclarecem o engano de Colombo entre eles Américo Vespúcio em sua homenagem o continente recebeu o nome de America.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4C15B19B-E7BB-4060-B12F-3CDA8EF16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336792"/>
            <a:ext cx="9141619" cy="5212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7008D65-4C48-4CAB-8600-9F4C427CE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D286FC8-DD5D-4402-A2C0-8739BDAFE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CC23917-FA20-4DBD-BA3C-868A3EA84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3391" b="19821"/>
          <a:stretch/>
        </p:blipFill>
        <p:spPr bwMode="auto">
          <a:xfrm>
            <a:off x="-24" y="10"/>
            <a:ext cx="9144023" cy="4915066"/>
          </a:xfrm>
          <a:prstGeom prst="rect">
            <a:avLst/>
          </a:prstGeom>
          <a:noFill/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641B99F2-7904-4E8D-871E-2889D858E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98897" y="5120640"/>
            <a:ext cx="75438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dirty="0" err="1">
                <a:solidFill>
                  <a:srgbClr val="FFFFFF"/>
                </a:solidFill>
              </a:rPr>
              <a:t>Navegações</a:t>
            </a:r>
            <a:endParaRPr lang="en-US" sz="3100" dirty="0">
              <a:solidFill>
                <a:srgbClr val="FFFFFF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5B8B851-9639-4B29-9E80-42FDE755E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Outros Navegadores Espanhóis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108777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008D65-4C48-4CAB-8600-9F4C427CE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286FC8-DD5D-4402-A2C0-8739BDAFE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C23917-FA20-4DBD-BA3C-868A3EA84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spaço Reservado para Conteúdo 3" descr="uniaoeuropeia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8841" b="1"/>
          <a:stretch/>
        </p:blipFill>
        <p:spPr>
          <a:xfrm>
            <a:off x="-24" y="10"/>
            <a:ext cx="9144023" cy="491506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41B99F2-7904-4E8D-871E-2889D858E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98897" y="5120640"/>
            <a:ext cx="75438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dirty="0" err="1">
                <a:solidFill>
                  <a:srgbClr val="FFFFFF"/>
                </a:solidFill>
              </a:rPr>
              <a:t>Dominio</a:t>
            </a:r>
            <a:r>
              <a:rPr lang="en-US" sz="3100" dirty="0">
                <a:solidFill>
                  <a:srgbClr val="FFFFFF"/>
                </a:solidFill>
              </a:rPr>
              <a:t> </a:t>
            </a:r>
            <a:r>
              <a:rPr lang="en-US" sz="3100" dirty="0" err="1">
                <a:solidFill>
                  <a:srgbClr val="FFFFFF"/>
                </a:solidFill>
              </a:rPr>
              <a:t>Iberico</a:t>
            </a:r>
            <a:endParaRPr lang="en-US" sz="3100" dirty="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B8B851-9639-4B29-9E80-42FDE755E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52" name="Rectangle 70">
            <a:extLst>
              <a:ext uri="{FF2B5EF4-FFF2-40B4-BE49-F238E27FC236}">
                <a16:creationId xmlns:a16="http://schemas.microsoft.com/office/drawing/2014/main" id="{236368CE-AF00-47F0-88CD-D862F6275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 sz="3700"/>
              <a:t>Os Europeus Conquistaram o Mundo</a:t>
            </a:r>
          </a:p>
        </p:txBody>
      </p:sp>
      <p:pic>
        <p:nvPicPr>
          <p:cNvPr id="27650" name="Picture 2" descr="http://veja.abril.com.br/idade/exclusivo/perguntas_respostas/uniao-europeia/imagens/uniao-europeia-bandeiras-paises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5499" y="2291071"/>
            <a:ext cx="3000986" cy="2012425"/>
          </a:xfrm>
          <a:prstGeom prst="rect">
            <a:avLst/>
          </a:prstGeom>
          <a:noFill/>
        </p:spPr>
      </p:pic>
      <p:cxnSp>
        <p:nvCxnSpPr>
          <p:cNvPr id="27653" name="Straight Connector 72">
            <a:extLst>
              <a:ext uri="{FF2B5EF4-FFF2-40B4-BE49-F238E27FC236}">
                <a16:creationId xmlns:a16="http://schemas.microsoft.com/office/drawing/2014/main" id="{05DA45A8-E2EA-4AC4-B129-9C17785C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 sz="1700"/>
              <a:t>Sucessão de Crises provocou mudanças na Sociedade europeia.</a:t>
            </a:r>
          </a:p>
          <a:p>
            <a:r>
              <a:rPr lang="pt-BR" sz="1700"/>
              <a:t>A Europa precisava crescer economicamente.</a:t>
            </a:r>
          </a:p>
          <a:p>
            <a:r>
              <a:rPr lang="pt-BR" sz="1700"/>
              <a:t>Foi no sistema capitalista que crescia que se encontra a solução.</a:t>
            </a:r>
          </a:p>
          <a:p>
            <a:r>
              <a:rPr lang="pt-BR" sz="1700"/>
              <a:t>Impulsionado pela expansão marítima, resultando descobrimento de novas rotas de comercio para o oriente e a conquista e colonização da América.</a:t>
            </a:r>
          </a:p>
          <a:p>
            <a:r>
              <a:rPr lang="pt-BR" sz="1700"/>
              <a:t>Fatores econômicos, sociais, políticos e culturais concorreram para a expansão marítima e comercial europeia.</a:t>
            </a:r>
          </a:p>
          <a:p>
            <a:endParaRPr lang="pt-BR" sz="1700"/>
          </a:p>
        </p:txBody>
      </p:sp>
      <p:sp>
        <p:nvSpPr>
          <p:cNvPr id="27654" name="Rectangle 74">
            <a:extLst>
              <a:ext uri="{FF2B5EF4-FFF2-40B4-BE49-F238E27FC236}">
                <a16:creationId xmlns:a16="http://schemas.microsoft.com/office/drawing/2014/main" id="{1011F05C-FD37-486B-9F4E-653308776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55" name="Rectangle 76">
            <a:extLst>
              <a:ext uri="{FF2B5EF4-FFF2-40B4-BE49-F238E27FC236}">
                <a16:creationId xmlns:a16="http://schemas.microsoft.com/office/drawing/2014/main" id="{9B3C60A3-4E82-45D1-8328-7440A9EB4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6" name="Rectangle 70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7" name="Rectangle 72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2103875"/>
          </a:xfrm>
        </p:spPr>
        <p:txBody>
          <a:bodyPr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Tratado de Tordesilhas: a divisão do Novo Mundo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69278" y="2653800"/>
            <a:ext cx="2313633" cy="3335519"/>
          </a:xfrm>
        </p:spPr>
        <p:txBody>
          <a:bodyPr>
            <a:normAutofit/>
          </a:bodyPr>
          <a:lstStyle/>
          <a:p>
            <a:r>
              <a:rPr lang="pt-BR" sz="1300">
                <a:solidFill>
                  <a:srgbClr val="FFFFFF"/>
                </a:solidFill>
              </a:rPr>
              <a:t>A igreja intermediu o tratado que dividia a terra entre a Espanha e Portugal.</a:t>
            </a:r>
          </a:p>
          <a:p>
            <a:r>
              <a:rPr lang="pt-BR" sz="1300">
                <a:solidFill>
                  <a:srgbClr val="FFFFFF"/>
                </a:solidFill>
              </a:rPr>
              <a:t>Ficou conhecido como tratado de Tordesilhas.</a:t>
            </a:r>
          </a:p>
          <a:p>
            <a:r>
              <a:rPr lang="pt-BR" sz="1300">
                <a:solidFill>
                  <a:srgbClr val="FFFFFF"/>
                </a:solidFill>
              </a:rPr>
              <a:t>Frances, Holandeses e ingleses reagiram a respeito do tratado.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7035" r="12423" b="1"/>
          <a:stretch/>
        </p:blipFill>
        <p:spPr bwMode="auto">
          <a:xfrm>
            <a:off x="3056282" y="10"/>
            <a:ext cx="6083454" cy="6857990"/>
          </a:xfrm>
          <a:prstGeom prst="rect">
            <a:avLst/>
          </a:prstGeom>
          <a:noFill/>
        </p:spPr>
      </p:pic>
      <p:sp>
        <p:nvSpPr>
          <p:cNvPr id="8198" name="Rectangle 74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 sz="3400"/>
              <a:t>O “Descobrimento” do Brasil: Inicio da Conquista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1288" r="19971" b="-2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 sz="1300"/>
              <a:t>Vasco da Gama descobre o novo caminho e retornar com grande carregamento de especiarias, superando  o lucro em sessenta vezes.</a:t>
            </a:r>
          </a:p>
          <a:p>
            <a:r>
              <a:rPr lang="pt-BR" sz="1300"/>
              <a:t>D Manuel resolve levar uma esquadra para as Índias para estabelecer uma solida relação</a:t>
            </a:r>
          </a:p>
          <a:p>
            <a:r>
              <a:rPr lang="pt-BR" sz="1300"/>
              <a:t>A Onde tinha 13 navios, 1500 pessoas e sob o comando de Pedro Álvares Cabral, fidalgo nobre de 32 anos, sem grande experiência marítima.</a:t>
            </a:r>
          </a:p>
          <a:p>
            <a:r>
              <a:rPr lang="pt-BR" sz="1300"/>
              <a:t>Ela partiu em 09 de março de 1500. No dia 22 de abril, um monte foi avistado, por estarem na semana da páscoa deram o nome de monte pascoal e depois a terra foi batizada de Vera Cruz e posteriormente de terra de Santa cruz.</a:t>
            </a:r>
          </a:p>
          <a:p>
            <a:r>
              <a:rPr lang="pt-BR" sz="1300"/>
              <a:t>1503 – Deram o nome de Brasil devida a quantidade de pau-brasil existente no litoral.</a:t>
            </a:r>
          </a:p>
          <a:p>
            <a:r>
              <a:rPr lang="pt-BR" sz="1300"/>
              <a:t>Em carta o escrivão  “ Pero Vaz de Caminha” escreve ao Rei.</a:t>
            </a:r>
          </a:p>
          <a:p>
            <a:endParaRPr lang="pt-BR" sz="13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/>
              <a:t>Carta de Caminha</a:t>
            </a:r>
          </a:p>
        </p:txBody>
      </p:sp>
      <p:pic>
        <p:nvPicPr>
          <p:cNvPr id="2050" name="Picture 2" descr="http://www.portalsaofrancisco.com.br/alfa/carta-de-pero-vaz-de-caminha/imagens/pero-vaz-de-caminha.jpg"/>
          <p:cNvPicPr>
            <a:picLocks noChangeAspect="1" noChangeArrowheads="1"/>
          </p:cNvPicPr>
          <p:nvPr/>
        </p:nvPicPr>
        <p:blipFill rotWithShape="1">
          <a:blip r:embed="rId2" cstate="print"/>
          <a:srcRect l="17551" r="20751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 i="1">
                <a:latin typeface="Harlow Solid Italic" pitchFamily="82" charset="0"/>
              </a:rPr>
              <a:t>Esta Terra, senhor é muito chã e muito formosa. Nela até agora não podemos saber se haja ouro, nem prata, nem nenhuma coisa de metal...; porém a terra em si é de muito bons ares; as águas são muitas, infindas; em tal maneira é graciosa, que, querendo-a aproveitar; </a:t>
            </a:r>
            <a:r>
              <a:rPr lang="pt-BR" i="1" err="1">
                <a:latin typeface="Harlow Solid Italic" pitchFamily="82" charset="0"/>
              </a:rPr>
              <a:t>dar-se-a</a:t>
            </a:r>
            <a:r>
              <a:rPr lang="pt-BR" i="1">
                <a:latin typeface="Harlow Solid Italic" pitchFamily="82" charset="0"/>
              </a:rPr>
              <a:t> nela de tudo; porém o melhor fruto, que nela se pode fazer, me parece que será salvar essa gente</a:t>
            </a:r>
            <a:r>
              <a:rPr lang="pt-BR" i="1"/>
              <a:t>...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4D33442-D148-4775-BF80-91F053E5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 dirty="0" err="1"/>
              <a:t>Indigenas</a:t>
            </a:r>
            <a:endParaRPr lang="pt-BR" dirty="0"/>
          </a:p>
        </p:txBody>
      </p:sp>
      <p:pic>
        <p:nvPicPr>
          <p:cNvPr id="1026" name="Picture 2" descr="http://www.brasilescola.com/upload/e/Indios%20Escravidao%20-%20BRESCOLA.jpg"/>
          <p:cNvPicPr>
            <a:picLocks noChangeAspect="1" noChangeArrowheads="1"/>
          </p:cNvPicPr>
          <p:nvPr/>
        </p:nvPicPr>
        <p:blipFill rotWithShape="1">
          <a:blip r:embed="rId2" cstate="print"/>
          <a:srcRect l="10059" r="50310" b="2"/>
          <a:stretch/>
        </p:blipFill>
        <p:spPr bwMode="auto">
          <a:xfrm>
            <a:off x="1193564" y="645106"/>
            <a:ext cx="2666380" cy="5247747"/>
          </a:xfrm>
          <a:prstGeom prst="rect">
            <a:avLst/>
          </a:prstGeom>
          <a:noFill/>
        </p:spPr>
      </p:pic>
      <p:cxnSp>
        <p:nvCxnSpPr>
          <p:cNvPr id="1029" name="Straight Connector 136">
            <a:extLst>
              <a:ext uri="{FF2B5EF4-FFF2-40B4-BE49-F238E27FC236}">
                <a16:creationId xmlns:a16="http://schemas.microsoft.com/office/drawing/2014/main" id="{E8EF2C47-53DA-4F9F-918A-F6057C8EB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 sz="1700"/>
              <a:t>A ultima frase da carta refere-se à tarefa de converter os “indígenas” nativos da terra, a fé cristã.</a:t>
            </a:r>
          </a:p>
          <a:p>
            <a:r>
              <a:rPr lang="pt-BR" sz="1700"/>
              <a:t>Em outros trechos da carta de caminha, fica claro que os primeiros contatos entre portugueses e indígenas, embora cautelosos, foram de cordialidade.</a:t>
            </a:r>
          </a:p>
          <a:p>
            <a:r>
              <a:rPr lang="pt-BR" sz="1700"/>
              <a:t>Mas tal relacionamento amistoso desapareceria em pouco tempo.</a:t>
            </a:r>
          </a:p>
          <a:p>
            <a:r>
              <a:rPr lang="pt-BR" sz="1700"/>
              <a:t>Surgindo uma brutalidade e confronto do conquistador com as populações </a:t>
            </a:r>
            <a:r>
              <a:rPr lang="pt-BR" sz="1700" err="1"/>
              <a:t>indigenas</a:t>
            </a:r>
            <a:r>
              <a:rPr lang="pt-BR" sz="1700"/>
              <a:t>.</a:t>
            </a:r>
          </a:p>
        </p:txBody>
      </p:sp>
      <p:sp>
        <p:nvSpPr>
          <p:cNvPr id="1030" name="Rectangle 138">
            <a:extLst>
              <a:ext uri="{FF2B5EF4-FFF2-40B4-BE49-F238E27FC236}">
                <a16:creationId xmlns:a16="http://schemas.microsoft.com/office/drawing/2014/main" id="{BD5E068D-E677-4E1B-8CE2-8CE1826A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1" name="Rectangle 140">
            <a:extLst>
              <a:ext uri="{FF2B5EF4-FFF2-40B4-BE49-F238E27FC236}">
                <a16:creationId xmlns:a16="http://schemas.microsoft.com/office/drawing/2014/main" id="{F9AD6E12-8A58-4D86-AACD-D58C4B256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874763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Navegações Francesas, Inglesas e Holandesas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pt-BR"/>
              <a:t>Com o mesmo interesse de Espanhóis e Portugueses os franceses, ingleses e holandeses se jogaram ao mar.</a:t>
            </a:r>
          </a:p>
          <a:p>
            <a:r>
              <a:rPr lang="pt-BR"/>
              <a:t>Concentrando suas navegações no atlântico norte, supondo que poderiam encontrar um passagem noroeste para a Ásia.</a:t>
            </a:r>
          </a:p>
          <a:p>
            <a:r>
              <a:rPr lang="pt-BR"/>
              <a:t>Não encontrando essas passagens tais navegações não foram infrutíferas.</a:t>
            </a:r>
          </a:p>
          <a:p>
            <a:r>
              <a:rPr lang="pt-BR"/>
              <a:t>Conseguiram a exploração e ocupação da América do Norte, além de estimular a pirataria.</a:t>
            </a:r>
          </a:p>
          <a:p>
            <a:r>
              <a:rPr lang="pt-BR"/>
              <a:t>A Inglaterra oficializou a pirataria, os piratas viraram corsários e receberam a carta do Corso.</a:t>
            </a:r>
          </a:p>
          <a:p>
            <a:r>
              <a:rPr lang="pt-BR"/>
              <a:t>A Inglaterra autorizava a pilhagem de navios desde que obtivessem lucros do saque.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2BBC7F-C278-487D-A435-69502F455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/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22960" y="4844374"/>
            <a:ext cx="7543800" cy="1188995"/>
          </a:xfrm>
        </p:spPr>
        <p:txBody>
          <a:bodyPr anchor="ctr">
            <a:normAutofit/>
          </a:bodyPr>
          <a:lstStyle/>
          <a:p>
            <a:pPr algn="ctr"/>
            <a:r>
              <a:rPr lang="pt-BR"/>
              <a:t>Principais viagens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7301067"/>
              </p:ext>
            </p:extLst>
          </p:nvPr>
        </p:nvGraphicFramePr>
        <p:xfrm>
          <a:off x="777239" y="680936"/>
          <a:ext cx="7589521" cy="376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D33442-D148-4775-BF80-91F053E5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/>
              <a:t>Questões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2394" y="1224619"/>
            <a:ext cx="4088720" cy="4088720"/>
          </a:xfrm>
          <a:prstGeom prst="rect">
            <a:avLst/>
          </a:prstGeom>
          <a:noFill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EF2C47-53DA-4F9F-918A-F6057C8EB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/>
              <a:t>1 – Mencione a impressão geral de pero </a:t>
            </a:r>
            <a:r>
              <a:rPr lang="pt-BR" err="1"/>
              <a:t>vaz</a:t>
            </a:r>
            <a:r>
              <a:rPr lang="pt-BR"/>
              <a:t> de caminha sobre as terras descobertas descrita ao rei de Portugal</a:t>
            </a:r>
          </a:p>
          <a:p>
            <a:r>
              <a:rPr lang="pt-BR"/>
              <a:t>2 – Comente os resultados gerais das navegações realizados por </a:t>
            </a:r>
            <a:r>
              <a:rPr lang="pt-BR" err="1"/>
              <a:t>franses</a:t>
            </a:r>
            <a:r>
              <a:rPr lang="pt-BR"/>
              <a:t>, ingleses e holandeses.</a:t>
            </a:r>
          </a:p>
          <a:p>
            <a:r>
              <a:rPr lang="pt-BR"/>
              <a:t>3 – Faça uma dissertação </a:t>
            </a:r>
          </a:p>
          <a:p>
            <a:r>
              <a:rPr lang="pt-BR"/>
              <a:t>(aproximadamente 15 linhas)?</a:t>
            </a:r>
          </a:p>
          <a:p>
            <a:endParaRPr lang="pt-B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5E068D-E677-4E1B-8CE2-8CE1826A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AD6E12-8A58-4D86-AACD-D58C4B256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130" y="0"/>
            <a:ext cx="759773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/>
              <a:t>Novo Caminho para o Oriente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9974" r="22427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 sz="1400"/>
              <a:t>Produtos do oriente ( cravo, canela, pimenta, noz –moscada gengibre)</a:t>
            </a:r>
          </a:p>
          <a:p>
            <a:r>
              <a:rPr lang="pt-BR" sz="1400"/>
              <a:t>Artigos de luxo (porcelana, tecidos de seda, marfim, perfumes)</a:t>
            </a:r>
          </a:p>
          <a:p>
            <a:r>
              <a:rPr lang="pt-BR" sz="1400"/>
              <a:t>Vindos da Ásia e África</a:t>
            </a:r>
          </a:p>
          <a:p>
            <a:r>
              <a:rPr lang="pt-BR" sz="1400"/>
              <a:t>No século XV o comercio era monopolizado por ricos comerciantes de Veneza navegando pelo mar mediterrâneo.</a:t>
            </a:r>
          </a:p>
          <a:p>
            <a:r>
              <a:rPr lang="pt-BR" sz="1400"/>
              <a:t>A burguesia queria novos intermediários e por isso buscaram novos caminhos para o oriente.</a:t>
            </a:r>
          </a:p>
          <a:p>
            <a:r>
              <a:rPr lang="pt-BR" sz="1400"/>
              <a:t>Os turcos conquistaram Constantinopla bloqueando o comercio de especiarias realizado pelo Mar Mediterrâneo.</a:t>
            </a:r>
          </a:p>
          <a:p>
            <a:r>
              <a:rPr lang="pt-BR" sz="1400"/>
              <a:t>Esse fato união a burguesia e comerciantes de Veneza e Genova para a busca de um novo caminho.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A7C97B8-2379-40E5-A95F-FB5E61A53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894613" y="634946"/>
            <a:ext cx="2767693" cy="1450757"/>
          </a:xfrm>
        </p:spPr>
        <p:txBody>
          <a:bodyPr>
            <a:normAutofit/>
          </a:bodyPr>
          <a:lstStyle/>
          <a:p>
            <a:r>
              <a:rPr lang="pt-BR" sz="3400"/>
              <a:t>Necessidades de Novos Mercados</a:t>
            </a:r>
          </a:p>
        </p:txBody>
      </p:sp>
      <p:pic>
        <p:nvPicPr>
          <p:cNvPr id="25602" name="Picture 2" descr="http://www.sbc-international.ch/uploads/RTEmagicC_worldcard_arrow.gif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5499" y="2025689"/>
            <a:ext cx="5182351" cy="2543190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C29A6B1-EC94-4744-BE48-B764337E9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894613" y="2198914"/>
            <a:ext cx="2767693" cy="3670180"/>
          </a:xfrm>
        </p:spPr>
        <p:txBody>
          <a:bodyPr>
            <a:normAutofit/>
          </a:bodyPr>
          <a:lstStyle/>
          <a:p>
            <a:r>
              <a:rPr lang="pt-BR"/>
              <a:t>Descobrir novos caminhos significava também novos mercados consumidores para o artesanato e manufatura europeia.</a:t>
            </a:r>
          </a:p>
          <a:p>
            <a:r>
              <a:rPr lang="pt-BR"/>
              <a:t>A Europa também buscava gêneros alimentícios e de matéria prima.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63FF3CE-53DE-41A6-A8DF-EE8A85EDC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0F0D992-B6E9-451D-A97E-B81C761D0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E8701A-52DB-48A6-ABEB-1008F5773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894613" y="634946"/>
            <a:ext cx="2767693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Falta de Metais preciosos</a:t>
            </a:r>
          </a:p>
        </p:txBody>
      </p:sp>
      <p:pic>
        <p:nvPicPr>
          <p:cNvPr id="4" name="Espaço Reservado para Conteúdo 3" descr="mercantilismo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4857" r="20051" b="-1"/>
          <a:stretch/>
        </p:blipFill>
        <p:spPr>
          <a:xfrm>
            <a:off x="475499" y="640081"/>
            <a:ext cx="5182351" cy="531440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447A81-05CC-48FD-9B4C-32CC9D0B0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5894613" y="2198913"/>
            <a:ext cx="2767693" cy="37555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Os metais preciosos europeus eram permanentemente desviados para o Oriente, na compra  de especiarias e artigos de luxo.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As minas de ouro e de prata da Europa já não produziam quantidade suficiente de metais para a cunhagem de moeda.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Assim os europeus buscavam novas jazidas em outras regiões.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8918AB-02A8-4827-97BF-BE020E1C3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9283AE-A8E0-48B5-BEA3-B27BC6C67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A7C97B8-2379-40E5-A95F-FB5E61A53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894613" y="634946"/>
            <a:ext cx="2767693" cy="1450757"/>
          </a:xfrm>
        </p:spPr>
        <p:txBody>
          <a:bodyPr>
            <a:normAutofit/>
          </a:bodyPr>
          <a:lstStyle/>
          <a:p>
            <a:r>
              <a:rPr lang="pt-BR" sz="3400"/>
              <a:t>Interesse dos Estados Nacionais</a:t>
            </a:r>
          </a:p>
        </p:txBody>
      </p:sp>
      <p:pic>
        <p:nvPicPr>
          <p:cNvPr id="23554" name="Picture 2" descr="http://1.bp.blogspot.com/-0IWjx_NWbHk/TdCnKqo1wAI/AAAAAAAAA7E/DtiIykJO9QI/s320/rei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5499" y="706108"/>
            <a:ext cx="5182351" cy="5182351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C29A6B1-EC94-4744-BE48-B764337E9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894613" y="2198914"/>
            <a:ext cx="2767693" cy="3670180"/>
          </a:xfrm>
        </p:spPr>
        <p:txBody>
          <a:bodyPr>
            <a:normAutofit/>
          </a:bodyPr>
          <a:lstStyle/>
          <a:p>
            <a:r>
              <a:rPr lang="pt-BR"/>
              <a:t>As novas monarquias tinham interesse mercantis.</a:t>
            </a:r>
          </a:p>
          <a:p>
            <a:r>
              <a:rPr lang="pt-BR"/>
              <a:t>A expansão comercial aumentaria o poder do rei, manteria o privilegio da nobreza e elevaria os lucros da burguesia, assim os Estados Nacionais deram apoio à expansão.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63FF3CE-53DE-41A6-A8DF-EE8A85EDC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0F0D992-B6E9-451D-A97E-B81C761D0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B7E8701A-52DB-48A6-ABEB-1008F5773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894613" y="634946"/>
            <a:ext cx="2767693" cy="1450757"/>
          </a:xfrm>
        </p:spPr>
        <p:txBody>
          <a:bodyPr>
            <a:normAutofit/>
          </a:bodyPr>
          <a:lstStyle/>
          <a:p>
            <a:r>
              <a:rPr lang="pt-BR" sz="4400"/>
              <a:t>Propagação da fé Cristã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1" b="15911"/>
          <a:stretch/>
        </p:blipFill>
        <p:spPr bwMode="auto">
          <a:xfrm>
            <a:off x="475499" y="640081"/>
            <a:ext cx="5182351" cy="5314406"/>
          </a:xfrm>
          <a:prstGeom prst="rect">
            <a:avLst/>
          </a:prstGeom>
          <a:noFill/>
        </p:spPr>
      </p:pic>
      <p:cxnSp>
        <p:nvCxnSpPr>
          <p:cNvPr id="2053" name="Straight Connector 72">
            <a:extLst>
              <a:ext uri="{FF2B5EF4-FFF2-40B4-BE49-F238E27FC236}">
                <a16:creationId xmlns:a16="http://schemas.microsoft.com/office/drawing/2014/main" id="{64447A81-05CC-48FD-9B4C-32CC9D0B0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894613" y="2198913"/>
            <a:ext cx="2767693" cy="3755563"/>
          </a:xfrm>
        </p:spPr>
        <p:txBody>
          <a:bodyPr>
            <a:normAutofit/>
          </a:bodyPr>
          <a:lstStyle/>
          <a:p>
            <a:r>
              <a:rPr lang="pt-BR"/>
              <a:t>Com a expansão europeia também se propagava a fé crista, assim, é impossível ignorar, nesse período, a importância da influencia religiosa e a justificativa de conquistar converter povos não – cristãos do mundo.</a:t>
            </a:r>
          </a:p>
        </p:txBody>
      </p:sp>
      <p:sp>
        <p:nvSpPr>
          <p:cNvPr id="2054" name="Rectangle 74">
            <a:extLst>
              <a:ext uri="{FF2B5EF4-FFF2-40B4-BE49-F238E27FC236}">
                <a16:creationId xmlns:a16="http://schemas.microsoft.com/office/drawing/2014/main" id="{458918AB-02A8-4827-97BF-BE020E1C3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09283AE-A8E0-48B5-BEA3-B27BC6C67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C58D234-4C66-4A1F-8F97-0CDD64DB0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/>
              <a:t>Ambição Material</a:t>
            </a:r>
          </a:p>
        </p:txBody>
      </p:sp>
      <p:pic>
        <p:nvPicPr>
          <p:cNvPr id="21506" name="Picture 2" descr="http://revistaescola.abril.com.br/img/matematica/176-Tesouro-geometria.jpg"/>
          <p:cNvPicPr>
            <a:picLocks noChangeAspect="1" noChangeArrowheads="1"/>
          </p:cNvPicPr>
          <p:nvPr/>
        </p:nvPicPr>
        <p:blipFill rotWithShape="1">
          <a:blip r:embed="rId2" cstate="print"/>
          <a:srcRect l="25574" r="26709" b="-1"/>
          <a:stretch/>
        </p:blipFill>
        <p:spPr bwMode="auto">
          <a:xfrm>
            <a:off x="475499" y="640081"/>
            <a:ext cx="3000986" cy="5314406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783D10D-285D-4110-B9FD-D0BEEDDA1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/>
              <a:t>A ambição de ter mais era  o principal motivos, sobretudo ter mais produtos orientais, ouro, enfim, enriquecer-se, projetar-se socialmente elevar seu status.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B4D1BCF-ED84-4A3E-9778-96611AEB2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674E15A-CAAD-4AED-95A1-B9B3D91B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7E8701A-52DB-48A6-ABEB-1008F5773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894613" y="634946"/>
            <a:ext cx="2767693" cy="1450757"/>
          </a:xfrm>
        </p:spPr>
        <p:txBody>
          <a:bodyPr>
            <a:normAutofit/>
          </a:bodyPr>
          <a:lstStyle/>
          <a:p>
            <a:r>
              <a:rPr lang="pt-BR" sz="4400"/>
              <a:t>Progresso Tecnológico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728" r="171" b="1"/>
          <a:stretch/>
        </p:blipFill>
        <p:spPr bwMode="auto">
          <a:xfrm>
            <a:off x="475499" y="640081"/>
            <a:ext cx="5182351" cy="5314406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4447A81-05CC-48FD-9B4C-32CC9D0B0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894613" y="2198913"/>
            <a:ext cx="2767693" cy="3755563"/>
          </a:xfrm>
        </p:spPr>
        <p:txBody>
          <a:bodyPr>
            <a:normAutofit/>
          </a:bodyPr>
          <a:lstStyle/>
          <a:p>
            <a:r>
              <a:rPr lang="pt-BR" sz="1700"/>
              <a:t>O desenvolvimento cientifico – tecnológico, que permitiu as navegações a grandes distancias.; </a:t>
            </a:r>
          </a:p>
          <a:p>
            <a:r>
              <a:rPr lang="pt-BR" sz="1700" b="1"/>
              <a:t>O desenvolvimento do uso da bússola, do astrolábio e do quadrante; a invenção da caravela pelos portugueses; o aperfeiçoamento dos mapas geográficos; e a aceitação da noção de que a terra é redonda.</a:t>
            </a:r>
          </a:p>
          <a:p>
            <a:endParaRPr lang="pt-BR" sz="17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58918AB-02A8-4827-97BF-BE020E1C3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09283AE-A8E0-48B5-BEA3-B27BC6C67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1811</Words>
  <Application>Microsoft Office PowerPoint</Application>
  <PresentationFormat>Apresentação na tela (4:3)</PresentationFormat>
  <Paragraphs>118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3" baseType="lpstr">
      <vt:lpstr>Bernard MT Condensed</vt:lpstr>
      <vt:lpstr>Calibri</vt:lpstr>
      <vt:lpstr>Calibri Light</vt:lpstr>
      <vt:lpstr>Harlow Solid Italic</vt:lpstr>
      <vt:lpstr>Retrospectiva</vt:lpstr>
      <vt:lpstr>Expansão Européia e conquista da America</vt:lpstr>
      <vt:lpstr>Os Europeus Conquistaram o Mundo</vt:lpstr>
      <vt:lpstr>Novo Caminho para o Oriente</vt:lpstr>
      <vt:lpstr>Necessidades de Novos Mercados</vt:lpstr>
      <vt:lpstr>Falta de Metais preciosos</vt:lpstr>
      <vt:lpstr>Interesse dos Estados Nacionais</vt:lpstr>
      <vt:lpstr>Propagação da fé Cristã</vt:lpstr>
      <vt:lpstr>Ambição Material</vt:lpstr>
      <vt:lpstr>Progresso Tecnológico</vt:lpstr>
      <vt:lpstr>Questões</vt:lpstr>
      <vt:lpstr>Navegações Portuguesas</vt:lpstr>
      <vt:lpstr>Etapas da expansão portuguesa</vt:lpstr>
      <vt:lpstr>Navegação Portuguesa</vt:lpstr>
      <vt:lpstr>Apresentação do PowerPoint</vt:lpstr>
      <vt:lpstr>Perigo nos navios Os riscos das longas viagens</vt:lpstr>
      <vt:lpstr>Navegações Espanholas</vt:lpstr>
      <vt:lpstr>Navegações</vt:lpstr>
      <vt:lpstr>Outros Navegadores Espanhóis</vt:lpstr>
      <vt:lpstr>Dominio Iberico</vt:lpstr>
      <vt:lpstr>Tratado de Tordesilhas: a divisão do Novo Mundo</vt:lpstr>
      <vt:lpstr>O “Descobrimento” do Brasil: Inicio da Conquista</vt:lpstr>
      <vt:lpstr>Carta de Caminha</vt:lpstr>
      <vt:lpstr>Indigenas</vt:lpstr>
      <vt:lpstr>Apresentação do PowerPoint</vt:lpstr>
      <vt:lpstr>Navegações Francesas, Inglesas e Holandesas</vt:lpstr>
      <vt:lpstr>Principais viagens</vt:lpstr>
      <vt:lpstr>Questões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Expansão Européia e conquista da America</dc:title>
  <dc:creator>BRUNO FERREIRA</dc:creator>
  <cp:lastModifiedBy>BRUNO FERREIRA</cp:lastModifiedBy>
  <cp:revision>1</cp:revision>
  <dcterms:created xsi:type="dcterms:W3CDTF">2019-06-29T22:49:27Z</dcterms:created>
  <dcterms:modified xsi:type="dcterms:W3CDTF">2019-06-29T22:49:42Z</dcterms:modified>
</cp:coreProperties>
</file>