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349" r:id="rId2"/>
    <p:sldId id="256" r:id="rId3"/>
    <p:sldId id="313" r:id="rId4"/>
    <p:sldId id="315" r:id="rId5"/>
    <p:sldId id="335" r:id="rId6"/>
    <p:sldId id="340" r:id="rId7"/>
    <p:sldId id="341" r:id="rId8"/>
    <p:sldId id="343" r:id="rId9"/>
    <p:sldId id="344" r:id="rId10"/>
    <p:sldId id="345" r:id="rId11"/>
    <p:sldId id="346" r:id="rId12"/>
    <p:sldId id="347" r:id="rId13"/>
    <p:sldId id="34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>
          <p15:clr>
            <a:srgbClr val="A4A3A4"/>
          </p15:clr>
        </p15:guide>
        <p15:guide id="2" orient="horz" pos="21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F7E8"/>
    <a:srgbClr val="F4EAC3"/>
    <a:srgbClr val="86C6E2"/>
    <a:srgbClr val="FFD869"/>
    <a:srgbClr val="FFE473"/>
    <a:srgbClr val="F47A6E"/>
    <a:srgbClr val="BBCC40"/>
    <a:srgbClr val="685642"/>
    <a:srgbClr val="5C8E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5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456" y="66"/>
      </p:cViewPr>
      <p:guideLst>
        <p:guide pos="3840"/>
        <p:guide orient="horz" pos="217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2019/10/7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‹nº›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2A48B96-639E-45A3-A0BA-2464DFDB1FAA}" type="datetimeFigureOut">
              <a:rPr lang="zh-CN" altLang="en-US" smtClean="0"/>
              <a:t>2019/10/7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A6837353-30EB-4A48-80EB-173D804AEFBD}" type="slidenum">
              <a:rPr lang="zh-CN" altLang="en-US" smtClean="0"/>
              <a:t>‹nº›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Calibri" panose="020F0502020204030204" pitchFamily="34" charset="0"/>
        <a:cs typeface="Calibri" panose="020F050202020403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Calibri" panose="020F0502020204030204" pitchFamily="34" charset="0"/>
        <a:cs typeface="Calibri" panose="020F050202020403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Calibri" panose="020F0502020204030204" pitchFamily="34" charset="0"/>
        <a:cs typeface="Calibri" panose="020F050202020403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Calibri" panose="020F0502020204030204" pitchFamily="34" charset="0"/>
        <a:cs typeface="Calibri" panose="020F050202020403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Calibri" panose="020F0502020204030204" pitchFamily="34" charset="0"/>
        <a:cs typeface="Calibri" panose="020F050202020403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A57EC-ED45-4796-883D-883E8B389958}" type="datetime1">
              <a:rPr lang="zh-CN" altLang="pt-BR" smtClean="0"/>
              <a:t>2019/10/7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zh-CN"/>
              <a:t>Aula 2</a:t>
            </a:r>
            <a:endParaRPr lang="zh-CN" alt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01A2AA1-3C8B-4CB9-BAD3-F600D3457816}" type="slidenum">
              <a:rPr lang="zh-CN" altLang="en-US" smtClean="0"/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4925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9F561-81E3-425D-9580-C56038D343AF}" type="datetime1">
              <a:rPr lang="zh-CN" altLang="pt-BR" smtClean="0"/>
              <a:t>2019/10/7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zh-CN"/>
              <a:t>Aula 2</a:t>
            </a:r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01A2AA1-3C8B-4CB9-BAD3-F600D3457816}" type="slidenum">
              <a:rPr lang="zh-CN" altLang="en-US" smtClean="0"/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68594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2C0D8-6988-4DEC-A4F5-072FDDD053C4}" type="datetime1">
              <a:rPr lang="zh-CN" altLang="pt-BR" smtClean="0"/>
              <a:t>2019/10/7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zh-CN"/>
              <a:t>Aula 2</a:t>
            </a:r>
            <a:endParaRPr lang="zh-CN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01A2AA1-3C8B-4CB9-BAD3-F600D3457816}" type="slidenum">
              <a:rPr lang="zh-CN" altLang="en-US" smtClean="0"/>
              <a:t>‹nº›</a:t>
            </a:fld>
            <a:endParaRPr lang="zh-CN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738934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36752-0DFB-4CA1-86C8-F56EB5AA0600}" type="datetime1">
              <a:rPr lang="zh-CN" altLang="pt-BR" smtClean="0"/>
              <a:t>2019/10/7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zh-CN"/>
              <a:t>Aula 2</a:t>
            </a:r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01A2AA1-3C8B-4CB9-BAD3-F600D3457816}" type="slidenum">
              <a:rPr lang="zh-CN" altLang="en-US" smtClean="0"/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2243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CD59F-0793-47D2-9E71-DD4953747CCA}" type="datetime1">
              <a:rPr lang="zh-CN" altLang="pt-BR" smtClean="0"/>
              <a:t>2019/10/7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zh-CN"/>
              <a:t>Aula 2</a:t>
            </a:r>
            <a:endParaRPr lang="zh-CN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01A2AA1-3C8B-4CB9-BAD3-F600D3457816}" type="slidenum">
              <a:rPr lang="zh-CN" altLang="en-US" smtClean="0"/>
              <a:t>‹nº›</a:t>
            </a:fld>
            <a:endParaRPr lang="zh-CN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709141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7995D-4F23-4140-9E09-DD4B07EF9872}" type="datetime1">
              <a:rPr lang="zh-CN" altLang="pt-BR" smtClean="0"/>
              <a:t>2019/10/7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zh-CN"/>
              <a:t>Aula 2</a:t>
            </a:r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01A2AA1-3C8B-4CB9-BAD3-F600D3457816}" type="slidenum">
              <a:rPr lang="zh-CN" altLang="en-US" smtClean="0"/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62673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09950-B7BE-4EF4-8CD0-2E572E49D2CB}" type="datetime1">
              <a:rPr lang="zh-CN" altLang="pt-BR" smtClean="0"/>
              <a:t>2019/10/7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zh-CN"/>
              <a:t>Aula 2</a:t>
            </a:r>
            <a:endParaRPr lang="zh-CN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A2AA1-3C8B-4CB9-BAD3-F600D3457816}" type="slidenum">
              <a:rPr lang="zh-CN" altLang="en-US" smtClean="0"/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57170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3B649-EAD5-4B88-8744-BDD16AD9BBC3}" type="datetime1">
              <a:rPr lang="zh-CN" altLang="pt-BR" smtClean="0"/>
              <a:t>2019/10/7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zh-CN"/>
              <a:t>Aula 2</a:t>
            </a:r>
            <a:endParaRPr lang="zh-CN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A2AA1-3C8B-4CB9-BAD3-F600D3457816}" type="slidenum">
              <a:rPr lang="zh-CN" altLang="en-US" smtClean="0"/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08946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2DFE5-C7F3-411B-8C8E-DD3D175D6D77}" type="datetime1">
              <a:rPr lang="zh-CN" altLang="pt-BR" smtClean="0"/>
              <a:t>2019/10/7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zh-CN"/>
              <a:t>Aula 2</a:t>
            </a:r>
            <a:endParaRPr lang="zh-CN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A2AA1-3C8B-4CB9-BAD3-F600D3457816}" type="slidenum">
              <a:rPr lang="zh-CN" altLang="en-US" smtClean="0"/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6100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23131-72AA-4012-A5D7-BB99E57E4F7C}" type="datetime1">
              <a:rPr lang="zh-CN" altLang="pt-BR" smtClean="0"/>
              <a:t>2019/10/7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zh-CN"/>
              <a:t>Aula 2</a:t>
            </a:r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01A2AA1-3C8B-4CB9-BAD3-F600D3457816}" type="slidenum">
              <a:rPr lang="zh-CN" altLang="en-US" smtClean="0"/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5423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7E726-432A-4387-9D73-FB3B8E556A4E}" type="datetime1">
              <a:rPr lang="zh-CN" altLang="pt-BR" smtClean="0"/>
              <a:t>2019/10/7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zh-CN"/>
              <a:t>Aula 2</a:t>
            </a:r>
            <a:endParaRPr lang="zh-CN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01A2AA1-3C8B-4CB9-BAD3-F600D3457816}" type="slidenum">
              <a:rPr lang="zh-CN" altLang="en-US" smtClean="0"/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3686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40A71-34F2-4136-B9F0-F9DB70C77D67}" type="datetime1">
              <a:rPr lang="zh-CN" altLang="pt-BR" smtClean="0"/>
              <a:t>2019/10/7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zh-CN"/>
              <a:t>Aula 2</a:t>
            </a:r>
            <a:endParaRPr lang="zh-CN" alt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01A2AA1-3C8B-4CB9-BAD3-F600D3457816}" type="slidenum">
              <a:rPr lang="zh-CN" altLang="en-US" smtClean="0"/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4417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0ED3E-CA2D-4A44-802B-0FC905DAE8BE}" type="datetime1">
              <a:rPr lang="zh-CN" altLang="pt-BR" smtClean="0"/>
              <a:t>2019/10/7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zh-CN"/>
              <a:t>Aula 2</a:t>
            </a:r>
            <a:endParaRPr lang="zh-CN" alt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A2AA1-3C8B-4CB9-BAD3-F600D3457816}" type="slidenum">
              <a:rPr lang="zh-CN" altLang="en-US" smtClean="0"/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64026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58E5A-64C6-405B-9719-E9A0982262F0}" type="datetime1">
              <a:rPr lang="zh-CN" altLang="pt-BR" smtClean="0"/>
              <a:t>2019/10/7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zh-CN"/>
              <a:t>Aula 2</a:t>
            </a:r>
            <a:endParaRPr lang="zh-CN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A2AA1-3C8B-4CB9-BAD3-F600D3457816}" type="slidenum">
              <a:rPr lang="zh-CN" altLang="en-US" smtClean="0"/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8048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5CF6C-16EE-4C2C-BD65-DB5ED220E605}" type="datetime1">
              <a:rPr lang="zh-CN" altLang="pt-BR" smtClean="0"/>
              <a:t>2019/10/7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zh-CN"/>
              <a:t>Aula 2</a:t>
            </a:r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A2AA1-3C8B-4CB9-BAD3-F600D3457816}" type="slidenum">
              <a:rPr lang="zh-CN" altLang="en-US" smtClean="0"/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39066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43767-B76B-4B9D-8193-B37DA7954F78}" type="datetime1">
              <a:rPr lang="zh-CN" altLang="pt-BR" smtClean="0"/>
              <a:t>2019/10/7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zh-CN"/>
              <a:t>Aula 2</a:t>
            </a:r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01A2AA1-3C8B-4CB9-BAD3-F600D3457816}" type="slidenum">
              <a:rPr lang="zh-CN" altLang="en-US" smtClean="0"/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03919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8527DA-ED6B-427C-8037-6AFDD3924767}" type="datetime1">
              <a:rPr lang="zh-CN" altLang="pt-BR" smtClean="0"/>
              <a:t>2019/10/7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altLang="zh-CN"/>
              <a:t>Aula 2</a:t>
            </a: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01A2AA1-3C8B-4CB9-BAD3-F600D3457816}" type="slidenum">
              <a:rPr lang="zh-CN" altLang="en-US" smtClean="0"/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1507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0" Type="http://schemas.openxmlformats.org/officeDocument/2006/relationships/tags" Target="../tags/tag10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7">
            <a:extLst>
              <a:ext uri="{FF2B5EF4-FFF2-40B4-BE49-F238E27FC236}">
                <a16:creationId xmlns:a16="http://schemas.microsoft.com/office/drawing/2014/main" id="{57ABABA7-0420-4200-9B65-1C1967CE93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" name="Group 9">
            <a:extLst>
              <a:ext uri="{FF2B5EF4-FFF2-40B4-BE49-F238E27FC236}">
                <a16:creationId xmlns:a16="http://schemas.microsoft.com/office/drawing/2014/main" id="{7A03E380-9CD1-4ABA-A763-9F9D252B89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573513" y="0"/>
            <a:ext cx="5613431" cy="6853245"/>
            <a:chOff x="2487613" y="285750"/>
            <a:chExt cx="2428876" cy="5654676"/>
          </a:xfrm>
          <a:solidFill>
            <a:schemeClr val="accent1"/>
          </a:solidFill>
        </p:grpSpPr>
        <p:sp>
          <p:nvSpPr>
            <p:cNvPr id="11" name="Freeform 11">
              <a:extLst>
                <a:ext uri="{FF2B5EF4-FFF2-40B4-BE49-F238E27FC236}">
                  <a16:creationId xmlns:a16="http://schemas.microsoft.com/office/drawing/2014/main" id="{66E01B84-4C2B-4DE5-90C8-9C4001A75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reeform 12">
              <a:extLst>
                <a:ext uri="{FF2B5EF4-FFF2-40B4-BE49-F238E27FC236}">
                  <a16:creationId xmlns:a16="http://schemas.microsoft.com/office/drawing/2014/main" id="{64CE5A7A-D5C5-4FE5-860C-0B5748FDEE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016A7D2A-6EEA-47B8-A763-7D82E41B3C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reeform 14">
              <a:extLst>
                <a:ext uri="{FF2B5EF4-FFF2-40B4-BE49-F238E27FC236}">
                  <a16:creationId xmlns:a16="http://schemas.microsoft.com/office/drawing/2014/main" id="{E758F6E7-6DEC-48D0-ACB1-E5E26B13E6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reeform 15">
              <a:extLst>
                <a:ext uri="{FF2B5EF4-FFF2-40B4-BE49-F238E27FC236}">
                  <a16:creationId xmlns:a16="http://schemas.microsoft.com/office/drawing/2014/main" id="{B56657FF-C027-42E7-859B-902929B6FA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6">
              <a:extLst>
                <a:ext uri="{FF2B5EF4-FFF2-40B4-BE49-F238E27FC236}">
                  <a16:creationId xmlns:a16="http://schemas.microsoft.com/office/drawing/2014/main" id="{79047F2A-5978-46C6-B3A2-54AAC2136B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7">
              <a:extLst>
                <a:ext uri="{FF2B5EF4-FFF2-40B4-BE49-F238E27FC236}">
                  <a16:creationId xmlns:a16="http://schemas.microsoft.com/office/drawing/2014/main" id="{F3BE8FD1-0A72-4640-AC7A-2E057273F8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8">
              <a:extLst>
                <a:ext uri="{FF2B5EF4-FFF2-40B4-BE49-F238E27FC236}">
                  <a16:creationId xmlns:a16="http://schemas.microsoft.com/office/drawing/2014/main" id="{752FC782-A372-4D11-B20D-958955E564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9">
              <a:extLst>
                <a:ext uri="{FF2B5EF4-FFF2-40B4-BE49-F238E27FC236}">
                  <a16:creationId xmlns:a16="http://schemas.microsoft.com/office/drawing/2014/main" id="{AA00B2F1-BEE2-444A-8249-C8E3212CA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20">
              <a:extLst>
                <a:ext uri="{FF2B5EF4-FFF2-40B4-BE49-F238E27FC236}">
                  <a16:creationId xmlns:a16="http://schemas.microsoft.com/office/drawing/2014/main" id="{E7F5747E-514B-4CF7-B6B0-DAD7149097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21">
              <a:extLst>
                <a:ext uri="{FF2B5EF4-FFF2-40B4-BE49-F238E27FC236}">
                  <a16:creationId xmlns:a16="http://schemas.microsoft.com/office/drawing/2014/main" id="{931614BB-1593-40ED-8113-2BD1187055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reeform 22">
              <a:extLst>
                <a:ext uri="{FF2B5EF4-FFF2-40B4-BE49-F238E27FC236}">
                  <a16:creationId xmlns:a16="http://schemas.microsoft.com/office/drawing/2014/main" id="{2691871F-F15C-4E19-BC9C-78E5748D74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24" name="Freeform 6">
            <a:extLst>
              <a:ext uri="{FF2B5EF4-FFF2-40B4-BE49-F238E27FC236}">
                <a16:creationId xmlns:a16="http://schemas.microsoft.com/office/drawing/2014/main" id="{8576F020-8157-45CE-B1D9-6FA47AFEB4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1159566"/>
            <a:ext cx="7560245" cy="453886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192D285-0C35-44E2-8716-5EF9E54C6F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7215" y="1318591"/>
            <a:ext cx="5102159" cy="422082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Cours de Français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0500B9A-39AD-4CD5-BC16-C198F585D7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12032" y="804334"/>
            <a:ext cx="3675634" cy="524933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dirty="0" err="1">
                <a:solidFill>
                  <a:srgbClr val="FFFFFF"/>
                </a:solidFill>
              </a:rPr>
              <a:t>Niveau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Avancé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6F8815B-56CC-4361-9156-5E97FF2EB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zh-CN"/>
              <a:t>Aula 2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33949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63958" y="122885"/>
            <a:ext cx="572921" cy="572921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endParaRPr lang="zh-CN" altLang="en-US" sz="32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H_Entry_1"/>
          <p:cNvSpPr/>
          <p:nvPr>
            <p:custDataLst>
              <p:tags r:id="rId1"/>
            </p:custDataLst>
          </p:nvPr>
        </p:nvSpPr>
        <p:spPr>
          <a:xfrm>
            <a:off x="664210" y="99060"/>
            <a:ext cx="4022090" cy="498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>
              <a:lnSpc>
                <a:spcPct val="110000"/>
              </a:lnSpc>
            </a:pPr>
            <a:r>
              <a:rPr lang="pt-BR" sz="2400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Condition</a:t>
            </a:r>
          </a:p>
        </p:txBody>
      </p:sp>
      <p:cxnSp>
        <p:nvCxnSpPr>
          <p:cNvPr id="6" name="直接连接符 5"/>
          <p:cNvCxnSpPr/>
          <p:nvPr/>
        </p:nvCxnSpPr>
        <p:spPr>
          <a:xfrm flipH="1">
            <a:off x="664285" y="686281"/>
            <a:ext cx="3858477" cy="0"/>
          </a:xfrm>
          <a:prstGeom prst="line">
            <a:avLst/>
          </a:prstGeom>
          <a:ln>
            <a:solidFill>
              <a:srgbClr val="5C8E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矩形 6"/>
          <p:cNvSpPr/>
          <p:nvPr/>
        </p:nvSpPr>
        <p:spPr>
          <a:xfrm>
            <a:off x="4278925" y="650282"/>
            <a:ext cx="252000" cy="36000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L 形 8"/>
          <p:cNvSpPr/>
          <p:nvPr/>
        </p:nvSpPr>
        <p:spPr>
          <a:xfrm flipH="1">
            <a:off x="9317621" y="5280755"/>
            <a:ext cx="2803312" cy="1526810"/>
          </a:xfrm>
          <a:prstGeom prst="corner">
            <a:avLst>
              <a:gd name="adj1" fmla="val 1956"/>
              <a:gd name="adj2" fmla="val 1885"/>
            </a:avLst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85000"/>
                  <a:lumOff val="15000"/>
                </a:schemeClr>
              </a:solidFill>
              <a:cs typeface="Calibri" panose="020F0502020204030204" pitchFamily="34" charset="0"/>
            </a:endParaRPr>
          </a:p>
        </p:txBody>
      </p:sp>
      <p:cxnSp>
        <p:nvCxnSpPr>
          <p:cNvPr id="10" name="直接连接符 9"/>
          <p:cNvCxnSpPr/>
          <p:nvPr/>
        </p:nvCxnSpPr>
        <p:spPr>
          <a:xfrm flipH="1">
            <a:off x="140518" y="6793506"/>
            <a:ext cx="7568222" cy="0"/>
          </a:xfrm>
          <a:prstGeom prst="line">
            <a:avLst/>
          </a:prstGeom>
          <a:ln>
            <a:solidFill>
              <a:srgbClr val="6260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L 形 10"/>
          <p:cNvSpPr/>
          <p:nvPr/>
        </p:nvSpPr>
        <p:spPr>
          <a:xfrm rot="10800000" flipH="1">
            <a:off x="42696" y="34725"/>
            <a:ext cx="1435720" cy="781958"/>
          </a:xfrm>
          <a:prstGeom prst="corner">
            <a:avLst>
              <a:gd name="adj1" fmla="val 1956"/>
              <a:gd name="adj2" fmla="val 1885"/>
            </a:avLst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85000"/>
                  <a:lumOff val="15000"/>
                </a:schemeClr>
              </a:solidFill>
              <a:cs typeface="Calibri" panose="020F0502020204030204" pitchFamily="34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1919857" y="77447"/>
            <a:ext cx="201076" cy="201076"/>
          </a:xfrm>
          <a:prstGeom prst="rect">
            <a:avLst/>
          </a:prstGeom>
          <a:solidFill>
            <a:srgbClr val="6260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85000"/>
                  <a:lumOff val="15000"/>
                </a:schemeClr>
              </a:solidFill>
              <a:cs typeface="Calibri" panose="020F0502020204030204" pitchFamily="34" charset="0"/>
            </a:endParaRPr>
          </a:p>
        </p:txBody>
      </p:sp>
      <p:sp>
        <p:nvSpPr>
          <p:cNvPr id="37" name="矩形 30"/>
          <p:cNvSpPr>
            <a:spLocks noChangeArrowheads="1"/>
          </p:cNvSpPr>
          <p:nvPr/>
        </p:nvSpPr>
        <p:spPr bwMode="auto">
          <a:xfrm>
            <a:off x="1238250" y="4017963"/>
            <a:ext cx="247459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zh-CN" sz="2400" b="1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Si  j'avais le temps </a:t>
            </a:r>
          </a:p>
        </p:txBody>
      </p:sp>
      <p:sp>
        <p:nvSpPr>
          <p:cNvPr id="38" name="矩形 31"/>
          <p:cNvSpPr>
            <a:spLocks noChangeArrowheads="1"/>
          </p:cNvSpPr>
          <p:nvPr/>
        </p:nvSpPr>
        <p:spPr bwMode="auto">
          <a:xfrm>
            <a:off x="5080000" y="4017963"/>
            <a:ext cx="28860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sz="2400" b="1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j'irais avec toi au club</a:t>
            </a:r>
          </a:p>
        </p:txBody>
      </p:sp>
      <p:sp>
        <p:nvSpPr>
          <p:cNvPr id="40" name="椭圆 39"/>
          <p:cNvSpPr/>
          <p:nvPr/>
        </p:nvSpPr>
        <p:spPr>
          <a:xfrm>
            <a:off x="1208088" y="1511300"/>
            <a:ext cx="2090737" cy="2090738"/>
          </a:xfrm>
          <a:prstGeom prst="ellipse">
            <a:avLst/>
          </a:prstGeom>
          <a:noFill/>
          <a:ln w="38100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prstClr val="white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" name="椭圆 40"/>
          <p:cNvSpPr/>
          <p:nvPr/>
        </p:nvSpPr>
        <p:spPr>
          <a:xfrm>
            <a:off x="5051425" y="1511300"/>
            <a:ext cx="2089150" cy="2090738"/>
          </a:xfrm>
          <a:prstGeom prst="ellipse">
            <a:avLst/>
          </a:prstGeom>
          <a:noFill/>
          <a:ln w="38100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prstClr val="white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2" name="椭圆 41"/>
          <p:cNvSpPr/>
          <p:nvPr/>
        </p:nvSpPr>
        <p:spPr>
          <a:xfrm>
            <a:off x="8734425" y="1511300"/>
            <a:ext cx="2090738" cy="2090738"/>
          </a:xfrm>
          <a:prstGeom prst="ellipse">
            <a:avLst/>
          </a:prstGeom>
          <a:noFill/>
          <a:ln w="38100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prstClr val="white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" name="文本框 42"/>
          <p:cNvSpPr txBox="1">
            <a:spLocks noChangeArrowheads="1"/>
          </p:cNvSpPr>
          <p:nvPr/>
        </p:nvSpPr>
        <p:spPr bwMode="auto">
          <a:xfrm>
            <a:off x="1208405" y="4606925"/>
            <a:ext cx="2425700" cy="829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zh-CN" sz="2400" b="1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S'il faisait du soleil </a:t>
            </a:r>
          </a:p>
        </p:txBody>
      </p:sp>
      <p:sp>
        <p:nvSpPr>
          <p:cNvPr id="44" name="文本框 43"/>
          <p:cNvSpPr txBox="1">
            <a:spLocks noChangeArrowheads="1"/>
          </p:cNvSpPr>
          <p:nvPr/>
        </p:nvSpPr>
        <p:spPr bwMode="auto">
          <a:xfrm>
            <a:off x="5185410" y="4606925"/>
            <a:ext cx="2819400" cy="829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zh-CN" sz="2400" b="1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Nous irions faire du cheval</a:t>
            </a:r>
          </a:p>
        </p:txBody>
      </p:sp>
      <p:sp>
        <p:nvSpPr>
          <p:cNvPr id="46" name="L 形 45"/>
          <p:cNvSpPr/>
          <p:nvPr/>
        </p:nvSpPr>
        <p:spPr>
          <a:xfrm rot="13509573">
            <a:off x="3546475" y="2187576"/>
            <a:ext cx="674687" cy="665162"/>
          </a:xfrm>
          <a:prstGeom prst="corner">
            <a:avLst>
              <a:gd name="adj1" fmla="val 33246"/>
              <a:gd name="adj2" fmla="val 30243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prstClr val="white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7" name="L 形 46"/>
          <p:cNvSpPr/>
          <p:nvPr/>
        </p:nvSpPr>
        <p:spPr>
          <a:xfrm rot="13509573">
            <a:off x="7623175" y="2187576"/>
            <a:ext cx="674687" cy="665162"/>
          </a:xfrm>
          <a:prstGeom prst="corner">
            <a:avLst>
              <a:gd name="adj1" fmla="val 33246"/>
              <a:gd name="adj2" fmla="val 30243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prstClr val="white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Zone de texte 1"/>
          <p:cNvSpPr txBox="1"/>
          <p:nvPr/>
        </p:nvSpPr>
        <p:spPr>
          <a:xfrm>
            <a:off x="1464310" y="2165985"/>
            <a:ext cx="157797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fr-FR" sz="2400">
                <a:latin typeface="Bookman Old Style" panose="02050604050505020204" charset="0"/>
                <a:cs typeface="Bookman Old Style" panose="02050604050505020204" charset="0"/>
              </a:rPr>
              <a:t>Si + Imparfait</a:t>
            </a:r>
          </a:p>
        </p:txBody>
      </p:sp>
      <p:sp>
        <p:nvSpPr>
          <p:cNvPr id="14" name="Zone de texte 13"/>
          <p:cNvSpPr txBox="1"/>
          <p:nvPr/>
        </p:nvSpPr>
        <p:spPr>
          <a:xfrm>
            <a:off x="8982075" y="2165985"/>
            <a:ext cx="169037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fr-FR">
                <a:latin typeface="Bookman Old Style" panose="02050604050505020204" charset="0"/>
                <a:cs typeface="Bookman Old Style" panose="02050604050505020204" charset="0"/>
              </a:rPr>
              <a:t>Exprime un désir (présent)</a:t>
            </a:r>
          </a:p>
        </p:txBody>
      </p:sp>
      <p:sp>
        <p:nvSpPr>
          <p:cNvPr id="15" name="Zone de texte 14"/>
          <p:cNvSpPr txBox="1"/>
          <p:nvPr/>
        </p:nvSpPr>
        <p:spPr>
          <a:xfrm>
            <a:off x="5306695" y="2165985"/>
            <a:ext cx="183451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fr-FR" sz="2000">
                <a:latin typeface="Bookman Old Style" panose="02050604050505020204" charset="0"/>
                <a:cs typeface="Bookman Old Style" panose="02050604050505020204" charset="0"/>
              </a:rPr>
              <a:t>Conditionnel Présent</a:t>
            </a:r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74A1BCE7-8C71-4F3F-835C-AF86DAEBF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zh-CN"/>
              <a:t>Aula 2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6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6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6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1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6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6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6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6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40" grpId="0" bldLvl="0" animBg="1"/>
      <p:bldP spid="41" grpId="0" bldLvl="0" animBg="1"/>
      <p:bldP spid="42" grpId="0" bldLvl="0" animBg="1"/>
      <p:bldP spid="43" grpId="0"/>
      <p:bldP spid="4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63958" y="122885"/>
            <a:ext cx="572921" cy="572921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endParaRPr lang="zh-CN" altLang="en-US" sz="32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H_Entry_1"/>
          <p:cNvSpPr/>
          <p:nvPr>
            <p:custDataLst>
              <p:tags r:id="rId1"/>
            </p:custDataLst>
          </p:nvPr>
        </p:nvSpPr>
        <p:spPr>
          <a:xfrm>
            <a:off x="664210" y="99060"/>
            <a:ext cx="4022090" cy="498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>
              <a:lnSpc>
                <a:spcPct val="110000"/>
              </a:lnSpc>
            </a:pPr>
            <a:r>
              <a:rPr lang="pt-BR" sz="2400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Condition</a:t>
            </a:r>
          </a:p>
        </p:txBody>
      </p:sp>
      <p:cxnSp>
        <p:nvCxnSpPr>
          <p:cNvPr id="6" name="直接连接符 5"/>
          <p:cNvCxnSpPr/>
          <p:nvPr/>
        </p:nvCxnSpPr>
        <p:spPr>
          <a:xfrm flipH="1">
            <a:off x="664285" y="686281"/>
            <a:ext cx="3858477" cy="0"/>
          </a:xfrm>
          <a:prstGeom prst="line">
            <a:avLst/>
          </a:prstGeom>
          <a:ln>
            <a:solidFill>
              <a:srgbClr val="5C8E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矩形 6"/>
          <p:cNvSpPr/>
          <p:nvPr/>
        </p:nvSpPr>
        <p:spPr>
          <a:xfrm>
            <a:off x="4278925" y="650282"/>
            <a:ext cx="252000" cy="36000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L 形 8"/>
          <p:cNvSpPr/>
          <p:nvPr/>
        </p:nvSpPr>
        <p:spPr>
          <a:xfrm flipH="1">
            <a:off x="9317621" y="5280755"/>
            <a:ext cx="2803312" cy="1526810"/>
          </a:xfrm>
          <a:prstGeom prst="corner">
            <a:avLst>
              <a:gd name="adj1" fmla="val 1956"/>
              <a:gd name="adj2" fmla="val 1885"/>
            </a:avLst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85000"/>
                  <a:lumOff val="15000"/>
                </a:schemeClr>
              </a:solidFill>
              <a:cs typeface="Calibri" panose="020F0502020204030204" pitchFamily="34" charset="0"/>
            </a:endParaRPr>
          </a:p>
        </p:txBody>
      </p:sp>
      <p:cxnSp>
        <p:nvCxnSpPr>
          <p:cNvPr id="10" name="直接连接符 9"/>
          <p:cNvCxnSpPr/>
          <p:nvPr/>
        </p:nvCxnSpPr>
        <p:spPr>
          <a:xfrm flipH="1">
            <a:off x="140518" y="6793506"/>
            <a:ext cx="7568222" cy="0"/>
          </a:xfrm>
          <a:prstGeom prst="line">
            <a:avLst/>
          </a:prstGeom>
          <a:ln>
            <a:solidFill>
              <a:srgbClr val="6260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L 形 10"/>
          <p:cNvSpPr/>
          <p:nvPr/>
        </p:nvSpPr>
        <p:spPr>
          <a:xfrm rot="10800000" flipH="1">
            <a:off x="42696" y="34725"/>
            <a:ext cx="1435720" cy="781958"/>
          </a:xfrm>
          <a:prstGeom prst="corner">
            <a:avLst>
              <a:gd name="adj1" fmla="val 1956"/>
              <a:gd name="adj2" fmla="val 1885"/>
            </a:avLst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85000"/>
                  <a:lumOff val="15000"/>
                </a:schemeClr>
              </a:solidFill>
              <a:cs typeface="Calibri" panose="020F0502020204030204" pitchFamily="34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1919857" y="77447"/>
            <a:ext cx="201076" cy="201076"/>
          </a:xfrm>
          <a:prstGeom prst="rect">
            <a:avLst/>
          </a:prstGeom>
          <a:solidFill>
            <a:srgbClr val="6260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85000"/>
                  <a:lumOff val="15000"/>
                </a:schemeClr>
              </a:solidFill>
              <a:cs typeface="Calibri" panose="020F0502020204030204" pitchFamily="34" charset="0"/>
            </a:endParaRPr>
          </a:p>
        </p:txBody>
      </p:sp>
      <p:sp>
        <p:nvSpPr>
          <p:cNvPr id="37" name="矩形 30"/>
          <p:cNvSpPr>
            <a:spLocks noChangeArrowheads="1"/>
          </p:cNvSpPr>
          <p:nvPr/>
        </p:nvSpPr>
        <p:spPr bwMode="auto">
          <a:xfrm>
            <a:off x="1238250" y="4017963"/>
            <a:ext cx="286131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zh-CN" sz="2400" b="1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Si  j'avais eu le temps </a:t>
            </a:r>
          </a:p>
        </p:txBody>
      </p:sp>
      <p:sp>
        <p:nvSpPr>
          <p:cNvPr id="38" name="矩形 31"/>
          <p:cNvSpPr>
            <a:spLocks noChangeArrowheads="1"/>
          </p:cNvSpPr>
          <p:nvPr/>
        </p:nvSpPr>
        <p:spPr bwMode="auto">
          <a:xfrm>
            <a:off x="5080000" y="4017963"/>
            <a:ext cx="376110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sz="2400" b="1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je serais allé avec toi au club</a:t>
            </a:r>
          </a:p>
        </p:txBody>
      </p:sp>
      <p:sp>
        <p:nvSpPr>
          <p:cNvPr id="40" name="椭圆 39"/>
          <p:cNvSpPr/>
          <p:nvPr/>
        </p:nvSpPr>
        <p:spPr>
          <a:xfrm>
            <a:off x="1208088" y="1511300"/>
            <a:ext cx="2090737" cy="2090738"/>
          </a:xfrm>
          <a:prstGeom prst="ellipse">
            <a:avLst/>
          </a:prstGeom>
          <a:noFill/>
          <a:ln w="38100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prstClr val="white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" name="椭圆 40"/>
          <p:cNvSpPr/>
          <p:nvPr/>
        </p:nvSpPr>
        <p:spPr>
          <a:xfrm>
            <a:off x="5051425" y="1511300"/>
            <a:ext cx="2089150" cy="2090738"/>
          </a:xfrm>
          <a:prstGeom prst="ellipse">
            <a:avLst/>
          </a:prstGeom>
          <a:noFill/>
          <a:ln w="38100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prstClr val="white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2" name="椭圆 41"/>
          <p:cNvSpPr/>
          <p:nvPr/>
        </p:nvSpPr>
        <p:spPr>
          <a:xfrm>
            <a:off x="8734425" y="1511300"/>
            <a:ext cx="2090738" cy="2090738"/>
          </a:xfrm>
          <a:prstGeom prst="ellipse">
            <a:avLst/>
          </a:prstGeom>
          <a:noFill/>
          <a:ln w="38100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prstClr val="white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" name="文本框 42"/>
          <p:cNvSpPr txBox="1">
            <a:spLocks noChangeArrowheads="1"/>
          </p:cNvSpPr>
          <p:nvPr/>
        </p:nvSpPr>
        <p:spPr bwMode="auto">
          <a:xfrm>
            <a:off x="1208405" y="4606925"/>
            <a:ext cx="2425700" cy="829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zh-CN" sz="2400" b="1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S'il avait fait du soleil </a:t>
            </a:r>
          </a:p>
        </p:txBody>
      </p:sp>
      <p:sp>
        <p:nvSpPr>
          <p:cNvPr id="44" name="文本框 43"/>
          <p:cNvSpPr txBox="1">
            <a:spLocks noChangeArrowheads="1"/>
          </p:cNvSpPr>
          <p:nvPr/>
        </p:nvSpPr>
        <p:spPr bwMode="auto">
          <a:xfrm>
            <a:off x="5185410" y="4606925"/>
            <a:ext cx="2819400" cy="829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zh-CN" sz="2400" b="1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Nous serions allés faire du cheval</a:t>
            </a:r>
          </a:p>
        </p:txBody>
      </p:sp>
      <p:sp>
        <p:nvSpPr>
          <p:cNvPr id="46" name="L 形 45"/>
          <p:cNvSpPr/>
          <p:nvPr/>
        </p:nvSpPr>
        <p:spPr>
          <a:xfrm rot="13509573">
            <a:off x="3546475" y="2187576"/>
            <a:ext cx="674687" cy="665162"/>
          </a:xfrm>
          <a:prstGeom prst="corner">
            <a:avLst>
              <a:gd name="adj1" fmla="val 33246"/>
              <a:gd name="adj2" fmla="val 30243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prstClr val="white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7" name="L 形 46"/>
          <p:cNvSpPr/>
          <p:nvPr/>
        </p:nvSpPr>
        <p:spPr>
          <a:xfrm rot="13509573">
            <a:off x="7623175" y="2187576"/>
            <a:ext cx="674687" cy="665162"/>
          </a:xfrm>
          <a:prstGeom prst="corner">
            <a:avLst>
              <a:gd name="adj1" fmla="val 33246"/>
              <a:gd name="adj2" fmla="val 30243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prstClr val="white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Zone de texte 1"/>
          <p:cNvSpPr txBox="1"/>
          <p:nvPr/>
        </p:nvSpPr>
        <p:spPr>
          <a:xfrm>
            <a:off x="1464310" y="2165985"/>
            <a:ext cx="157797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fr-FR" sz="2000">
                <a:latin typeface="Bookman Old Style" panose="02050604050505020204" charset="0"/>
                <a:cs typeface="Bookman Old Style" panose="02050604050505020204" charset="0"/>
              </a:rPr>
              <a:t>Si + Plus-que-parfait</a:t>
            </a:r>
          </a:p>
        </p:txBody>
      </p:sp>
      <p:sp>
        <p:nvSpPr>
          <p:cNvPr id="14" name="Zone de texte 13"/>
          <p:cNvSpPr txBox="1"/>
          <p:nvPr/>
        </p:nvSpPr>
        <p:spPr>
          <a:xfrm>
            <a:off x="8982075" y="2165985"/>
            <a:ext cx="169037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fr-FR">
                <a:latin typeface="Bookman Old Style" panose="02050604050505020204" charset="0"/>
                <a:cs typeface="Bookman Old Style" panose="02050604050505020204" charset="0"/>
              </a:rPr>
              <a:t>Exprime un regret </a:t>
            </a:r>
          </a:p>
          <a:p>
            <a:r>
              <a:rPr lang="pt-BR" altLang="fr-FR">
                <a:latin typeface="Bookman Old Style" panose="02050604050505020204" charset="0"/>
                <a:cs typeface="Bookman Old Style" panose="02050604050505020204" charset="0"/>
              </a:rPr>
              <a:t>(pas de réalisation)</a:t>
            </a:r>
          </a:p>
        </p:txBody>
      </p:sp>
      <p:sp>
        <p:nvSpPr>
          <p:cNvPr id="15" name="Zone de texte 14"/>
          <p:cNvSpPr txBox="1"/>
          <p:nvPr/>
        </p:nvSpPr>
        <p:spPr>
          <a:xfrm>
            <a:off x="5306695" y="2165985"/>
            <a:ext cx="183451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fr-FR" sz="2000">
                <a:latin typeface="Bookman Old Style" panose="02050604050505020204" charset="0"/>
                <a:cs typeface="Bookman Old Style" panose="02050604050505020204" charset="0"/>
              </a:rPr>
              <a:t>Conditionnel Passé</a:t>
            </a:r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3581AAE-D780-4FFB-96B9-FF1562D75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zh-CN"/>
              <a:t>Aula 2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6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6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6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1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6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6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6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6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40" grpId="0" bldLvl="0" animBg="1"/>
      <p:bldP spid="41" grpId="0" bldLvl="0" animBg="1"/>
      <p:bldP spid="42" grpId="0" bldLvl="0" animBg="1"/>
      <p:bldP spid="43" grpId="0"/>
      <p:bldP spid="4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63958" y="122885"/>
            <a:ext cx="572921" cy="572921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endParaRPr lang="zh-CN" altLang="en-US" sz="32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H_Entry_1"/>
          <p:cNvSpPr/>
          <p:nvPr>
            <p:custDataLst>
              <p:tags r:id="rId1"/>
            </p:custDataLst>
          </p:nvPr>
        </p:nvSpPr>
        <p:spPr>
          <a:xfrm>
            <a:off x="664210" y="99060"/>
            <a:ext cx="4022090" cy="498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>
              <a:lnSpc>
                <a:spcPct val="110000"/>
              </a:lnSpc>
            </a:pPr>
            <a:r>
              <a:rPr lang="pt-BR" sz="2400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Condition</a:t>
            </a:r>
          </a:p>
        </p:txBody>
      </p:sp>
      <p:cxnSp>
        <p:nvCxnSpPr>
          <p:cNvPr id="6" name="直接连接符 5"/>
          <p:cNvCxnSpPr/>
          <p:nvPr/>
        </p:nvCxnSpPr>
        <p:spPr>
          <a:xfrm flipH="1">
            <a:off x="664285" y="686281"/>
            <a:ext cx="3858477" cy="0"/>
          </a:xfrm>
          <a:prstGeom prst="line">
            <a:avLst/>
          </a:prstGeom>
          <a:ln>
            <a:solidFill>
              <a:srgbClr val="5C8E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矩形 6"/>
          <p:cNvSpPr/>
          <p:nvPr/>
        </p:nvSpPr>
        <p:spPr>
          <a:xfrm>
            <a:off x="4278925" y="650282"/>
            <a:ext cx="252000" cy="36000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L 形 8"/>
          <p:cNvSpPr/>
          <p:nvPr/>
        </p:nvSpPr>
        <p:spPr>
          <a:xfrm flipH="1">
            <a:off x="9317621" y="5280755"/>
            <a:ext cx="2803312" cy="1526810"/>
          </a:xfrm>
          <a:prstGeom prst="corner">
            <a:avLst>
              <a:gd name="adj1" fmla="val 1956"/>
              <a:gd name="adj2" fmla="val 1885"/>
            </a:avLst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85000"/>
                  <a:lumOff val="15000"/>
                </a:schemeClr>
              </a:solidFill>
              <a:cs typeface="Calibri" panose="020F0502020204030204" pitchFamily="34" charset="0"/>
            </a:endParaRPr>
          </a:p>
        </p:txBody>
      </p:sp>
      <p:cxnSp>
        <p:nvCxnSpPr>
          <p:cNvPr id="10" name="直接连接符 9"/>
          <p:cNvCxnSpPr/>
          <p:nvPr/>
        </p:nvCxnSpPr>
        <p:spPr>
          <a:xfrm flipH="1">
            <a:off x="140518" y="6793506"/>
            <a:ext cx="7568222" cy="0"/>
          </a:xfrm>
          <a:prstGeom prst="line">
            <a:avLst/>
          </a:prstGeom>
          <a:ln>
            <a:solidFill>
              <a:srgbClr val="6260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L 形 10"/>
          <p:cNvSpPr/>
          <p:nvPr/>
        </p:nvSpPr>
        <p:spPr>
          <a:xfrm rot="10800000" flipH="1">
            <a:off x="42696" y="34725"/>
            <a:ext cx="1435720" cy="781958"/>
          </a:xfrm>
          <a:prstGeom prst="corner">
            <a:avLst>
              <a:gd name="adj1" fmla="val 1956"/>
              <a:gd name="adj2" fmla="val 1885"/>
            </a:avLst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85000"/>
                  <a:lumOff val="15000"/>
                </a:schemeClr>
              </a:solidFill>
              <a:cs typeface="Calibri" panose="020F0502020204030204" pitchFamily="34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1919857" y="77447"/>
            <a:ext cx="201076" cy="201076"/>
          </a:xfrm>
          <a:prstGeom prst="rect">
            <a:avLst/>
          </a:prstGeom>
          <a:solidFill>
            <a:srgbClr val="6260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85000"/>
                  <a:lumOff val="15000"/>
                </a:schemeClr>
              </a:solidFill>
              <a:cs typeface="Calibri" panose="020F0502020204030204" pitchFamily="34" charset="0"/>
            </a:endParaRPr>
          </a:p>
        </p:txBody>
      </p:sp>
      <p:sp>
        <p:nvSpPr>
          <p:cNvPr id="37" name="矩形 30"/>
          <p:cNvSpPr>
            <a:spLocks noChangeArrowheads="1"/>
          </p:cNvSpPr>
          <p:nvPr/>
        </p:nvSpPr>
        <p:spPr bwMode="auto">
          <a:xfrm>
            <a:off x="1238250" y="4017963"/>
            <a:ext cx="174053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zh-CN" sz="2400" b="1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S'il fait beau</a:t>
            </a:r>
          </a:p>
        </p:txBody>
      </p:sp>
      <p:sp>
        <p:nvSpPr>
          <p:cNvPr id="38" name="矩形 31"/>
          <p:cNvSpPr>
            <a:spLocks noChangeArrowheads="1"/>
          </p:cNvSpPr>
          <p:nvPr/>
        </p:nvSpPr>
        <p:spPr bwMode="auto">
          <a:xfrm>
            <a:off x="5080000" y="4017963"/>
            <a:ext cx="2785745" cy="829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sz="2400" b="1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nous prenons le café</a:t>
            </a:r>
          </a:p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sz="2400" b="1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 sur la terrase</a:t>
            </a:r>
          </a:p>
        </p:txBody>
      </p:sp>
      <p:sp>
        <p:nvSpPr>
          <p:cNvPr id="40" name="椭圆 39"/>
          <p:cNvSpPr/>
          <p:nvPr/>
        </p:nvSpPr>
        <p:spPr>
          <a:xfrm>
            <a:off x="1208088" y="1511300"/>
            <a:ext cx="2090737" cy="2090738"/>
          </a:xfrm>
          <a:prstGeom prst="ellipse">
            <a:avLst/>
          </a:prstGeom>
          <a:noFill/>
          <a:ln w="38100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prstClr val="white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" name="椭圆 40"/>
          <p:cNvSpPr/>
          <p:nvPr/>
        </p:nvSpPr>
        <p:spPr>
          <a:xfrm>
            <a:off x="5051425" y="1511300"/>
            <a:ext cx="2089150" cy="2090738"/>
          </a:xfrm>
          <a:prstGeom prst="ellipse">
            <a:avLst/>
          </a:prstGeom>
          <a:noFill/>
          <a:ln w="38100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prstClr val="white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2" name="椭圆 41"/>
          <p:cNvSpPr/>
          <p:nvPr/>
        </p:nvSpPr>
        <p:spPr>
          <a:xfrm>
            <a:off x="8734425" y="1511300"/>
            <a:ext cx="2090738" cy="2090738"/>
          </a:xfrm>
          <a:prstGeom prst="ellipse">
            <a:avLst/>
          </a:prstGeom>
          <a:noFill/>
          <a:ln w="38100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prstClr val="white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" name="文本框 42"/>
          <p:cNvSpPr txBox="1">
            <a:spLocks noChangeArrowheads="1"/>
          </p:cNvSpPr>
          <p:nvPr/>
        </p:nvSpPr>
        <p:spPr bwMode="auto">
          <a:xfrm>
            <a:off x="1208405" y="4820285"/>
            <a:ext cx="24257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zh-CN" sz="2400" b="1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S'il fait beau</a:t>
            </a:r>
          </a:p>
        </p:txBody>
      </p:sp>
      <p:sp>
        <p:nvSpPr>
          <p:cNvPr id="44" name="文本框 43"/>
          <p:cNvSpPr txBox="1">
            <a:spLocks noChangeArrowheads="1"/>
          </p:cNvSpPr>
          <p:nvPr/>
        </p:nvSpPr>
        <p:spPr bwMode="auto">
          <a:xfrm>
            <a:off x="5080000" y="4848225"/>
            <a:ext cx="2819400" cy="1198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sz="2400" b="1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  <a:sym typeface="+mn-ea"/>
              </a:rPr>
              <a:t>nous predrons le café sur la terrase</a:t>
            </a:r>
            <a:endParaRPr lang="pt-BR" sz="2400" b="1" dirty="0">
              <a:solidFill>
                <a:srgbClr val="000000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t-BR" altLang="zh-CN" sz="2400" b="1" dirty="0">
              <a:solidFill>
                <a:srgbClr val="000000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6" name="L 形 45"/>
          <p:cNvSpPr/>
          <p:nvPr/>
        </p:nvSpPr>
        <p:spPr>
          <a:xfrm rot="13509573">
            <a:off x="3546475" y="2187576"/>
            <a:ext cx="674687" cy="665162"/>
          </a:xfrm>
          <a:prstGeom prst="corner">
            <a:avLst>
              <a:gd name="adj1" fmla="val 33246"/>
              <a:gd name="adj2" fmla="val 30243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prstClr val="white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7" name="L 形 46"/>
          <p:cNvSpPr/>
          <p:nvPr/>
        </p:nvSpPr>
        <p:spPr>
          <a:xfrm rot="13509573">
            <a:off x="7623175" y="2187576"/>
            <a:ext cx="674687" cy="665162"/>
          </a:xfrm>
          <a:prstGeom prst="corner">
            <a:avLst>
              <a:gd name="adj1" fmla="val 33246"/>
              <a:gd name="adj2" fmla="val 30243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prstClr val="white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Zone de texte 1"/>
          <p:cNvSpPr txBox="1"/>
          <p:nvPr/>
        </p:nvSpPr>
        <p:spPr>
          <a:xfrm>
            <a:off x="1464310" y="2165985"/>
            <a:ext cx="157797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fr-FR" sz="2000">
                <a:latin typeface="Bookman Old Style" panose="02050604050505020204" charset="0"/>
                <a:cs typeface="Bookman Old Style" panose="02050604050505020204" charset="0"/>
              </a:rPr>
              <a:t>Si + Présent</a:t>
            </a:r>
          </a:p>
        </p:txBody>
      </p:sp>
      <p:sp>
        <p:nvSpPr>
          <p:cNvPr id="14" name="Zone de texte 13"/>
          <p:cNvSpPr txBox="1"/>
          <p:nvPr/>
        </p:nvSpPr>
        <p:spPr>
          <a:xfrm>
            <a:off x="8982075" y="2165985"/>
            <a:ext cx="169037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fr-FR">
                <a:latin typeface="Bookman Old Style" panose="02050604050505020204" charset="0"/>
                <a:cs typeface="Bookman Old Style" panose="02050604050505020204" charset="0"/>
              </a:rPr>
              <a:t>Exprime une habitude/</a:t>
            </a:r>
          </a:p>
          <a:p>
            <a:r>
              <a:rPr lang="pt-BR" altLang="fr-FR">
                <a:latin typeface="Bookman Old Style" panose="02050604050505020204" charset="0"/>
                <a:cs typeface="Bookman Old Style" panose="02050604050505020204" charset="0"/>
              </a:rPr>
              <a:t>possibilité</a:t>
            </a:r>
          </a:p>
        </p:txBody>
      </p:sp>
      <p:sp>
        <p:nvSpPr>
          <p:cNvPr id="15" name="Zone de texte 14"/>
          <p:cNvSpPr txBox="1"/>
          <p:nvPr/>
        </p:nvSpPr>
        <p:spPr>
          <a:xfrm>
            <a:off x="5306695" y="2165985"/>
            <a:ext cx="183451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fr-FR" sz="2000">
                <a:latin typeface="Bookman Old Style" panose="02050604050505020204" charset="0"/>
                <a:cs typeface="Bookman Old Style" panose="02050604050505020204" charset="0"/>
              </a:rPr>
              <a:t>Présent</a:t>
            </a:r>
          </a:p>
        </p:txBody>
      </p:sp>
      <p:sp>
        <p:nvSpPr>
          <p:cNvPr id="3" name="矩形 31"/>
          <p:cNvSpPr>
            <a:spLocks noChangeArrowheads="1"/>
          </p:cNvSpPr>
          <p:nvPr/>
        </p:nvSpPr>
        <p:spPr bwMode="auto">
          <a:xfrm>
            <a:off x="8621395" y="5032058"/>
            <a:ext cx="147193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sz="2400" b="1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possibilité</a:t>
            </a:r>
          </a:p>
        </p:txBody>
      </p:sp>
      <p:sp>
        <p:nvSpPr>
          <p:cNvPr id="8" name="矩形 31"/>
          <p:cNvSpPr>
            <a:spLocks noChangeArrowheads="1"/>
          </p:cNvSpPr>
          <p:nvPr/>
        </p:nvSpPr>
        <p:spPr bwMode="auto">
          <a:xfrm>
            <a:off x="8844915" y="4144963"/>
            <a:ext cx="132270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sz="2400" b="1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habitude</a:t>
            </a:r>
          </a:p>
        </p:txBody>
      </p:sp>
      <p:sp>
        <p:nvSpPr>
          <p:cNvPr id="13" name="Espaço Reservado para Rodapé 12">
            <a:extLst>
              <a:ext uri="{FF2B5EF4-FFF2-40B4-BE49-F238E27FC236}">
                <a16:creationId xmlns:a16="http://schemas.microsoft.com/office/drawing/2014/main" id="{58112441-AB7D-44EF-846F-6143145DE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zh-CN"/>
              <a:t>Aula 2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6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6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6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1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6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6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6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6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40" grpId="0" bldLvl="0" animBg="1"/>
      <p:bldP spid="41" grpId="0" bldLvl="0" animBg="1"/>
      <p:bldP spid="42" grpId="0" bldLvl="0" animBg="1"/>
      <p:bldP spid="43" grpId="0"/>
      <p:bldP spid="44" grpId="0"/>
      <p:bldP spid="3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63958" y="122885"/>
            <a:ext cx="572921" cy="572921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endParaRPr lang="zh-CN" altLang="en-US" sz="32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H_Entry_1"/>
          <p:cNvSpPr/>
          <p:nvPr>
            <p:custDataLst>
              <p:tags r:id="rId1"/>
            </p:custDataLst>
          </p:nvPr>
        </p:nvSpPr>
        <p:spPr>
          <a:xfrm>
            <a:off x="664210" y="99060"/>
            <a:ext cx="4022090" cy="498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>
              <a:lnSpc>
                <a:spcPct val="110000"/>
              </a:lnSpc>
            </a:pPr>
            <a:r>
              <a:rPr lang="pt-BR" sz="2400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Condition</a:t>
            </a:r>
          </a:p>
        </p:txBody>
      </p:sp>
      <p:cxnSp>
        <p:nvCxnSpPr>
          <p:cNvPr id="6" name="直接连接符 5"/>
          <p:cNvCxnSpPr/>
          <p:nvPr/>
        </p:nvCxnSpPr>
        <p:spPr>
          <a:xfrm flipH="1">
            <a:off x="664285" y="686281"/>
            <a:ext cx="3858477" cy="0"/>
          </a:xfrm>
          <a:prstGeom prst="line">
            <a:avLst/>
          </a:prstGeom>
          <a:ln>
            <a:solidFill>
              <a:srgbClr val="5C8E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矩形 6"/>
          <p:cNvSpPr/>
          <p:nvPr/>
        </p:nvSpPr>
        <p:spPr>
          <a:xfrm>
            <a:off x="4278925" y="650282"/>
            <a:ext cx="252000" cy="36000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L 形 8"/>
          <p:cNvSpPr/>
          <p:nvPr/>
        </p:nvSpPr>
        <p:spPr>
          <a:xfrm flipH="1">
            <a:off x="9317621" y="5280755"/>
            <a:ext cx="2803312" cy="1526810"/>
          </a:xfrm>
          <a:prstGeom prst="corner">
            <a:avLst>
              <a:gd name="adj1" fmla="val 1956"/>
              <a:gd name="adj2" fmla="val 1885"/>
            </a:avLst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85000"/>
                  <a:lumOff val="15000"/>
                </a:schemeClr>
              </a:solidFill>
              <a:cs typeface="Calibri" panose="020F0502020204030204" pitchFamily="34" charset="0"/>
            </a:endParaRPr>
          </a:p>
        </p:txBody>
      </p:sp>
      <p:cxnSp>
        <p:nvCxnSpPr>
          <p:cNvPr id="10" name="直接连接符 9"/>
          <p:cNvCxnSpPr/>
          <p:nvPr/>
        </p:nvCxnSpPr>
        <p:spPr>
          <a:xfrm flipH="1">
            <a:off x="140518" y="6793506"/>
            <a:ext cx="7568222" cy="0"/>
          </a:xfrm>
          <a:prstGeom prst="line">
            <a:avLst/>
          </a:prstGeom>
          <a:ln>
            <a:solidFill>
              <a:srgbClr val="6260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L 形 10"/>
          <p:cNvSpPr/>
          <p:nvPr/>
        </p:nvSpPr>
        <p:spPr>
          <a:xfrm rot="10800000" flipH="1">
            <a:off x="42696" y="34725"/>
            <a:ext cx="1435720" cy="781958"/>
          </a:xfrm>
          <a:prstGeom prst="corner">
            <a:avLst>
              <a:gd name="adj1" fmla="val 1956"/>
              <a:gd name="adj2" fmla="val 1885"/>
            </a:avLst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85000"/>
                  <a:lumOff val="15000"/>
                </a:schemeClr>
              </a:solidFill>
              <a:cs typeface="Calibri" panose="020F0502020204030204" pitchFamily="34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1919857" y="77447"/>
            <a:ext cx="201076" cy="201076"/>
          </a:xfrm>
          <a:prstGeom prst="rect">
            <a:avLst/>
          </a:prstGeom>
          <a:solidFill>
            <a:srgbClr val="6260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85000"/>
                  <a:lumOff val="15000"/>
                </a:schemeClr>
              </a:solidFill>
              <a:cs typeface="Calibri" panose="020F0502020204030204" pitchFamily="34" charset="0"/>
            </a:endParaRPr>
          </a:p>
        </p:txBody>
      </p:sp>
      <p:sp>
        <p:nvSpPr>
          <p:cNvPr id="37" name="矩形 30"/>
          <p:cNvSpPr>
            <a:spLocks noChangeArrowheads="1"/>
          </p:cNvSpPr>
          <p:nvPr/>
        </p:nvSpPr>
        <p:spPr bwMode="auto">
          <a:xfrm>
            <a:off x="1238250" y="4017963"/>
            <a:ext cx="3132455" cy="706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zh-CN" sz="200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Exprime à la fois la condition</a:t>
            </a:r>
          </a:p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zh-CN" sz="200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et l'opposition</a:t>
            </a:r>
          </a:p>
        </p:txBody>
      </p:sp>
      <p:sp>
        <p:nvSpPr>
          <p:cNvPr id="38" name="矩形 31"/>
          <p:cNvSpPr>
            <a:spLocks noChangeArrowheads="1"/>
          </p:cNvSpPr>
          <p:nvPr/>
        </p:nvSpPr>
        <p:spPr bwMode="auto">
          <a:xfrm>
            <a:off x="5080000" y="4017963"/>
            <a:ext cx="3090545" cy="706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sz="200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Évite de répeter la condition </a:t>
            </a:r>
          </a:p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sz="200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(négative)</a:t>
            </a:r>
          </a:p>
        </p:txBody>
      </p:sp>
      <p:sp>
        <p:nvSpPr>
          <p:cNvPr id="40" name="椭圆 39"/>
          <p:cNvSpPr/>
          <p:nvPr/>
        </p:nvSpPr>
        <p:spPr>
          <a:xfrm>
            <a:off x="1208088" y="1511300"/>
            <a:ext cx="2090737" cy="2090738"/>
          </a:xfrm>
          <a:prstGeom prst="ellipse">
            <a:avLst/>
          </a:prstGeom>
          <a:noFill/>
          <a:ln w="38100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prstClr val="white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" name="椭圆 40"/>
          <p:cNvSpPr/>
          <p:nvPr/>
        </p:nvSpPr>
        <p:spPr>
          <a:xfrm>
            <a:off x="5051425" y="1511300"/>
            <a:ext cx="2089150" cy="2090738"/>
          </a:xfrm>
          <a:prstGeom prst="ellipse">
            <a:avLst/>
          </a:prstGeom>
          <a:noFill/>
          <a:ln w="38100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prstClr val="white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2" name="椭圆 41"/>
          <p:cNvSpPr/>
          <p:nvPr/>
        </p:nvSpPr>
        <p:spPr>
          <a:xfrm>
            <a:off x="8734425" y="1511300"/>
            <a:ext cx="2090738" cy="2090738"/>
          </a:xfrm>
          <a:prstGeom prst="ellipse">
            <a:avLst/>
          </a:prstGeom>
          <a:noFill/>
          <a:ln w="38100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prstClr val="white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" name="文本框 42"/>
          <p:cNvSpPr txBox="1">
            <a:spLocks noChangeArrowheads="1"/>
          </p:cNvSpPr>
          <p:nvPr/>
        </p:nvSpPr>
        <p:spPr bwMode="auto">
          <a:xfrm>
            <a:off x="5282565" y="5032375"/>
            <a:ext cx="2425700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zh-CN" sz="2400" b="1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Si j'ai le temps je passerai te voir, sinon je passerai demain</a:t>
            </a:r>
          </a:p>
        </p:txBody>
      </p:sp>
      <p:sp>
        <p:nvSpPr>
          <p:cNvPr id="44" name="文本框 43"/>
          <p:cNvSpPr txBox="1">
            <a:spLocks noChangeArrowheads="1"/>
          </p:cNvSpPr>
          <p:nvPr/>
        </p:nvSpPr>
        <p:spPr bwMode="auto">
          <a:xfrm>
            <a:off x="1238250" y="4927600"/>
            <a:ext cx="2819400" cy="1198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sz="2400" b="1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  <a:sym typeface="+mn-ea"/>
              </a:rPr>
              <a:t>Elisa est toujours souriante même si elle a des problèmes</a:t>
            </a:r>
            <a:endParaRPr lang="pt-BR" altLang="zh-CN" sz="2400" b="1" dirty="0">
              <a:solidFill>
                <a:srgbClr val="000000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6" name="L 形 45"/>
          <p:cNvSpPr/>
          <p:nvPr/>
        </p:nvSpPr>
        <p:spPr>
          <a:xfrm rot="13509573">
            <a:off x="3546475" y="2187576"/>
            <a:ext cx="674687" cy="665162"/>
          </a:xfrm>
          <a:prstGeom prst="corner">
            <a:avLst>
              <a:gd name="adj1" fmla="val 33246"/>
              <a:gd name="adj2" fmla="val 30243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prstClr val="white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7" name="L 形 46"/>
          <p:cNvSpPr/>
          <p:nvPr/>
        </p:nvSpPr>
        <p:spPr>
          <a:xfrm rot="13509573">
            <a:off x="7623175" y="2187576"/>
            <a:ext cx="674687" cy="665162"/>
          </a:xfrm>
          <a:prstGeom prst="corner">
            <a:avLst>
              <a:gd name="adj1" fmla="val 33246"/>
              <a:gd name="adj2" fmla="val 30243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prstClr val="white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Zone de texte 1"/>
          <p:cNvSpPr txBox="1"/>
          <p:nvPr/>
        </p:nvSpPr>
        <p:spPr>
          <a:xfrm>
            <a:off x="1464310" y="2165985"/>
            <a:ext cx="157797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fr-FR" sz="2000">
                <a:latin typeface="Bookman Old Style" panose="02050604050505020204" charset="0"/>
                <a:cs typeface="Bookman Old Style" panose="02050604050505020204" charset="0"/>
              </a:rPr>
              <a:t>Même si</a:t>
            </a:r>
          </a:p>
        </p:txBody>
      </p:sp>
      <p:sp>
        <p:nvSpPr>
          <p:cNvPr id="14" name="Zone de texte 13"/>
          <p:cNvSpPr txBox="1"/>
          <p:nvPr/>
        </p:nvSpPr>
        <p:spPr>
          <a:xfrm>
            <a:off x="8982075" y="2165985"/>
            <a:ext cx="169037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fr-FR">
                <a:latin typeface="Bookman Old Style" panose="02050604050505020204" charset="0"/>
                <a:cs typeface="Bookman Old Style" panose="02050604050505020204" charset="0"/>
              </a:rPr>
              <a:t>En cas de +</a:t>
            </a:r>
          </a:p>
          <a:p>
            <a:r>
              <a:rPr lang="pt-BR" altLang="fr-FR">
                <a:latin typeface="Bookman Old Style" panose="02050604050505020204" charset="0"/>
                <a:cs typeface="Bookman Old Style" panose="02050604050505020204" charset="0"/>
              </a:rPr>
              <a:t>nom</a:t>
            </a:r>
          </a:p>
        </p:txBody>
      </p:sp>
      <p:sp>
        <p:nvSpPr>
          <p:cNvPr id="15" name="Zone de texte 14"/>
          <p:cNvSpPr txBox="1"/>
          <p:nvPr/>
        </p:nvSpPr>
        <p:spPr>
          <a:xfrm>
            <a:off x="5306695" y="2165985"/>
            <a:ext cx="183451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fr-FR" sz="2000">
                <a:latin typeface="Bookman Old Style" panose="02050604050505020204" charset="0"/>
                <a:cs typeface="Bookman Old Style" panose="02050604050505020204" charset="0"/>
              </a:rPr>
              <a:t>Sinon</a:t>
            </a:r>
          </a:p>
        </p:txBody>
      </p:sp>
      <p:sp>
        <p:nvSpPr>
          <p:cNvPr id="3" name="矩形 31"/>
          <p:cNvSpPr>
            <a:spLocks noChangeArrowheads="1"/>
          </p:cNvSpPr>
          <p:nvPr/>
        </p:nvSpPr>
        <p:spPr bwMode="auto">
          <a:xfrm>
            <a:off x="8621395" y="5032058"/>
            <a:ext cx="2625090" cy="829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sz="2400" b="1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En cas de pluie </a:t>
            </a:r>
          </a:p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sz="2400" b="1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on roule moins vite</a:t>
            </a:r>
          </a:p>
        </p:txBody>
      </p:sp>
      <p:sp>
        <p:nvSpPr>
          <p:cNvPr id="8" name="矩形 31"/>
          <p:cNvSpPr>
            <a:spLocks noChangeArrowheads="1"/>
          </p:cNvSpPr>
          <p:nvPr/>
        </p:nvSpPr>
        <p:spPr bwMode="auto">
          <a:xfrm>
            <a:off x="8844915" y="4144963"/>
            <a:ext cx="2693670" cy="398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sz="200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Exprime une eventualité</a:t>
            </a:r>
          </a:p>
        </p:txBody>
      </p:sp>
      <p:sp>
        <p:nvSpPr>
          <p:cNvPr id="13" name="Espaço Reservado para Rodapé 12">
            <a:extLst>
              <a:ext uri="{FF2B5EF4-FFF2-40B4-BE49-F238E27FC236}">
                <a16:creationId xmlns:a16="http://schemas.microsoft.com/office/drawing/2014/main" id="{EE9596B5-093A-481B-B313-9B1E30E1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zh-CN"/>
              <a:t>Aula 2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6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6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6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1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6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6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6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6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40" grpId="0" bldLvl="0" animBg="1"/>
      <p:bldP spid="41" grpId="0" bldLvl="0" animBg="1"/>
      <p:bldP spid="42" grpId="0" bldLvl="0" animBg="1"/>
      <p:bldP spid="43" grpId="0"/>
      <p:bldP spid="44" grpId="0"/>
      <p:bldP spid="3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3" name="组合 1072"/>
          <p:cNvGrpSpPr/>
          <p:nvPr/>
        </p:nvGrpSpPr>
        <p:grpSpPr>
          <a:xfrm>
            <a:off x="4255226" y="3043282"/>
            <a:ext cx="641555" cy="2959063"/>
            <a:chOff x="-866775" y="1870075"/>
            <a:chExt cx="1158875" cy="5345113"/>
          </a:xfrm>
        </p:grpSpPr>
        <p:sp>
          <p:nvSpPr>
            <p:cNvPr id="1069" name="Oval 79"/>
            <p:cNvSpPr>
              <a:spLocks noChangeArrowheads="1"/>
            </p:cNvSpPr>
            <p:nvPr/>
          </p:nvSpPr>
          <p:spPr bwMode="auto">
            <a:xfrm>
              <a:off x="-542925" y="7015163"/>
              <a:ext cx="203200" cy="200025"/>
            </a:xfrm>
            <a:prstGeom prst="ellipse">
              <a:avLst/>
            </a:prstGeom>
            <a:solidFill>
              <a:srgbClr val="5C8E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1070" name="Freeform 80"/>
            <p:cNvSpPr/>
            <p:nvPr/>
          </p:nvSpPr>
          <p:spPr bwMode="auto">
            <a:xfrm>
              <a:off x="-798513" y="1870075"/>
              <a:ext cx="1090613" cy="5341938"/>
            </a:xfrm>
            <a:custGeom>
              <a:avLst/>
              <a:gdLst>
                <a:gd name="T0" fmla="*/ 62 w 387"/>
                <a:gd name="T1" fmla="*/ 1905 h 1905"/>
                <a:gd name="T2" fmla="*/ 32 w 387"/>
                <a:gd name="T3" fmla="*/ 1898 h 1905"/>
                <a:gd name="T4" fmla="*/ 0 w 387"/>
                <a:gd name="T5" fmla="*/ 1828 h 1905"/>
                <a:gd name="T6" fmla="*/ 0 w 387"/>
                <a:gd name="T7" fmla="*/ 0 h 1905"/>
                <a:gd name="T8" fmla="*/ 18 w 387"/>
                <a:gd name="T9" fmla="*/ 0 h 1905"/>
                <a:gd name="T10" fmla="*/ 18 w 387"/>
                <a:gd name="T11" fmla="*/ 1828 h 1905"/>
                <a:gd name="T12" fmla="*/ 41 w 387"/>
                <a:gd name="T13" fmla="*/ 1882 h 1905"/>
                <a:gd name="T14" fmla="*/ 100 w 387"/>
                <a:gd name="T15" fmla="*/ 1875 h 1905"/>
                <a:gd name="T16" fmla="*/ 378 w 387"/>
                <a:gd name="T17" fmla="*/ 1715 h 1905"/>
                <a:gd name="T18" fmla="*/ 387 w 387"/>
                <a:gd name="T19" fmla="*/ 1731 h 1905"/>
                <a:gd name="T20" fmla="*/ 109 w 387"/>
                <a:gd name="T21" fmla="*/ 1891 h 1905"/>
                <a:gd name="T22" fmla="*/ 62 w 387"/>
                <a:gd name="T23" fmla="*/ 1905 h 19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87" h="1905">
                  <a:moveTo>
                    <a:pt x="62" y="1905"/>
                  </a:moveTo>
                  <a:cubicBezTo>
                    <a:pt x="51" y="1905"/>
                    <a:pt x="41" y="1903"/>
                    <a:pt x="32" y="1898"/>
                  </a:cubicBezTo>
                  <a:cubicBezTo>
                    <a:pt x="11" y="1886"/>
                    <a:pt x="0" y="1861"/>
                    <a:pt x="0" y="182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8" y="1828"/>
                    <a:pt x="18" y="1828"/>
                    <a:pt x="18" y="1828"/>
                  </a:cubicBezTo>
                  <a:cubicBezTo>
                    <a:pt x="18" y="1854"/>
                    <a:pt x="26" y="1873"/>
                    <a:pt x="41" y="1882"/>
                  </a:cubicBezTo>
                  <a:cubicBezTo>
                    <a:pt x="56" y="1891"/>
                    <a:pt x="77" y="1888"/>
                    <a:pt x="100" y="1875"/>
                  </a:cubicBezTo>
                  <a:cubicBezTo>
                    <a:pt x="378" y="1715"/>
                    <a:pt x="378" y="1715"/>
                    <a:pt x="378" y="1715"/>
                  </a:cubicBezTo>
                  <a:cubicBezTo>
                    <a:pt x="387" y="1731"/>
                    <a:pt x="387" y="1731"/>
                    <a:pt x="387" y="1731"/>
                  </a:cubicBezTo>
                  <a:cubicBezTo>
                    <a:pt x="109" y="1891"/>
                    <a:pt x="109" y="1891"/>
                    <a:pt x="109" y="1891"/>
                  </a:cubicBezTo>
                  <a:cubicBezTo>
                    <a:pt x="92" y="1901"/>
                    <a:pt x="76" y="1905"/>
                    <a:pt x="62" y="1905"/>
                  </a:cubicBezTo>
                  <a:close/>
                </a:path>
              </a:pathLst>
            </a:custGeom>
            <a:solidFill>
              <a:srgbClr val="5C8E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1071" name="Oval 81"/>
            <p:cNvSpPr>
              <a:spLocks noChangeArrowheads="1"/>
            </p:cNvSpPr>
            <p:nvPr/>
          </p:nvSpPr>
          <p:spPr bwMode="auto">
            <a:xfrm>
              <a:off x="-866775" y="3717925"/>
              <a:ext cx="203200" cy="201613"/>
            </a:xfrm>
            <a:prstGeom prst="ellipse">
              <a:avLst/>
            </a:prstGeom>
            <a:solidFill>
              <a:srgbClr val="5C8E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1072" name="Freeform 82"/>
            <p:cNvSpPr/>
            <p:nvPr/>
          </p:nvSpPr>
          <p:spPr bwMode="auto">
            <a:xfrm>
              <a:off x="-798513" y="1870075"/>
              <a:ext cx="1090613" cy="5341938"/>
            </a:xfrm>
            <a:custGeom>
              <a:avLst/>
              <a:gdLst>
                <a:gd name="T0" fmla="*/ 62 w 387"/>
                <a:gd name="T1" fmla="*/ 1905 h 1905"/>
                <a:gd name="T2" fmla="*/ 32 w 387"/>
                <a:gd name="T3" fmla="*/ 1898 h 1905"/>
                <a:gd name="T4" fmla="*/ 0 w 387"/>
                <a:gd name="T5" fmla="*/ 1828 h 1905"/>
                <a:gd name="T6" fmla="*/ 0 w 387"/>
                <a:gd name="T7" fmla="*/ 0 h 1905"/>
                <a:gd name="T8" fmla="*/ 18 w 387"/>
                <a:gd name="T9" fmla="*/ 0 h 1905"/>
                <a:gd name="T10" fmla="*/ 18 w 387"/>
                <a:gd name="T11" fmla="*/ 1828 h 1905"/>
                <a:gd name="T12" fmla="*/ 41 w 387"/>
                <a:gd name="T13" fmla="*/ 1882 h 1905"/>
                <a:gd name="T14" fmla="*/ 100 w 387"/>
                <a:gd name="T15" fmla="*/ 1875 h 1905"/>
                <a:gd name="T16" fmla="*/ 378 w 387"/>
                <a:gd name="T17" fmla="*/ 1715 h 1905"/>
                <a:gd name="T18" fmla="*/ 387 w 387"/>
                <a:gd name="T19" fmla="*/ 1731 h 1905"/>
                <a:gd name="T20" fmla="*/ 109 w 387"/>
                <a:gd name="T21" fmla="*/ 1891 h 1905"/>
                <a:gd name="T22" fmla="*/ 62 w 387"/>
                <a:gd name="T23" fmla="*/ 1905 h 19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87" h="1905">
                  <a:moveTo>
                    <a:pt x="62" y="1905"/>
                  </a:moveTo>
                  <a:cubicBezTo>
                    <a:pt x="51" y="1905"/>
                    <a:pt x="41" y="1903"/>
                    <a:pt x="32" y="1898"/>
                  </a:cubicBezTo>
                  <a:cubicBezTo>
                    <a:pt x="11" y="1886"/>
                    <a:pt x="0" y="1861"/>
                    <a:pt x="0" y="182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8" y="1828"/>
                    <a:pt x="18" y="1828"/>
                    <a:pt x="18" y="1828"/>
                  </a:cubicBezTo>
                  <a:cubicBezTo>
                    <a:pt x="18" y="1854"/>
                    <a:pt x="26" y="1873"/>
                    <a:pt x="41" y="1882"/>
                  </a:cubicBezTo>
                  <a:cubicBezTo>
                    <a:pt x="56" y="1891"/>
                    <a:pt x="77" y="1888"/>
                    <a:pt x="100" y="1875"/>
                  </a:cubicBezTo>
                  <a:cubicBezTo>
                    <a:pt x="378" y="1715"/>
                    <a:pt x="378" y="1715"/>
                    <a:pt x="378" y="1715"/>
                  </a:cubicBezTo>
                  <a:cubicBezTo>
                    <a:pt x="387" y="1731"/>
                    <a:pt x="387" y="1731"/>
                    <a:pt x="387" y="1731"/>
                  </a:cubicBezTo>
                  <a:cubicBezTo>
                    <a:pt x="109" y="1891"/>
                    <a:pt x="109" y="1891"/>
                    <a:pt x="109" y="1891"/>
                  </a:cubicBezTo>
                  <a:cubicBezTo>
                    <a:pt x="92" y="1901"/>
                    <a:pt x="76" y="1905"/>
                    <a:pt x="62" y="1905"/>
                  </a:cubicBezTo>
                  <a:close/>
                </a:path>
              </a:pathLst>
            </a:custGeom>
            <a:solidFill>
              <a:srgbClr val="5C8E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</p:grpSp>
      <p:pic>
        <p:nvPicPr>
          <p:cNvPr id="57" name="图片 5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673" y="1463236"/>
            <a:ext cx="6451719" cy="3760144"/>
          </a:xfrm>
          <a:prstGeom prst="rect">
            <a:avLst/>
          </a:prstGeom>
        </p:spPr>
      </p:pic>
      <p:pic>
        <p:nvPicPr>
          <p:cNvPr id="61" name="图片 6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9280" y="1266026"/>
            <a:ext cx="1731717" cy="2252329"/>
          </a:xfrm>
          <a:prstGeom prst="rect">
            <a:avLst/>
          </a:prstGeom>
        </p:spPr>
      </p:pic>
      <p:pic>
        <p:nvPicPr>
          <p:cNvPr id="1025" name="图片 10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7972" y="159080"/>
            <a:ext cx="1990536" cy="3172908"/>
          </a:xfrm>
          <a:prstGeom prst="rect">
            <a:avLst/>
          </a:prstGeom>
        </p:spPr>
      </p:pic>
      <p:pic>
        <p:nvPicPr>
          <p:cNvPr id="1027" name="图片 10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987" y="699973"/>
            <a:ext cx="1124994" cy="1869256"/>
          </a:xfrm>
          <a:prstGeom prst="rect">
            <a:avLst/>
          </a:prstGeom>
        </p:spPr>
      </p:pic>
      <p:grpSp>
        <p:nvGrpSpPr>
          <p:cNvPr id="53" name="组合 52"/>
          <p:cNvGrpSpPr/>
          <p:nvPr/>
        </p:nvGrpSpPr>
        <p:grpSpPr>
          <a:xfrm>
            <a:off x="3546546" y="2182463"/>
            <a:ext cx="605054" cy="1912788"/>
            <a:chOff x="7323138" y="1346201"/>
            <a:chExt cx="1692275" cy="5349875"/>
          </a:xfrm>
        </p:grpSpPr>
        <p:sp>
          <p:nvSpPr>
            <p:cNvPr id="12" name="Freeform 35"/>
            <p:cNvSpPr/>
            <p:nvPr/>
          </p:nvSpPr>
          <p:spPr bwMode="auto">
            <a:xfrm>
              <a:off x="7972425" y="1435101"/>
              <a:ext cx="269875" cy="252413"/>
            </a:xfrm>
            <a:custGeom>
              <a:avLst/>
              <a:gdLst>
                <a:gd name="T0" fmla="*/ 10 w 33"/>
                <a:gd name="T1" fmla="*/ 31 h 31"/>
                <a:gd name="T2" fmla="*/ 33 w 33"/>
                <a:gd name="T3" fmla="*/ 0 h 31"/>
                <a:gd name="T4" fmla="*/ 9 w 33"/>
                <a:gd name="T5" fmla="*/ 14 h 31"/>
                <a:gd name="T6" fmla="*/ 10 w 33"/>
                <a:gd name="T7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1">
                  <a:moveTo>
                    <a:pt x="10" y="31"/>
                  </a:moveTo>
                  <a:cubicBezTo>
                    <a:pt x="11" y="29"/>
                    <a:pt x="25" y="6"/>
                    <a:pt x="33" y="0"/>
                  </a:cubicBezTo>
                  <a:cubicBezTo>
                    <a:pt x="33" y="0"/>
                    <a:pt x="18" y="3"/>
                    <a:pt x="9" y="14"/>
                  </a:cubicBezTo>
                  <a:cubicBezTo>
                    <a:pt x="0" y="25"/>
                    <a:pt x="10" y="31"/>
                    <a:pt x="10" y="31"/>
                  </a:cubicBezTo>
                  <a:close/>
                </a:path>
              </a:pathLst>
            </a:custGeom>
            <a:solidFill>
              <a:srgbClr val="6D3C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13" name="Freeform 36"/>
            <p:cNvSpPr/>
            <p:nvPr/>
          </p:nvSpPr>
          <p:spPr bwMode="auto">
            <a:xfrm>
              <a:off x="8242300" y="1492251"/>
              <a:ext cx="338137" cy="138113"/>
            </a:xfrm>
            <a:custGeom>
              <a:avLst/>
              <a:gdLst>
                <a:gd name="T0" fmla="*/ 4 w 41"/>
                <a:gd name="T1" fmla="*/ 17 h 17"/>
                <a:gd name="T2" fmla="*/ 41 w 41"/>
                <a:gd name="T3" fmla="*/ 6 h 17"/>
                <a:gd name="T4" fmla="*/ 13 w 41"/>
                <a:gd name="T5" fmla="*/ 4 h 17"/>
                <a:gd name="T6" fmla="*/ 4 w 41"/>
                <a:gd name="T7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1" h="17">
                  <a:moveTo>
                    <a:pt x="4" y="17"/>
                  </a:moveTo>
                  <a:cubicBezTo>
                    <a:pt x="7" y="16"/>
                    <a:pt x="31" y="7"/>
                    <a:pt x="41" y="6"/>
                  </a:cubicBezTo>
                  <a:cubicBezTo>
                    <a:pt x="41" y="6"/>
                    <a:pt x="27" y="0"/>
                    <a:pt x="13" y="4"/>
                  </a:cubicBezTo>
                  <a:cubicBezTo>
                    <a:pt x="0" y="7"/>
                    <a:pt x="4" y="17"/>
                    <a:pt x="4" y="17"/>
                  </a:cubicBezTo>
                  <a:close/>
                </a:path>
              </a:pathLst>
            </a:custGeom>
            <a:solidFill>
              <a:srgbClr val="6D3C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14" name="Freeform 37"/>
            <p:cNvSpPr/>
            <p:nvPr/>
          </p:nvSpPr>
          <p:spPr bwMode="auto">
            <a:xfrm>
              <a:off x="8078788" y="1460501"/>
              <a:ext cx="328612" cy="169863"/>
            </a:xfrm>
            <a:custGeom>
              <a:avLst/>
              <a:gdLst>
                <a:gd name="T0" fmla="*/ 7 w 40"/>
                <a:gd name="T1" fmla="*/ 21 h 21"/>
                <a:gd name="T2" fmla="*/ 40 w 40"/>
                <a:gd name="T3" fmla="*/ 4 h 21"/>
                <a:gd name="T4" fmla="*/ 13 w 40"/>
                <a:gd name="T5" fmla="*/ 6 h 21"/>
                <a:gd name="T6" fmla="*/ 7 w 40"/>
                <a:gd name="T7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21">
                  <a:moveTo>
                    <a:pt x="7" y="21"/>
                  </a:moveTo>
                  <a:cubicBezTo>
                    <a:pt x="9" y="20"/>
                    <a:pt x="31" y="6"/>
                    <a:pt x="40" y="4"/>
                  </a:cubicBezTo>
                  <a:cubicBezTo>
                    <a:pt x="40" y="4"/>
                    <a:pt x="26" y="0"/>
                    <a:pt x="13" y="6"/>
                  </a:cubicBezTo>
                  <a:cubicBezTo>
                    <a:pt x="0" y="13"/>
                    <a:pt x="7" y="21"/>
                    <a:pt x="7" y="21"/>
                  </a:cubicBezTo>
                  <a:close/>
                </a:path>
              </a:pathLst>
            </a:custGeom>
            <a:solidFill>
              <a:srgbClr val="6D3C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15" name="Freeform 38"/>
            <p:cNvSpPr/>
            <p:nvPr/>
          </p:nvSpPr>
          <p:spPr bwMode="auto">
            <a:xfrm>
              <a:off x="7323138" y="2101851"/>
              <a:ext cx="1216025" cy="838200"/>
            </a:xfrm>
            <a:custGeom>
              <a:avLst/>
              <a:gdLst>
                <a:gd name="T0" fmla="*/ 155 w 766"/>
                <a:gd name="T1" fmla="*/ 528 h 528"/>
                <a:gd name="T2" fmla="*/ 750 w 766"/>
                <a:gd name="T3" fmla="*/ 236 h 528"/>
                <a:gd name="T4" fmla="*/ 766 w 766"/>
                <a:gd name="T5" fmla="*/ 190 h 528"/>
                <a:gd name="T6" fmla="*/ 10 w 766"/>
                <a:gd name="T7" fmla="*/ 0 h 528"/>
                <a:gd name="T8" fmla="*/ 0 w 766"/>
                <a:gd name="T9" fmla="*/ 31 h 528"/>
                <a:gd name="T10" fmla="*/ 155 w 766"/>
                <a:gd name="T11" fmla="*/ 528 h 5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66" h="528">
                  <a:moveTo>
                    <a:pt x="155" y="528"/>
                  </a:moveTo>
                  <a:lnTo>
                    <a:pt x="750" y="236"/>
                  </a:lnTo>
                  <a:lnTo>
                    <a:pt x="766" y="190"/>
                  </a:lnTo>
                  <a:lnTo>
                    <a:pt x="10" y="0"/>
                  </a:lnTo>
                  <a:lnTo>
                    <a:pt x="0" y="31"/>
                  </a:lnTo>
                  <a:lnTo>
                    <a:pt x="155" y="528"/>
                  </a:lnTo>
                  <a:close/>
                </a:path>
              </a:pathLst>
            </a:custGeom>
            <a:solidFill>
              <a:srgbClr val="AA9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16" name="Freeform 39"/>
            <p:cNvSpPr/>
            <p:nvPr/>
          </p:nvSpPr>
          <p:spPr bwMode="auto">
            <a:xfrm>
              <a:off x="7339013" y="1590676"/>
              <a:ext cx="1200150" cy="1316038"/>
            </a:xfrm>
            <a:custGeom>
              <a:avLst/>
              <a:gdLst>
                <a:gd name="T0" fmla="*/ 156 w 756"/>
                <a:gd name="T1" fmla="*/ 829 h 829"/>
                <a:gd name="T2" fmla="*/ 756 w 756"/>
                <a:gd name="T3" fmla="*/ 507 h 829"/>
                <a:gd name="T4" fmla="*/ 600 w 756"/>
                <a:gd name="T5" fmla="*/ 0 h 829"/>
                <a:gd name="T6" fmla="*/ 0 w 756"/>
                <a:gd name="T7" fmla="*/ 322 h 829"/>
                <a:gd name="T8" fmla="*/ 156 w 756"/>
                <a:gd name="T9" fmla="*/ 829 h 8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6" h="829">
                  <a:moveTo>
                    <a:pt x="156" y="829"/>
                  </a:moveTo>
                  <a:lnTo>
                    <a:pt x="756" y="507"/>
                  </a:lnTo>
                  <a:lnTo>
                    <a:pt x="600" y="0"/>
                  </a:lnTo>
                  <a:lnTo>
                    <a:pt x="0" y="322"/>
                  </a:lnTo>
                  <a:lnTo>
                    <a:pt x="156" y="829"/>
                  </a:lnTo>
                  <a:close/>
                </a:path>
              </a:pathLst>
            </a:custGeom>
            <a:solidFill>
              <a:srgbClr val="DBC8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17" name="Freeform 40"/>
            <p:cNvSpPr/>
            <p:nvPr/>
          </p:nvSpPr>
          <p:spPr bwMode="auto">
            <a:xfrm>
              <a:off x="7339013" y="2101851"/>
              <a:ext cx="1200150" cy="804863"/>
            </a:xfrm>
            <a:custGeom>
              <a:avLst/>
              <a:gdLst>
                <a:gd name="T0" fmla="*/ 156 w 756"/>
                <a:gd name="T1" fmla="*/ 507 h 507"/>
                <a:gd name="T2" fmla="*/ 756 w 756"/>
                <a:gd name="T3" fmla="*/ 185 h 507"/>
                <a:gd name="T4" fmla="*/ 0 w 756"/>
                <a:gd name="T5" fmla="*/ 0 h 507"/>
                <a:gd name="T6" fmla="*/ 156 w 756"/>
                <a:gd name="T7" fmla="*/ 507 h 5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6" h="507">
                  <a:moveTo>
                    <a:pt x="156" y="507"/>
                  </a:moveTo>
                  <a:lnTo>
                    <a:pt x="756" y="185"/>
                  </a:lnTo>
                  <a:lnTo>
                    <a:pt x="0" y="0"/>
                  </a:lnTo>
                  <a:lnTo>
                    <a:pt x="156" y="507"/>
                  </a:lnTo>
                  <a:close/>
                </a:path>
              </a:pathLst>
            </a:custGeom>
            <a:solidFill>
              <a:srgbClr val="C9B0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18" name="Freeform 41"/>
            <p:cNvSpPr/>
            <p:nvPr/>
          </p:nvSpPr>
          <p:spPr bwMode="auto">
            <a:xfrm>
              <a:off x="7413625" y="1736726"/>
              <a:ext cx="1027112" cy="1057275"/>
            </a:xfrm>
            <a:custGeom>
              <a:avLst/>
              <a:gdLst>
                <a:gd name="T0" fmla="*/ 145 w 647"/>
                <a:gd name="T1" fmla="*/ 666 h 666"/>
                <a:gd name="T2" fmla="*/ 647 w 647"/>
                <a:gd name="T3" fmla="*/ 399 h 666"/>
                <a:gd name="T4" fmla="*/ 497 w 647"/>
                <a:gd name="T5" fmla="*/ 0 h 666"/>
                <a:gd name="T6" fmla="*/ 0 w 647"/>
                <a:gd name="T7" fmla="*/ 266 h 666"/>
                <a:gd name="T8" fmla="*/ 145 w 647"/>
                <a:gd name="T9" fmla="*/ 666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7" h="666">
                  <a:moveTo>
                    <a:pt x="145" y="666"/>
                  </a:moveTo>
                  <a:lnTo>
                    <a:pt x="647" y="399"/>
                  </a:lnTo>
                  <a:lnTo>
                    <a:pt x="497" y="0"/>
                  </a:lnTo>
                  <a:lnTo>
                    <a:pt x="0" y="266"/>
                  </a:lnTo>
                  <a:lnTo>
                    <a:pt x="145" y="666"/>
                  </a:lnTo>
                  <a:close/>
                </a:path>
              </a:pathLst>
            </a:custGeom>
            <a:solidFill>
              <a:srgbClr val="9BC4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19" name="Freeform 42"/>
            <p:cNvSpPr/>
            <p:nvPr/>
          </p:nvSpPr>
          <p:spPr bwMode="auto">
            <a:xfrm>
              <a:off x="7413625" y="2028826"/>
              <a:ext cx="828675" cy="765175"/>
            </a:xfrm>
            <a:custGeom>
              <a:avLst/>
              <a:gdLst>
                <a:gd name="T0" fmla="*/ 101 w 101"/>
                <a:gd name="T1" fmla="*/ 55 h 94"/>
                <a:gd name="T2" fmla="*/ 63 w 101"/>
                <a:gd name="T3" fmla="*/ 39 h 94"/>
                <a:gd name="T4" fmla="*/ 38 w 101"/>
                <a:gd name="T5" fmla="*/ 39 h 94"/>
                <a:gd name="T6" fmla="*/ 32 w 101"/>
                <a:gd name="T7" fmla="*/ 32 h 94"/>
                <a:gd name="T8" fmla="*/ 27 w 101"/>
                <a:gd name="T9" fmla="*/ 0 h 94"/>
                <a:gd name="T10" fmla="*/ 0 w 101"/>
                <a:gd name="T11" fmla="*/ 16 h 94"/>
                <a:gd name="T12" fmla="*/ 28 w 101"/>
                <a:gd name="T13" fmla="*/ 94 h 94"/>
                <a:gd name="T14" fmla="*/ 101 w 101"/>
                <a:gd name="T15" fmla="*/ 55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1" h="94">
                  <a:moveTo>
                    <a:pt x="101" y="55"/>
                  </a:moveTo>
                  <a:cubicBezTo>
                    <a:pt x="101" y="55"/>
                    <a:pt x="86" y="36"/>
                    <a:pt x="63" y="39"/>
                  </a:cubicBezTo>
                  <a:cubicBezTo>
                    <a:pt x="40" y="43"/>
                    <a:pt x="38" y="39"/>
                    <a:pt x="38" y="39"/>
                  </a:cubicBezTo>
                  <a:cubicBezTo>
                    <a:pt x="32" y="32"/>
                    <a:pt x="32" y="32"/>
                    <a:pt x="32" y="32"/>
                  </a:cubicBezTo>
                  <a:cubicBezTo>
                    <a:pt x="32" y="32"/>
                    <a:pt x="32" y="5"/>
                    <a:pt x="27" y="0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28" y="94"/>
                    <a:pt x="28" y="94"/>
                    <a:pt x="28" y="94"/>
                  </a:cubicBezTo>
                  <a:lnTo>
                    <a:pt x="101" y="55"/>
                  </a:lnTo>
                  <a:close/>
                </a:path>
              </a:pathLst>
            </a:custGeom>
            <a:solidFill>
              <a:srgbClr val="73A0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20" name="Freeform 43"/>
            <p:cNvSpPr/>
            <p:nvPr/>
          </p:nvSpPr>
          <p:spPr bwMode="auto">
            <a:xfrm>
              <a:off x="7439025" y="2541588"/>
              <a:ext cx="171450" cy="252413"/>
            </a:xfrm>
            <a:custGeom>
              <a:avLst/>
              <a:gdLst>
                <a:gd name="T0" fmla="*/ 10 w 21"/>
                <a:gd name="T1" fmla="*/ 31 h 31"/>
                <a:gd name="T2" fmla="*/ 14 w 21"/>
                <a:gd name="T3" fmla="*/ 18 h 31"/>
                <a:gd name="T4" fmla="*/ 18 w 21"/>
                <a:gd name="T5" fmla="*/ 2 h 31"/>
                <a:gd name="T6" fmla="*/ 8 w 21"/>
                <a:gd name="T7" fmla="*/ 12 h 31"/>
                <a:gd name="T8" fmla="*/ 0 w 21"/>
                <a:gd name="T9" fmla="*/ 0 h 31"/>
                <a:gd name="T10" fmla="*/ 10 w 21"/>
                <a:gd name="T11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" h="31">
                  <a:moveTo>
                    <a:pt x="10" y="31"/>
                  </a:moveTo>
                  <a:cubicBezTo>
                    <a:pt x="10" y="31"/>
                    <a:pt x="13" y="24"/>
                    <a:pt x="14" y="18"/>
                  </a:cubicBezTo>
                  <a:cubicBezTo>
                    <a:pt x="15" y="11"/>
                    <a:pt x="21" y="4"/>
                    <a:pt x="18" y="2"/>
                  </a:cubicBezTo>
                  <a:cubicBezTo>
                    <a:pt x="15" y="0"/>
                    <a:pt x="10" y="14"/>
                    <a:pt x="8" y="12"/>
                  </a:cubicBezTo>
                  <a:cubicBezTo>
                    <a:pt x="6" y="11"/>
                    <a:pt x="3" y="0"/>
                    <a:pt x="0" y="0"/>
                  </a:cubicBezTo>
                  <a:cubicBezTo>
                    <a:pt x="0" y="23"/>
                    <a:pt x="4" y="29"/>
                    <a:pt x="10" y="31"/>
                  </a:cubicBezTo>
                  <a:close/>
                </a:path>
              </a:pathLst>
            </a:custGeom>
            <a:solidFill>
              <a:srgbClr val="FFB8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21" name="Freeform 44"/>
            <p:cNvSpPr/>
            <p:nvPr/>
          </p:nvSpPr>
          <p:spPr bwMode="auto">
            <a:xfrm>
              <a:off x="7446963" y="2744788"/>
              <a:ext cx="155575" cy="130175"/>
            </a:xfrm>
            <a:custGeom>
              <a:avLst/>
              <a:gdLst>
                <a:gd name="T0" fmla="*/ 98 w 98"/>
                <a:gd name="T1" fmla="*/ 56 h 82"/>
                <a:gd name="T2" fmla="*/ 77 w 98"/>
                <a:gd name="T3" fmla="*/ 10 h 82"/>
                <a:gd name="T4" fmla="*/ 0 w 98"/>
                <a:gd name="T5" fmla="*/ 0 h 82"/>
                <a:gd name="T6" fmla="*/ 10 w 98"/>
                <a:gd name="T7" fmla="*/ 82 h 82"/>
                <a:gd name="T8" fmla="*/ 98 w 98"/>
                <a:gd name="T9" fmla="*/ 56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82">
                  <a:moveTo>
                    <a:pt x="98" y="56"/>
                  </a:moveTo>
                  <a:lnTo>
                    <a:pt x="77" y="10"/>
                  </a:lnTo>
                  <a:lnTo>
                    <a:pt x="0" y="0"/>
                  </a:lnTo>
                  <a:lnTo>
                    <a:pt x="10" y="82"/>
                  </a:lnTo>
                  <a:lnTo>
                    <a:pt x="98" y="56"/>
                  </a:lnTo>
                  <a:close/>
                </a:path>
              </a:pathLst>
            </a:custGeom>
            <a:solidFill>
              <a:srgbClr val="D8CF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22" name="Freeform 45"/>
            <p:cNvSpPr/>
            <p:nvPr/>
          </p:nvSpPr>
          <p:spPr bwMode="auto">
            <a:xfrm>
              <a:off x="7397750" y="2794001"/>
              <a:ext cx="393700" cy="723900"/>
            </a:xfrm>
            <a:custGeom>
              <a:avLst/>
              <a:gdLst>
                <a:gd name="T0" fmla="*/ 48 w 48"/>
                <a:gd name="T1" fmla="*/ 41 h 89"/>
                <a:gd name="T2" fmla="*/ 28 w 48"/>
                <a:gd name="T3" fmla="*/ 0 h 89"/>
                <a:gd name="T4" fmla="*/ 0 w 48"/>
                <a:gd name="T5" fmla="*/ 8 h 89"/>
                <a:gd name="T6" fmla="*/ 31 w 48"/>
                <a:gd name="T7" fmla="*/ 86 h 89"/>
                <a:gd name="T8" fmla="*/ 48 w 48"/>
                <a:gd name="T9" fmla="*/ 41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89">
                  <a:moveTo>
                    <a:pt x="48" y="41"/>
                  </a:moveTo>
                  <a:cubicBezTo>
                    <a:pt x="28" y="0"/>
                    <a:pt x="28" y="0"/>
                    <a:pt x="28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22" y="83"/>
                    <a:pt x="31" y="86"/>
                  </a:cubicBezTo>
                  <a:cubicBezTo>
                    <a:pt x="40" y="89"/>
                    <a:pt x="48" y="41"/>
                    <a:pt x="48" y="41"/>
                  </a:cubicBezTo>
                  <a:close/>
                </a:path>
              </a:pathLst>
            </a:custGeom>
            <a:solidFill>
              <a:srgbClr val="4946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23" name="Freeform 46"/>
            <p:cNvSpPr/>
            <p:nvPr/>
          </p:nvSpPr>
          <p:spPr bwMode="auto">
            <a:xfrm>
              <a:off x="7397750" y="2794001"/>
              <a:ext cx="393700" cy="723900"/>
            </a:xfrm>
            <a:custGeom>
              <a:avLst/>
              <a:gdLst>
                <a:gd name="T0" fmla="*/ 48 w 48"/>
                <a:gd name="T1" fmla="*/ 41 h 89"/>
                <a:gd name="T2" fmla="*/ 28 w 48"/>
                <a:gd name="T3" fmla="*/ 0 h 89"/>
                <a:gd name="T4" fmla="*/ 0 w 48"/>
                <a:gd name="T5" fmla="*/ 8 h 89"/>
                <a:gd name="T6" fmla="*/ 31 w 48"/>
                <a:gd name="T7" fmla="*/ 86 h 89"/>
                <a:gd name="T8" fmla="*/ 48 w 48"/>
                <a:gd name="T9" fmla="*/ 41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89">
                  <a:moveTo>
                    <a:pt x="48" y="41"/>
                  </a:moveTo>
                  <a:cubicBezTo>
                    <a:pt x="28" y="0"/>
                    <a:pt x="28" y="0"/>
                    <a:pt x="28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22" y="83"/>
                    <a:pt x="31" y="86"/>
                  </a:cubicBezTo>
                  <a:cubicBezTo>
                    <a:pt x="40" y="89"/>
                    <a:pt x="48" y="41"/>
                    <a:pt x="48" y="41"/>
                  </a:cubicBezTo>
                  <a:close/>
                </a:path>
              </a:pathLst>
            </a:custGeom>
            <a:solidFill>
              <a:srgbClr val="3A37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24" name="Freeform 47"/>
            <p:cNvSpPr/>
            <p:nvPr/>
          </p:nvSpPr>
          <p:spPr bwMode="auto">
            <a:xfrm>
              <a:off x="7964488" y="1346201"/>
              <a:ext cx="598487" cy="1065213"/>
            </a:xfrm>
            <a:custGeom>
              <a:avLst/>
              <a:gdLst>
                <a:gd name="T0" fmla="*/ 14 w 73"/>
                <a:gd name="T1" fmla="*/ 31 h 131"/>
                <a:gd name="T2" fmla="*/ 3 w 73"/>
                <a:gd name="T3" fmla="*/ 69 h 131"/>
                <a:gd name="T4" fmla="*/ 15 w 73"/>
                <a:gd name="T5" fmla="*/ 117 h 131"/>
                <a:gd name="T6" fmla="*/ 56 w 73"/>
                <a:gd name="T7" fmla="*/ 102 h 131"/>
                <a:gd name="T8" fmla="*/ 14 w 73"/>
                <a:gd name="T9" fmla="*/ 31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" h="131">
                  <a:moveTo>
                    <a:pt x="14" y="31"/>
                  </a:moveTo>
                  <a:cubicBezTo>
                    <a:pt x="14" y="31"/>
                    <a:pt x="0" y="54"/>
                    <a:pt x="3" y="69"/>
                  </a:cubicBezTo>
                  <a:cubicBezTo>
                    <a:pt x="5" y="83"/>
                    <a:pt x="7" y="110"/>
                    <a:pt x="15" y="117"/>
                  </a:cubicBezTo>
                  <a:cubicBezTo>
                    <a:pt x="30" y="131"/>
                    <a:pt x="56" y="102"/>
                    <a:pt x="56" y="102"/>
                  </a:cubicBezTo>
                  <a:cubicBezTo>
                    <a:pt x="56" y="102"/>
                    <a:pt x="73" y="0"/>
                    <a:pt x="14" y="31"/>
                  </a:cubicBezTo>
                  <a:close/>
                </a:path>
              </a:pathLst>
            </a:custGeom>
            <a:solidFill>
              <a:srgbClr val="FFB8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25" name="Freeform 48"/>
            <p:cNvSpPr/>
            <p:nvPr/>
          </p:nvSpPr>
          <p:spPr bwMode="auto">
            <a:xfrm>
              <a:off x="8226425" y="1541463"/>
              <a:ext cx="230187" cy="536575"/>
            </a:xfrm>
            <a:custGeom>
              <a:avLst/>
              <a:gdLst>
                <a:gd name="T0" fmla="*/ 0 w 28"/>
                <a:gd name="T1" fmla="*/ 1 h 66"/>
                <a:gd name="T2" fmla="*/ 26 w 28"/>
                <a:gd name="T3" fmla="*/ 66 h 66"/>
                <a:gd name="T4" fmla="*/ 0 w 28"/>
                <a:gd name="T5" fmla="*/ 1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66">
                  <a:moveTo>
                    <a:pt x="0" y="1"/>
                  </a:moveTo>
                  <a:cubicBezTo>
                    <a:pt x="28" y="0"/>
                    <a:pt x="28" y="44"/>
                    <a:pt x="26" y="66"/>
                  </a:cubicBezTo>
                  <a:cubicBezTo>
                    <a:pt x="25" y="53"/>
                    <a:pt x="22" y="12"/>
                    <a:pt x="0" y="1"/>
                  </a:cubicBezTo>
                  <a:close/>
                </a:path>
              </a:pathLst>
            </a:custGeom>
            <a:solidFill>
              <a:srgbClr val="F9A5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26" name="Freeform 49"/>
            <p:cNvSpPr/>
            <p:nvPr/>
          </p:nvSpPr>
          <p:spPr bwMode="auto">
            <a:xfrm>
              <a:off x="8094663" y="2109788"/>
              <a:ext cx="336550" cy="293688"/>
            </a:xfrm>
            <a:custGeom>
              <a:avLst/>
              <a:gdLst>
                <a:gd name="T0" fmla="*/ 41 w 41"/>
                <a:gd name="T1" fmla="*/ 0 h 36"/>
                <a:gd name="T2" fmla="*/ 40 w 41"/>
                <a:gd name="T3" fmla="*/ 8 h 36"/>
                <a:gd name="T4" fmla="*/ 0 w 41"/>
                <a:gd name="T5" fmla="*/ 24 h 36"/>
                <a:gd name="T6" fmla="*/ 41 w 41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1" h="36">
                  <a:moveTo>
                    <a:pt x="41" y="0"/>
                  </a:moveTo>
                  <a:cubicBezTo>
                    <a:pt x="41" y="5"/>
                    <a:pt x="40" y="8"/>
                    <a:pt x="40" y="8"/>
                  </a:cubicBezTo>
                  <a:cubicBezTo>
                    <a:pt x="40" y="8"/>
                    <a:pt x="15" y="36"/>
                    <a:pt x="0" y="24"/>
                  </a:cubicBezTo>
                  <a:cubicBezTo>
                    <a:pt x="17" y="20"/>
                    <a:pt x="38" y="3"/>
                    <a:pt x="41" y="0"/>
                  </a:cubicBezTo>
                  <a:close/>
                </a:path>
              </a:pathLst>
            </a:custGeom>
            <a:solidFill>
              <a:srgbClr val="F9A5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27" name="Freeform 50"/>
            <p:cNvSpPr/>
            <p:nvPr/>
          </p:nvSpPr>
          <p:spPr bwMode="auto">
            <a:xfrm>
              <a:off x="8078788" y="6038851"/>
              <a:ext cx="484187" cy="307975"/>
            </a:xfrm>
            <a:custGeom>
              <a:avLst/>
              <a:gdLst>
                <a:gd name="T0" fmla="*/ 59 w 59"/>
                <a:gd name="T1" fmla="*/ 35 h 38"/>
                <a:gd name="T2" fmla="*/ 13 w 59"/>
                <a:gd name="T3" fmla="*/ 1 h 38"/>
                <a:gd name="T4" fmla="*/ 21 w 59"/>
                <a:gd name="T5" fmla="*/ 23 h 38"/>
                <a:gd name="T6" fmla="*/ 48 w 59"/>
                <a:gd name="T7" fmla="*/ 38 h 38"/>
                <a:gd name="T8" fmla="*/ 59 w 59"/>
                <a:gd name="T9" fmla="*/ 35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" h="38">
                  <a:moveTo>
                    <a:pt x="59" y="35"/>
                  </a:moveTo>
                  <a:cubicBezTo>
                    <a:pt x="59" y="35"/>
                    <a:pt x="25" y="0"/>
                    <a:pt x="13" y="1"/>
                  </a:cubicBezTo>
                  <a:cubicBezTo>
                    <a:pt x="0" y="2"/>
                    <a:pt x="14" y="18"/>
                    <a:pt x="21" y="23"/>
                  </a:cubicBezTo>
                  <a:cubicBezTo>
                    <a:pt x="27" y="27"/>
                    <a:pt x="48" y="38"/>
                    <a:pt x="48" y="38"/>
                  </a:cubicBezTo>
                  <a:lnTo>
                    <a:pt x="59" y="35"/>
                  </a:lnTo>
                  <a:close/>
                </a:path>
              </a:pathLst>
            </a:custGeom>
            <a:solidFill>
              <a:srgbClr val="F4EA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28" name="Freeform 51"/>
            <p:cNvSpPr/>
            <p:nvPr/>
          </p:nvSpPr>
          <p:spPr bwMode="auto">
            <a:xfrm>
              <a:off x="8391525" y="6265863"/>
              <a:ext cx="171450" cy="80963"/>
            </a:xfrm>
            <a:custGeom>
              <a:avLst/>
              <a:gdLst>
                <a:gd name="T0" fmla="*/ 10 w 21"/>
                <a:gd name="T1" fmla="*/ 10 h 10"/>
                <a:gd name="T2" fmla="*/ 0 w 21"/>
                <a:gd name="T3" fmla="*/ 5 h 10"/>
                <a:gd name="T4" fmla="*/ 14 w 21"/>
                <a:gd name="T5" fmla="*/ 0 h 10"/>
                <a:gd name="T6" fmla="*/ 21 w 21"/>
                <a:gd name="T7" fmla="*/ 7 h 10"/>
                <a:gd name="T8" fmla="*/ 10 w 21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0">
                  <a:moveTo>
                    <a:pt x="10" y="10"/>
                  </a:moveTo>
                  <a:cubicBezTo>
                    <a:pt x="10" y="10"/>
                    <a:pt x="6" y="8"/>
                    <a:pt x="0" y="5"/>
                  </a:cubicBezTo>
                  <a:cubicBezTo>
                    <a:pt x="3" y="2"/>
                    <a:pt x="8" y="0"/>
                    <a:pt x="14" y="0"/>
                  </a:cubicBezTo>
                  <a:cubicBezTo>
                    <a:pt x="18" y="4"/>
                    <a:pt x="21" y="7"/>
                    <a:pt x="21" y="7"/>
                  </a:cubicBezTo>
                  <a:lnTo>
                    <a:pt x="10" y="10"/>
                  </a:lnTo>
                  <a:close/>
                </a:path>
              </a:pathLst>
            </a:custGeom>
            <a:solidFill>
              <a:srgbClr val="B7AD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29" name="Freeform 52"/>
            <p:cNvSpPr/>
            <p:nvPr/>
          </p:nvSpPr>
          <p:spPr bwMode="auto">
            <a:xfrm>
              <a:off x="7439025" y="6500813"/>
              <a:ext cx="557212" cy="187325"/>
            </a:xfrm>
            <a:custGeom>
              <a:avLst/>
              <a:gdLst>
                <a:gd name="T0" fmla="*/ 68 w 68"/>
                <a:gd name="T1" fmla="*/ 15 h 23"/>
                <a:gd name="T2" fmla="*/ 6 w 68"/>
                <a:gd name="T3" fmla="*/ 7 h 23"/>
                <a:gd name="T4" fmla="*/ 21 w 68"/>
                <a:gd name="T5" fmla="*/ 20 h 23"/>
                <a:gd name="T6" fmla="*/ 61 w 68"/>
                <a:gd name="T7" fmla="*/ 22 h 23"/>
                <a:gd name="T8" fmla="*/ 68 w 68"/>
                <a:gd name="T9" fmla="*/ 15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23">
                  <a:moveTo>
                    <a:pt x="68" y="15"/>
                  </a:moveTo>
                  <a:cubicBezTo>
                    <a:pt x="68" y="15"/>
                    <a:pt x="22" y="0"/>
                    <a:pt x="6" y="7"/>
                  </a:cubicBezTo>
                  <a:cubicBezTo>
                    <a:pt x="0" y="10"/>
                    <a:pt x="16" y="19"/>
                    <a:pt x="21" y="20"/>
                  </a:cubicBezTo>
                  <a:cubicBezTo>
                    <a:pt x="44" y="23"/>
                    <a:pt x="61" y="22"/>
                    <a:pt x="61" y="22"/>
                  </a:cubicBezTo>
                  <a:lnTo>
                    <a:pt x="68" y="15"/>
                  </a:lnTo>
                  <a:close/>
                </a:path>
              </a:pathLst>
            </a:custGeom>
            <a:solidFill>
              <a:srgbClr val="F4EA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30" name="Freeform 53"/>
            <p:cNvSpPr/>
            <p:nvPr/>
          </p:nvSpPr>
          <p:spPr bwMode="auto">
            <a:xfrm>
              <a:off x="7799388" y="6591301"/>
              <a:ext cx="196850" cy="88900"/>
            </a:xfrm>
            <a:custGeom>
              <a:avLst/>
              <a:gdLst>
                <a:gd name="T0" fmla="*/ 24 w 24"/>
                <a:gd name="T1" fmla="*/ 4 h 11"/>
                <a:gd name="T2" fmla="*/ 11 w 24"/>
                <a:gd name="T3" fmla="*/ 0 h 11"/>
                <a:gd name="T4" fmla="*/ 4 w 24"/>
                <a:gd name="T5" fmla="*/ 7 h 11"/>
                <a:gd name="T6" fmla="*/ 0 w 24"/>
                <a:gd name="T7" fmla="*/ 11 h 11"/>
                <a:gd name="T8" fmla="*/ 17 w 24"/>
                <a:gd name="T9" fmla="*/ 11 h 11"/>
                <a:gd name="T10" fmla="*/ 24 w 24"/>
                <a:gd name="T11" fmla="*/ 4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" h="11">
                  <a:moveTo>
                    <a:pt x="24" y="4"/>
                  </a:moveTo>
                  <a:cubicBezTo>
                    <a:pt x="24" y="4"/>
                    <a:pt x="18" y="2"/>
                    <a:pt x="11" y="0"/>
                  </a:cubicBezTo>
                  <a:cubicBezTo>
                    <a:pt x="8" y="2"/>
                    <a:pt x="6" y="4"/>
                    <a:pt x="4" y="7"/>
                  </a:cubicBezTo>
                  <a:cubicBezTo>
                    <a:pt x="2" y="8"/>
                    <a:pt x="1" y="10"/>
                    <a:pt x="0" y="11"/>
                  </a:cubicBezTo>
                  <a:cubicBezTo>
                    <a:pt x="10" y="11"/>
                    <a:pt x="17" y="11"/>
                    <a:pt x="17" y="11"/>
                  </a:cubicBezTo>
                  <a:lnTo>
                    <a:pt x="24" y="4"/>
                  </a:lnTo>
                  <a:close/>
                </a:path>
              </a:pathLst>
            </a:custGeom>
            <a:solidFill>
              <a:srgbClr val="B7AD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31" name="Freeform 54"/>
            <p:cNvSpPr/>
            <p:nvPr/>
          </p:nvSpPr>
          <p:spPr bwMode="auto">
            <a:xfrm>
              <a:off x="7783513" y="3721101"/>
              <a:ext cx="993775" cy="2974975"/>
            </a:xfrm>
            <a:custGeom>
              <a:avLst/>
              <a:gdLst>
                <a:gd name="T0" fmla="*/ 121 w 121"/>
                <a:gd name="T1" fmla="*/ 29 h 366"/>
                <a:gd name="T2" fmla="*/ 106 w 121"/>
                <a:gd name="T3" fmla="*/ 315 h 366"/>
                <a:gd name="T4" fmla="*/ 82 w 121"/>
                <a:gd name="T5" fmla="*/ 326 h 366"/>
                <a:gd name="T6" fmla="*/ 64 w 121"/>
                <a:gd name="T7" fmla="*/ 109 h 366"/>
                <a:gd name="T8" fmla="*/ 31 w 121"/>
                <a:gd name="T9" fmla="*/ 360 h 366"/>
                <a:gd name="T10" fmla="*/ 8 w 121"/>
                <a:gd name="T11" fmla="*/ 364 h 366"/>
                <a:gd name="T12" fmla="*/ 2 w 121"/>
                <a:gd name="T13" fmla="*/ 72 h 366"/>
                <a:gd name="T14" fmla="*/ 121 w 121"/>
                <a:gd name="T15" fmla="*/ 29 h 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1" h="366">
                  <a:moveTo>
                    <a:pt x="121" y="29"/>
                  </a:moveTo>
                  <a:cubicBezTo>
                    <a:pt x="116" y="112"/>
                    <a:pt x="105" y="296"/>
                    <a:pt x="106" y="315"/>
                  </a:cubicBezTo>
                  <a:cubicBezTo>
                    <a:pt x="106" y="315"/>
                    <a:pt x="98" y="330"/>
                    <a:pt x="82" y="326"/>
                  </a:cubicBezTo>
                  <a:cubicBezTo>
                    <a:pt x="82" y="326"/>
                    <a:pt x="74" y="112"/>
                    <a:pt x="64" y="109"/>
                  </a:cubicBezTo>
                  <a:cubicBezTo>
                    <a:pt x="58" y="131"/>
                    <a:pt x="30" y="329"/>
                    <a:pt x="31" y="360"/>
                  </a:cubicBezTo>
                  <a:cubicBezTo>
                    <a:pt x="22" y="366"/>
                    <a:pt x="13" y="364"/>
                    <a:pt x="8" y="364"/>
                  </a:cubicBezTo>
                  <a:cubicBezTo>
                    <a:pt x="6" y="331"/>
                    <a:pt x="0" y="119"/>
                    <a:pt x="2" y="72"/>
                  </a:cubicBezTo>
                  <a:cubicBezTo>
                    <a:pt x="5" y="0"/>
                    <a:pt x="108" y="8"/>
                    <a:pt x="121" y="29"/>
                  </a:cubicBezTo>
                  <a:close/>
                </a:path>
              </a:pathLst>
            </a:custGeom>
            <a:solidFill>
              <a:srgbClr val="992E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32" name="Freeform 55"/>
            <p:cNvSpPr/>
            <p:nvPr/>
          </p:nvSpPr>
          <p:spPr bwMode="auto">
            <a:xfrm>
              <a:off x="7783513" y="3794126"/>
              <a:ext cx="714375" cy="2886075"/>
            </a:xfrm>
            <a:custGeom>
              <a:avLst/>
              <a:gdLst>
                <a:gd name="T0" fmla="*/ 15 w 87"/>
                <a:gd name="T1" fmla="*/ 355 h 355"/>
                <a:gd name="T2" fmla="*/ 9 w 87"/>
                <a:gd name="T3" fmla="*/ 64 h 355"/>
                <a:gd name="T4" fmla="*/ 87 w 87"/>
                <a:gd name="T5" fmla="*/ 4 h 355"/>
                <a:gd name="T6" fmla="*/ 2 w 87"/>
                <a:gd name="T7" fmla="*/ 63 h 355"/>
                <a:gd name="T8" fmla="*/ 8 w 87"/>
                <a:gd name="T9" fmla="*/ 355 h 355"/>
                <a:gd name="T10" fmla="*/ 16 w 87"/>
                <a:gd name="T11" fmla="*/ 355 h 355"/>
                <a:gd name="T12" fmla="*/ 15 w 87"/>
                <a:gd name="T13" fmla="*/ 355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7" h="355">
                  <a:moveTo>
                    <a:pt x="15" y="355"/>
                  </a:moveTo>
                  <a:cubicBezTo>
                    <a:pt x="12" y="323"/>
                    <a:pt x="6" y="110"/>
                    <a:pt x="9" y="64"/>
                  </a:cubicBezTo>
                  <a:cubicBezTo>
                    <a:pt x="11" y="16"/>
                    <a:pt x="54" y="2"/>
                    <a:pt x="87" y="4"/>
                  </a:cubicBezTo>
                  <a:cubicBezTo>
                    <a:pt x="54" y="0"/>
                    <a:pt x="5" y="12"/>
                    <a:pt x="2" y="63"/>
                  </a:cubicBezTo>
                  <a:cubicBezTo>
                    <a:pt x="0" y="110"/>
                    <a:pt x="6" y="322"/>
                    <a:pt x="8" y="355"/>
                  </a:cubicBezTo>
                  <a:cubicBezTo>
                    <a:pt x="10" y="355"/>
                    <a:pt x="13" y="355"/>
                    <a:pt x="16" y="355"/>
                  </a:cubicBezTo>
                  <a:cubicBezTo>
                    <a:pt x="16" y="355"/>
                    <a:pt x="15" y="355"/>
                    <a:pt x="15" y="355"/>
                  </a:cubicBezTo>
                  <a:close/>
                </a:path>
              </a:pathLst>
            </a:custGeom>
            <a:solidFill>
              <a:srgbClr val="B24D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33" name="Freeform 56"/>
            <p:cNvSpPr/>
            <p:nvPr/>
          </p:nvSpPr>
          <p:spPr bwMode="auto">
            <a:xfrm>
              <a:off x="8342313" y="4614863"/>
              <a:ext cx="171450" cy="1765300"/>
            </a:xfrm>
            <a:custGeom>
              <a:avLst/>
              <a:gdLst>
                <a:gd name="T0" fmla="*/ 2 w 21"/>
                <a:gd name="T1" fmla="*/ 0 h 217"/>
                <a:gd name="T2" fmla="*/ 0 w 21"/>
                <a:gd name="T3" fmla="*/ 13 h 217"/>
                <a:gd name="T4" fmla="*/ 14 w 21"/>
                <a:gd name="T5" fmla="*/ 216 h 217"/>
                <a:gd name="T6" fmla="*/ 21 w 21"/>
                <a:gd name="T7" fmla="*/ 217 h 217"/>
                <a:gd name="T8" fmla="*/ 2 w 21"/>
                <a:gd name="T9" fmla="*/ 0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217">
                  <a:moveTo>
                    <a:pt x="2" y="0"/>
                  </a:moveTo>
                  <a:cubicBezTo>
                    <a:pt x="2" y="2"/>
                    <a:pt x="1" y="6"/>
                    <a:pt x="0" y="13"/>
                  </a:cubicBezTo>
                  <a:cubicBezTo>
                    <a:pt x="8" y="64"/>
                    <a:pt x="14" y="216"/>
                    <a:pt x="14" y="216"/>
                  </a:cubicBezTo>
                  <a:cubicBezTo>
                    <a:pt x="17" y="217"/>
                    <a:pt x="19" y="217"/>
                    <a:pt x="21" y="217"/>
                  </a:cubicBezTo>
                  <a:cubicBezTo>
                    <a:pt x="21" y="209"/>
                    <a:pt x="12" y="3"/>
                    <a:pt x="2" y="0"/>
                  </a:cubicBezTo>
                  <a:close/>
                </a:path>
              </a:pathLst>
            </a:custGeom>
            <a:solidFill>
              <a:srgbClr val="B24D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34" name="Freeform 57"/>
            <p:cNvSpPr/>
            <p:nvPr/>
          </p:nvSpPr>
          <p:spPr bwMode="auto">
            <a:xfrm>
              <a:off x="7799388" y="3971926"/>
              <a:ext cx="968375" cy="658813"/>
            </a:xfrm>
            <a:custGeom>
              <a:avLst/>
              <a:gdLst>
                <a:gd name="T0" fmla="*/ 0 w 118"/>
                <a:gd name="T1" fmla="*/ 41 h 81"/>
                <a:gd name="T2" fmla="*/ 2 w 118"/>
                <a:gd name="T3" fmla="*/ 27 h 81"/>
                <a:gd name="T4" fmla="*/ 37 w 118"/>
                <a:gd name="T5" fmla="*/ 11 h 81"/>
                <a:gd name="T6" fmla="*/ 116 w 118"/>
                <a:gd name="T7" fmla="*/ 11 h 81"/>
                <a:gd name="T8" fmla="*/ 118 w 118"/>
                <a:gd name="T9" fmla="*/ 31 h 81"/>
                <a:gd name="T10" fmla="*/ 77 w 118"/>
                <a:gd name="T11" fmla="*/ 64 h 81"/>
                <a:gd name="T12" fmla="*/ 69 w 118"/>
                <a:gd name="T13" fmla="*/ 38 h 81"/>
                <a:gd name="T14" fmla="*/ 66 w 118"/>
                <a:gd name="T15" fmla="*/ 68 h 81"/>
                <a:gd name="T16" fmla="*/ 57 w 118"/>
                <a:gd name="T17" fmla="*/ 72 h 81"/>
                <a:gd name="T18" fmla="*/ 0 w 118"/>
                <a:gd name="T19" fmla="*/ 80 h 81"/>
                <a:gd name="T20" fmla="*/ 0 w 118"/>
                <a:gd name="T21" fmla="*/ 4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8" h="81">
                  <a:moveTo>
                    <a:pt x="0" y="41"/>
                  </a:moveTo>
                  <a:cubicBezTo>
                    <a:pt x="1" y="36"/>
                    <a:pt x="1" y="32"/>
                    <a:pt x="2" y="27"/>
                  </a:cubicBezTo>
                  <a:cubicBezTo>
                    <a:pt x="12" y="21"/>
                    <a:pt x="24" y="16"/>
                    <a:pt x="37" y="11"/>
                  </a:cubicBezTo>
                  <a:cubicBezTo>
                    <a:pt x="72" y="0"/>
                    <a:pt x="105" y="0"/>
                    <a:pt x="116" y="11"/>
                  </a:cubicBezTo>
                  <a:cubicBezTo>
                    <a:pt x="117" y="18"/>
                    <a:pt x="118" y="24"/>
                    <a:pt x="118" y="31"/>
                  </a:cubicBezTo>
                  <a:cubicBezTo>
                    <a:pt x="112" y="42"/>
                    <a:pt x="97" y="54"/>
                    <a:pt x="77" y="64"/>
                  </a:cubicBezTo>
                  <a:cubicBezTo>
                    <a:pt x="69" y="38"/>
                    <a:pt x="69" y="38"/>
                    <a:pt x="69" y="38"/>
                  </a:cubicBezTo>
                  <a:cubicBezTo>
                    <a:pt x="66" y="68"/>
                    <a:pt x="66" y="68"/>
                    <a:pt x="66" y="68"/>
                  </a:cubicBezTo>
                  <a:cubicBezTo>
                    <a:pt x="63" y="70"/>
                    <a:pt x="60" y="71"/>
                    <a:pt x="57" y="72"/>
                  </a:cubicBezTo>
                  <a:cubicBezTo>
                    <a:pt x="36" y="79"/>
                    <a:pt x="15" y="81"/>
                    <a:pt x="0" y="80"/>
                  </a:cubicBezTo>
                  <a:cubicBezTo>
                    <a:pt x="0" y="63"/>
                    <a:pt x="0" y="49"/>
                    <a:pt x="0" y="41"/>
                  </a:cubicBezTo>
                  <a:close/>
                </a:path>
              </a:pathLst>
            </a:custGeom>
            <a:solidFill>
              <a:srgbClr val="992E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35" name="Freeform 58"/>
            <p:cNvSpPr/>
            <p:nvPr/>
          </p:nvSpPr>
          <p:spPr bwMode="auto">
            <a:xfrm>
              <a:off x="7659688" y="2224088"/>
              <a:ext cx="1355725" cy="2317750"/>
            </a:xfrm>
            <a:custGeom>
              <a:avLst/>
              <a:gdLst>
                <a:gd name="T0" fmla="*/ 20 w 165"/>
                <a:gd name="T1" fmla="*/ 157 h 285"/>
                <a:gd name="T2" fmla="*/ 23 w 165"/>
                <a:gd name="T3" fmla="*/ 71 h 285"/>
                <a:gd name="T4" fmla="*/ 141 w 165"/>
                <a:gd name="T5" fmla="*/ 21 h 285"/>
                <a:gd name="T6" fmla="*/ 139 w 165"/>
                <a:gd name="T7" fmla="*/ 133 h 285"/>
                <a:gd name="T8" fmla="*/ 147 w 165"/>
                <a:gd name="T9" fmla="*/ 235 h 285"/>
                <a:gd name="T10" fmla="*/ 102 w 165"/>
                <a:gd name="T11" fmla="*/ 270 h 285"/>
                <a:gd name="T12" fmla="*/ 94 w 165"/>
                <a:gd name="T13" fmla="*/ 237 h 285"/>
                <a:gd name="T14" fmla="*/ 90 w 165"/>
                <a:gd name="T15" fmla="*/ 273 h 285"/>
                <a:gd name="T16" fmla="*/ 10 w 165"/>
                <a:gd name="T17" fmla="*/ 260 h 285"/>
                <a:gd name="T18" fmla="*/ 20 w 165"/>
                <a:gd name="T19" fmla="*/ 157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5" h="285">
                  <a:moveTo>
                    <a:pt x="20" y="157"/>
                  </a:moveTo>
                  <a:cubicBezTo>
                    <a:pt x="19" y="115"/>
                    <a:pt x="19" y="92"/>
                    <a:pt x="23" y="71"/>
                  </a:cubicBezTo>
                  <a:cubicBezTo>
                    <a:pt x="29" y="34"/>
                    <a:pt x="108" y="0"/>
                    <a:pt x="141" y="21"/>
                  </a:cubicBezTo>
                  <a:cubicBezTo>
                    <a:pt x="165" y="36"/>
                    <a:pt x="140" y="118"/>
                    <a:pt x="139" y="133"/>
                  </a:cubicBezTo>
                  <a:cubicBezTo>
                    <a:pt x="138" y="141"/>
                    <a:pt x="144" y="217"/>
                    <a:pt x="147" y="235"/>
                  </a:cubicBezTo>
                  <a:cubicBezTo>
                    <a:pt x="149" y="245"/>
                    <a:pt x="129" y="261"/>
                    <a:pt x="102" y="270"/>
                  </a:cubicBezTo>
                  <a:cubicBezTo>
                    <a:pt x="94" y="237"/>
                    <a:pt x="94" y="237"/>
                    <a:pt x="94" y="237"/>
                  </a:cubicBezTo>
                  <a:cubicBezTo>
                    <a:pt x="90" y="273"/>
                    <a:pt x="90" y="273"/>
                    <a:pt x="90" y="273"/>
                  </a:cubicBezTo>
                  <a:cubicBezTo>
                    <a:pt x="62" y="280"/>
                    <a:pt x="30" y="285"/>
                    <a:pt x="10" y="260"/>
                  </a:cubicBezTo>
                  <a:cubicBezTo>
                    <a:pt x="0" y="247"/>
                    <a:pt x="21" y="204"/>
                    <a:pt x="20" y="157"/>
                  </a:cubicBezTo>
                  <a:close/>
                </a:path>
              </a:pathLst>
            </a:custGeom>
            <a:solidFill>
              <a:srgbClr val="4946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36" name="Freeform 59"/>
            <p:cNvSpPr/>
            <p:nvPr/>
          </p:nvSpPr>
          <p:spPr bwMode="auto">
            <a:xfrm>
              <a:off x="7659688" y="2557463"/>
              <a:ext cx="354012" cy="1887538"/>
            </a:xfrm>
            <a:custGeom>
              <a:avLst/>
              <a:gdLst>
                <a:gd name="T0" fmla="*/ 20 w 43"/>
                <a:gd name="T1" fmla="*/ 116 h 232"/>
                <a:gd name="T2" fmla="*/ 23 w 43"/>
                <a:gd name="T3" fmla="*/ 30 h 232"/>
                <a:gd name="T4" fmla="*/ 43 w 43"/>
                <a:gd name="T5" fmla="*/ 0 h 232"/>
                <a:gd name="T6" fmla="*/ 40 w 43"/>
                <a:gd name="T7" fmla="*/ 12 h 232"/>
                <a:gd name="T8" fmla="*/ 37 w 43"/>
                <a:gd name="T9" fmla="*/ 126 h 232"/>
                <a:gd name="T10" fmla="*/ 26 w 43"/>
                <a:gd name="T11" fmla="*/ 232 h 232"/>
                <a:gd name="T12" fmla="*/ 10 w 43"/>
                <a:gd name="T13" fmla="*/ 219 h 232"/>
                <a:gd name="T14" fmla="*/ 20 w 43"/>
                <a:gd name="T15" fmla="*/ 116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3" h="232">
                  <a:moveTo>
                    <a:pt x="20" y="116"/>
                  </a:moveTo>
                  <a:cubicBezTo>
                    <a:pt x="19" y="74"/>
                    <a:pt x="19" y="51"/>
                    <a:pt x="23" y="30"/>
                  </a:cubicBezTo>
                  <a:cubicBezTo>
                    <a:pt x="25" y="19"/>
                    <a:pt x="32" y="9"/>
                    <a:pt x="43" y="0"/>
                  </a:cubicBezTo>
                  <a:cubicBezTo>
                    <a:pt x="42" y="4"/>
                    <a:pt x="41" y="8"/>
                    <a:pt x="40" y="12"/>
                  </a:cubicBezTo>
                  <a:cubicBezTo>
                    <a:pt x="37" y="41"/>
                    <a:pt x="37" y="71"/>
                    <a:pt x="37" y="126"/>
                  </a:cubicBezTo>
                  <a:cubicBezTo>
                    <a:pt x="38" y="168"/>
                    <a:pt x="29" y="206"/>
                    <a:pt x="26" y="232"/>
                  </a:cubicBezTo>
                  <a:cubicBezTo>
                    <a:pt x="20" y="229"/>
                    <a:pt x="15" y="225"/>
                    <a:pt x="10" y="219"/>
                  </a:cubicBezTo>
                  <a:cubicBezTo>
                    <a:pt x="0" y="206"/>
                    <a:pt x="21" y="163"/>
                    <a:pt x="20" y="116"/>
                  </a:cubicBezTo>
                  <a:close/>
                </a:path>
              </a:pathLst>
            </a:custGeom>
            <a:solidFill>
              <a:srgbClr val="3A37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37" name="Freeform 60"/>
            <p:cNvSpPr/>
            <p:nvPr/>
          </p:nvSpPr>
          <p:spPr bwMode="auto">
            <a:xfrm>
              <a:off x="7470775" y="2484438"/>
              <a:ext cx="731837" cy="1187450"/>
            </a:xfrm>
            <a:custGeom>
              <a:avLst/>
              <a:gdLst>
                <a:gd name="T0" fmla="*/ 22 w 89"/>
                <a:gd name="T1" fmla="*/ 124 h 146"/>
                <a:gd name="T2" fmla="*/ 60 w 89"/>
                <a:gd name="T3" fmla="*/ 14 h 146"/>
                <a:gd name="T4" fmla="*/ 22 w 89"/>
                <a:gd name="T5" fmla="*/ 124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9" h="146">
                  <a:moveTo>
                    <a:pt x="22" y="124"/>
                  </a:moveTo>
                  <a:cubicBezTo>
                    <a:pt x="0" y="111"/>
                    <a:pt x="30" y="28"/>
                    <a:pt x="60" y="14"/>
                  </a:cubicBezTo>
                  <a:cubicBezTo>
                    <a:pt x="89" y="0"/>
                    <a:pt x="59" y="146"/>
                    <a:pt x="22" y="124"/>
                  </a:cubicBezTo>
                  <a:close/>
                </a:path>
              </a:pathLst>
            </a:custGeom>
            <a:solidFill>
              <a:srgbClr val="4946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38" name="Freeform 61"/>
            <p:cNvSpPr/>
            <p:nvPr/>
          </p:nvSpPr>
          <p:spPr bwMode="auto">
            <a:xfrm>
              <a:off x="7496175" y="2768601"/>
              <a:ext cx="295275" cy="731838"/>
            </a:xfrm>
            <a:custGeom>
              <a:avLst/>
              <a:gdLst>
                <a:gd name="T0" fmla="*/ 36 w 36"/>
                <a:gd name="T1" fmla="*/ 0 h 90"/>
                <a:gd name="T2" fmla="*/ 22 w 36"/>
                <a:gd name="T3" fmla="*/ 90 h 90"/>
                <a:gd name="T4" fmla="*/ 19 w 36"/>
                <a:gd name="T5" fmla="*/ 89 h 90"/>
                <a:gd name="T6" fmla="*/ 36 w 36"/>
                <a:gd name="T7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90">
                  <a:moveTo>
                    <a:pt x="36" y="0"/>
                  </a:moveTo>
                  <a:cubicBezTo>
                    <a:pt x="23" y="27"/>
                    <a:pt x="16" y="68"/>
                    <a:pt x="22" y="90"/>
                  </a:cubicBezTo>
                  <a:cubicBezTo>
                    <a:pt x="21" y="90"/>
                    <a:pt x="20" y="90"/>
                    <a:pt x="19" y="89"/>
                  </a:cubicBezTo>
                  <a:cubicBezTo>
                    <a:pt x="0" y="73"/>
                    <a:pt x="16" y="29"/>
                    <a:pt x="36" y="0"/>
                  </a:cubicBezTo>
                  <a:close/>
                </a:path>
              </a:pathLst>
            </a:custGeom>
            <a:solidFill>
              <a:srgbClr val="3A37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39" name="Freeform 62"/>
            <p:cNvSpPr/>
            <p:nvPr/>
          </p:nvSpPr>
          <p:spPr bwMode="auto">
            <a:xfrm>
              <a:off x="8177213" y="2174876"/>
              <a:ext cx="295275" cy="285750"/>
            </a:xfrm>
            <a:custGeom>
              <a:avLst/>
              <a:gdLst>
                <a:gd name="T0" fmla="*/ 35 w 36"/>
                <a:gd name="T1" fmla="*/ 0 h 35"/>
                <a:gd name="T2" fmla="*/ 36 w 36"/>
                <a:gd name="T3" fmla="*/ 25 h 35"/>
                <a:gd name="T4" fmla="*/ 2 w 36"/>
                <a:gd name="T5" fmla="*/ 35 h 35"/>
                <a:gd name="T6" fmla="*/ 0 w 36"/>
                <a:gd name="T7" fmla="*/ 1 h 35"/>
                <a:gd name="T8" fmla="*/ 35 w 36"/>
                <a:gd name="T9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5">
                  <a:moveTo>
                    <a:pt x="35" y="0"/>
                  </a:moveTo>
                  <a:cubicBezTo>
                    <a:pt x="35" y="1"/>
                    <a:pt x="36" y="25"/>
                    <a:pt x="36" y="25"/>
                  </a:cubicBezTo>
                  <a:cubicBezTo>
                    <a:pt x="2" y="35"/>
                    <a:pt x="2" y="35"/>
                    <a:pt x="2" y="35"/>
                  </a:cubicBezTo>
                  <a:cubicBezTo>
                    <a:pt x="0" y="1"/>
                    <a:pt x="0" y="1"/>
                    <a:pt x="0" y="1"/>
                  </a:cubicBezTo>
                  <a:lnTo>
                    <a:pt x="35" y="0"/>
                  </a:lnTo>
                  <a:close/>
                </a:path>
              </a:pathLst>
            </a:custGeom>
            <a:solidFill>
              <a:srgbClr val="F9A5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40" name="Freeform 63"/>
            <p:cNvSpPr/>
            <p:nvPr/>
          </p:nvSpPr>
          <p:spPr bwMode="auto">
            <a:xfrm>
              <a:off x="8029575" y="1565276"/>
              <a:ext cx="649287" cy="804863"/>
            </a:xfrm>
            <a:custGeom>
              <a:avLst/>
              <a:gdLst>
                <a:gd name="T0" fmla="*/ 4 w 79"/>
                <a:gd name="T1" fmla="*/ 51 h 99"/>
                <a:gd name="T2" fmla="*/ 53 w 79"/>
                <a:gd name="T3" fmla="*/ 0 h 99"/>
                <a:gd name="T4" fmla="*/ 77 w 79"/>
                <a:gd name="T5" fmla="*/ 43 h 99"/>
                <a:gd name="T6" fmla="*/ 50 w 79"/>
                <a:gd name="T7" fmla="*/ 86 h 99"/>
                <a:gd name="T8" fmla="*/ 4 w 79"/>
                <a:gd name="T9" fmla="*/ 51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" h="99">
                  <a:moveTo>
                    <a:pt x="4" y="51"/>
                  </a:moveTo>
                  <a:cubicBezTo>
                    <a:pt x="9" y="14"/>
                    <a:pt x="35" y="1"/>
                    <a:pt x="53" y="0"/>
                  </a:cubicBezTo>
                  <a:cubicBezTo>
                    <a:pt x="71" y="0"/>
                    <a:pt x="79" y="26"/>
                    <a:pt x="77" y="43"/>
                  </a:cubicBezTo>
                  <a:cubicBezTo>
                    <a:pt x="75" y="64"/>
                    <a:pt x="65" y="76"/>
                    <a:pt x="50" y="86"/>
                  </a:cubicBezTo>
                  <a:cubicBezTo>
                    <a:pt x="32" y="99"/>
                    <a:pt x="0" y="80"/>
                    <a:pt x="4" y="51"/>
                  </a:cubicBezTo>
                  <a:close/>
                </a:path>
              </a:pathLst>
            </a:custGeom>
            <a:solidFill>
              <a:srgbClr val="6D3C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41" name="Freeform 64"/>
            <p:cNvSpPr/>
            <p:nvPr/>
          </p:nvSpPr>
          <p:spPr bwMode="auto">
            <a:xfrm>
              <a:off x="8029575" y="1679576"/>
              <a:ext cx="254000" cy="593725"/>
            </a:xfrm>
            <a:custGeom>
              <a:avLst/>
              <a:gdLst>
                <a:gd name="T0" fmla="*/ 0 w 31"/>
                <a:gd name="T1" fmla="*/ 43 h 73"/>
                <a:gd name="T2" fmla="*/ 22 w 31"/>
                <a:gd name="T3" fmla="*/ 0 h 73"/>
                <a:gd name="T4" fmla="*/ 31 w 31"/>
                <a:gd name="T5" fmla="*/ 39 h 73"/>
                <a:gd name="T6" fmla="*/ 24 w 31"/>
                <a:gd name="T7" fmla="*/ 73 h 73"/>
                <a:gd name="T8" fmla="*/ 6 w 31"/>
                <a:gd name="T9" fmla="*/ 47 h 73"/>
                <a:gd name="T10" fmla="*/ 0 w 31"/>
                <a:gd name="T11" fmla="*/ 4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" h="73">
                  <a:moveTo>
                    <a:pt x="0" y="43"/>
                  </a:moveTo>
                  <a:cubicBezTo>
                    <a:pt x="2" y="22"/>
                    <a:pt x="13" y="8"/>
                    <a:pt x="22" y="0"/>
                  </a:cubicBezTo>
                  <a:cubicBezTo>
                    <a:pt x="28" y="11"/>
                    <a:pt x="31" y="24"/>
                    <a:pt x="31" y="39"/>
                  </a:cubicBezTo>
                  <a:cubicBezTo>
                    <a:pt x="31" y="52"/>
                    <a:pt x="29" y="63"/>
                    <a:pt x="24" y="73"/>
                  </a:cubicBezTo>
                  <a:cubicBezTo>
                    <a:pt x="15" y="69"/>
                    <a:pt x="9" y="58"/>
                    <a:pt x="6" y="47"/>
                  </a:cubicBezTo>
                  <a:cubicBezTo>
                    <a:pt x="5" y="44"/>
                    <a:pt x="0" y="47"/>
                    <a:pt x="0" y="43"/>
                  </a:cubicBezTo>
                  <a:close/>
                </a:path>
              </a:pathLst>
            </a:custGeom>
            <a:solidFill>
              <a:srgbClr val="5E311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42" name="Freeform 65"/>
            <p:cNvSpPr/>
            <p:nvPr/>
          </p:nvSpPr>
          <p:spPr bwMode="auto">
            <a:xfrm>
              <a:off x="8004175" y="1955801"/>
              <a:ext cx="214312" cy="236538"/>
            </a:xfrm>
            <a:custGeom>
              <a:avLst/>
              <a:gdLst>
                <a:gd name="T0" fmla="*/ 11 w 26"/>
                <a:gd name="T1" fmla="*/ 25 h 29"/>
                <a:gd name="T2" fmla="*/ 17 w 26"/>
                <a:gd name="T3" fmla="*/ 3 h 29"/>
                <a:gd name="T4" fmla="*/ 11 w 26"/>
                <a:gd name="T5" fmla="*/ 25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9">
                  <a:moveTo>
                    <a:pt x="11" y="25"/>
                  </a:moveTo>
                  <a:cubicBezTo>
                    <a:pt x="17" y="29"/>
                    <a:pt x="26" y="7"/>
                    <a:pt x="17" y="3"/>
                  </a:cubicBezTo>
                  <a:cubicBezTo>
                    <a:pt x="9" y="0"/>
                    <a:pt x="0" y="17"/>
                    <a:pt x="11" y="25"/>
                  </a:cubicBezTo>
                  <a:close/>
                </a:path>
              </a:pathLst>
            </a:custGeom>
            <a:solidFill>
              <a:srgbClr val="FFB8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43" name="Freeform 66"/>
            <p:cNvSpPr/>
            <p:nvPr/>
          </p:nvSpPr>
          <p:spPr bwMode="auto">
            <a:xfrm>
              <a:off x="7915275" y="1468438"/>
              <a:ext cx="738187" cy="471488"/>
            </a:xfrm>
            <a:custGeom>
              <a:avLst/>
              <a:gdLst>
                <a:gd name="T0" fmla="*/ 12 w 90"/>
                <a:gd name="T1" fmla="*/ 17 h 58"/>
                <a:gd name="T2" fmla="*/ 68 w 90"/>
                <a:gd name="T3" fmla="*/ 11 h 58"/>
                <a:gd name="T4" fmla="*/ 89 w 90"/>
                <a:gd name="T5" fmla="*/ 45 h 58"/>
                <a:gd name="T6" fmla="*/ 33 w 90"/>
                <a:gd name="T7" fmla="*/ 55 h 58"/>
                <a:gd name="T8" fmla="*/ 12 w 90"/>
                <a:gd name="T9" fmla="*/ 17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58">
                  <a:moveTo>
                    <a:pt x="12" y="17"/>
                  </a:moveTo>
                  <a:cubicBezTo>
                    <a:pt x="39" y="0"/>
                    <a:pt x="58" y="7"/>
                    <a:pt x="68" y="11"/>
                  </a:cubicBezTo>
                  <a:cubicBezTo>
                    <a:pt x="88" y="20"/>
                    <a:pt x="90" y="33"/>
                    <a:pt x="89" y="45"/>
                  </a:cubicBezTo>
                  <a:cubicBezTo>
                    <a:pt x="89" y="58"/>
                    <a:pt x="54" y="55"/>
                    <a:pt x="33" y="55"/>
                  </a:cubicBezTo>
                  <a:cubicBezTo>
                    <a:pt x="13" y="55"/>
                    <a:pt x="0" y="25"/>
                    <a:pt x="12" y="17"/>
                  </a:cubicBezTo>
                  <a:close/>
                </a:path>
              </a:pathLst>
            </a:custGeom>
            <a:solidFill>
              <a:srgbClr val="6D3C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44" name="Freeform 67"/>
            <p:cNvSpPr/>
            <p:nvPr/>
          </p:nvSpPr>
          <p:spPr bwMode="auto">
            <a:xfrm>
              <a:off x="7915275" y="1590676"/>
              <a:ext cx="360362" cy="325438"/>
            </a:xfrm>
            <a:custGeom>
              <a:avLst/>
              <a:gdLst>
                <a:gd name="T0" fmla="*/ 12 w 44"/>
                <a:gd name="T1" fmla="*/ 2 h 40"/>
                <a:gd name="T2" fmla="*/ 17 w 44"/>
                <a:gd name="T3" fmla="*/ 0 h 40"/>
                <a:gd name="T4" fmla="*/ 44 w 44"/>
                <a:gd name="T5" fmla="*/ 40 h 40"/>
                <a:gd name="T6" fmla="*/ 33 w 44"/>
                <a:gd name="T7" fmla="*/ 40 h 40"/>
                <a:gd name="T8" fmla="*/ 12 w 44"/>
                <a:gd name="T9" fmla="*/ 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0">
                  <a:moveTo>
                    <a:pt x="12" y="2"/>
                  </a:moveTo>
                  <a:cubicBezTo>
                    <a:pt x="14" y="1"/>
                    <a:pt x="15" y="0"/>
                    <a:pt x="17" y="0"/>
                  </a:cubicBezTo>
                  <a:cubicBezTo>
                    <a:pt x="31" y="5"/>
                    <a:pt x="41" y="20"/>
                    <a:pt x="44" y="40"/>
                  </a:cubicBezTo>
                  <a:cubicBezTo>
                    <a:pt x="40" y="40"/>
                    <a:pt x="36" y="40"/>
                    <a:pt x="33" y="40"/>
                  </a:cubicBezTo>
                  <a:cubicBezTo>
                    <a:pt x="13" y="40"/>
                    <a:pt x="0" y="10"/>
                    <a:pt x="12" y="2"/>
                  </a:cubicBezTo>
                  <a:close/>
                </a:path>
              </a:pathLst>
            </a:custGeom>
            <a:solidFill>
              <a:srgbClr val="5E311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45" name="Freeform 68"/>
            <p:cNvSpPr/>
            <p:nvPr/>
          </p:nvSpPr>
          <p:spPr bwMode="auto">
            <a:xfrm>
              <a:off x="8094663" y="2281238"/>
              <a:ext cx="485775" cy="227013"/>
            </a:xfrm>
            <a:custGeom>
              <a:avLst/>
              <a:gdLst>
                <a:gd name="T0" fmla="*/ 306 w 306"/>
                <a:gd name="T1" fmla="*/ 51 h 143"/>
                <a:gd name="T2" fmla="*/ 285 w 306"/>
                <a:gd name="T3" fmla="*/ 0 h 143"/>
                <a:gd name="T4" fmla="*/ 16 w 306"/>
                <a:gd name="T5" fmla="*/ 82 h 143"/>
                <a:gd name="T6" fmla="*/ 0 w 306"/>
                <a:gd name="T7" fmla="*/ 143 h 143"/>
                <a:gd name="T8" fmla="*/ 306 w 306"/>
                <a:gd name="T9" fmla="*/ 51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6" h="143">
                  <a:moveTo>
                    <a:pt x="306" y="51"/>
                  </a:moveTo>
                  <a:lnTo>
                    <a:pt x="285" y="0"/>
                  </a:lnTo>
                  <a:lnTo>
                    <a:pt x="16" y="82"/>
                  </a:lnTo>
                  <a:lnTo>
                    <a:pt x="0" y="143"/>
                  </a:lnTo>
                  <a:lnTo>
                    <a:pt x="306" y="51"/>
                  </a:lnTo>
                  <a:close/>
                </a:path>
              </a:pathLst>
            </a:custGeom>
            <a:solidFill>
              <a:srgbClr val="D8CF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46" name="Freeform 69"/>
            <p:cNvSpPr/>
            <p:nvPr/>
          </p:nvSpPr>
          <p:spPr bwMode="auto">
            <a:xfrm>
              <a:off x="8374063" y="2582863"/>
              <a:ext cx="165100" cy="1284288"/>
            </a:xfrm>
            <a:custGeom>
              <a:avLst/>
              <a:gdLst>
                <a:gd name="T0" fmla="*/ 9 w 20"/>
                <a:gd name="T1" fmla="*/ 0 h 158"/>
                <a:gd name="T2" fmla="*/ 11 w 20"/>
                <a:gd name="T3" fmla="*/ 81 h 158"/>
                <a:gd name="T4" fmla="*/ 9 w 20"/>
                <a:gd name="T5" fmla="*/ 158 h 158"/>
                <a:gd name="T6" fmla="*/ 7 w 20"/>
                <a:gd name="T7" fmla="*/ 86 h 158"/>
                <a:gd name="T8" fmla="*/ 9 w 20"/>
                <a:gd name="T9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158">
                  <a:moveTo>
                    <a:pt x="9" y="0"/>
                  </a:moveTo>
                  <a:cubicBezTo>
                    <a:pt x="9" y="0"/>
                    <a:pt x="20" y="48"/>
                    <a:pt x="11" y="81"/>
                  </a:cubicBezTo>
                  <a:cubicBezTo>
                    <a:pt x="2" y="113"/>
                    <a:pt x="9" y="158"/>
                    <a:pt x="9" y="158"/>
                  </a:cubicBezTo>
                  <a:cubicBezTo>
                    <a:pt x="9" y="158"/>
                    <a:pt x="0" y="116"/>
                    <a:pt x="7" y="86"/>
                  </a:cubicBezTo>
                  <a:cubicBezTo>
                    <a:pt x="18" y="45"/>
                    <a:pt x="9" y="0"/>
                    <a:pt x="9" y="0"/>
                  </a:cubicBezTo>
                  <a:close/>
                </a:path>
              </a:pathLst>
            </a:custGeom>
            <a:solidFill>
              <a:srgbClr val="3A37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47" name="Freeform 70"/>
            <p:cNvSpPr/>
            <p:nvPr/>
          </p:nvSpPr>
          <p:spPr bwMode="auto">
            <a:xfrm>
              <a:off x="8218488" y="1711326"/>
              <a:ext cx="131762" cy="309563"/>
            </a:xfrm>
            <a:custGeom>
              <a:avLst/>
              <a:gdLst>
                <a:gd name="T0" fmla="*/ 5 w 16"/>
                <a:gd name="T1" fmla="*/ 0 h 38"/>
                <a:gd name="T2" fmla="*/ 0 w 16"/>
                <a:gd name="T3" fmla="*/ 38 h 38"/>
                <a:gd name="T4" fmla="*/ 14 w 16"/>
                <a:gd name="T5" fmla="*/ 14 h 38"/>
                <a:gd name="T6" fmla="*/ 5 w 16"/>
                <a:gd name="T7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38">
                  <a:moveTo>
                    <a:pt x="5" y="0"/>
                  </a:moveTo>
                  <a:cubicBezTo>
                    <a:pt x="5" y="3"/>
                    <a:pt x="4" y="29"/>
                    <a:pt x="0" y="38"/>
                  </a:cubicBezTo>
                  <a:cubicBezTo>
                    <a:pt x="0" y="38"/>
                    <a:pt x="11" y="28"/>
                    <a:pt x="14" y="14"/>
                  </a:cubicBezTo>
                  <a:cubicBezTo>
                    <a:pt x="16" y="0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6D3C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48" name="Freeform 71"/>
            <p:cNvSpPr/>
            <p:nvPr/>
          </p:nvSpPr>
          <p:spPr bwMode="auto">
            <a:xfrm>
              <a:off x="8226425" y="1851026"/>
              <a:ext cx="165100" cy="307975"/>
            </a:xfrm>
            <a:custGeom>
              <a:avLst/>
              <a:gdLst>
                <a:gd name="T0" fmla="*/ 9 w 20"/>
                <a:gd name="T1" fmla="*/ 0 h 38"/>
                <a:gd name="T2" fmla="*/ 0 w 20"/>
                <a:gd name="T3" fmla="*/ 38 h 38"/>
                <a:gd name="T4" fmla="*/ 16 w 20"/>
                <a:gd name="T5" fmla="*/ 15 h 38"/>
                <a:gd name="T6" fmla="*/ 9 w 20"/>
                <a:gd name="T7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38">
                  <a:moveTo>
                    <a:pt x="9" y="0"/>
                  </a:moveTo>
                  <a:cubicBezTo>
                    <a:pt x="8" y="3"/>
                    <a:pt x="5" y="29"/>
                    <a:pt x="0" y="38"/>
                  </a:cubicBezTo>
                  <a:cubicBezTo>
                    <a:pt x="0" y="38"/>
                    <a:pt x="13" y="29"/>
                    <a:pt x="16" y="15"/>
                  </a:cubicBezTo>
                  <a:cubicBezTo>
                    <a:pt x="20" y="1"/>
                    <a:pt x="9" y="0"/>
                    <a:pt x="9" y="0"/>
                  </a:cubicBezTo>
                  <a:close/>
                </a:path>
              </a:pathLst>
            </a:custGeom>
            <a:solidFill>
              <a:srgbClr val="6D3C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49" name="Freeform 72"/>
            <p:cNvSpPr/>
            <p:nvPr/>
          </p:nvSpPr>
          <p:spPr bwMode="auto">
            <a:xfrm>
              <a:off x="8177213" y="1606551"/>
              <a:ext cx="155575" cy="300038"/>
            </a:xfrm>
            <a:custGeom>
              <a:avLst/>
              <a:gdLst>
                <a:gd name="T0" fmla="*/ 8 w 19"/>
                <a:gd name="T1" fmla="*/ 0 h 37"/>
                <a:gd name="T2" fmla="*/ 0 w 19"/>
                <a:gd name="T3" fmla="*/ 37 h 37"/>
                <a:gd name="T4" fmla="*/ 16 w 19"/>
                <a:gd name="T5" fmla="*/ 14 h 37"/>
                <a:gd name="T6" fmla="*/ 8 w 19"/>
                <a:gd name="T7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37">
                  <a:moveTo>
                    <a:pt x="8" y="0"/>
                  </a:moveTo>
                  <a:cubicBezTo>
                    <a:pt x="8" y="2"/>
                    <a:pt x="5" y="28"/>
                    <a:pt x="0" y="37"/>
                  </a:cubicBezTo>
                  <a:cubicBezTo>
                    <a:pt x="0" y="37"/>
                    <a:pt x="12" y="28"/>
                    <a:pt x="16" y="14"/>
                  </a:cubicBezTo>
                  <a:cubicBezTo>
                    <a:pt x="19" y="0"/>
                    <a:pt x="8" y="0"/>
                    <a:pt x="8" y="0"/>
                  </a:cubicBezTo>
                  <a:close/>
                </a:path>
              </a:pathLst>
            </a:custGeom>
            <a:solidFill>
              <a:srgbClr val="6D3C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50" name="Freeform 73"/>
            <p:cNvSpPr/>
            <p:nvPr/>
          </p:nvSpPr>
          <p:spPr bwMode="auto">
            <a:xfrm>
              <a:off x="7964488" y="2606676"/>
              <a:ext cx="171450" cy="528638"/>
            </a:xfrm>
            <a:custGeom>
              <a:avLst/>
              <a:gdLst>
                <a:gd name="T0" fmla="*/ 7 w 21"/>
                <a:gd name="T1" fmla="*/ 65 h 65"/>
                <a:gd name="T2" fmla="*/ 0 w 21"/>
                <a:gd name="T3" fmla="*/ 1 h 65"/>
                <a:gd name="T4" fmla="*/ 7 w 21"/>
                <a:gd name="T5" fmla="*/ 6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" h="65">
                  <a:moveTo>
                    <a:pt x="7" y="65"/>
                  </a:moveTo>
                  <a:cubicBezTo>
                    <a:pt x="14" y="50"/>
                    <a:pt x="15" y="8"/>
                    <a:pt x="0" y="1"/>
                  </a:cubicBezTo>
                  <a:cubicBezTo>
                    <a:pt x="16" y="0"/>
                    <a:pt x="21" y="38"/>
                    <a:pt x="7" y="65"/>
                  </a:cubicBezTo>
                  <a:close/>
                </a:path>
              </a:pathLst>
            </a:custGeom>
            <a:solidFill>
              <a:srgbClr val="726E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51" name="Freeform 74"/>
            <p:cNvSpPr/>
            <p:nvPr/>
          </p:nvSpPr>
          <p:spPr bwMode="auto">
            <a:xfrm>
              <a:off x="8767763" y="2354263"/>
              <a:ext cx="198437" cy="504825"/>
            </a:xfrm>
            <a:custGeom>
              <a:avLst/>
              <a:gdLst>
                <a:gd name="T0" fmla="*/ 13 w 24"/>
                <a:gd name="T1" fmla="*/ 62 h 62"/>
                <a:gd name="T2" fmla="*/ 0 w 24"/>
                <a:gd name="T3" fmla="*/ 3 h 62"/>
                <a:gd name="T4" fmla="*/ 13 w 24"/>
                <a:gd name="T5" fmla="*/ 6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62">
                  <a:moveTo>
                    <a:pt x="13" y="62"/>
                  </a:moveTo>
                  <a:cubicBezTo>
                    <a:pt x="18" y="48"/>
                    <a:pt x="15" y="7"/>
                    <a:pt x="0" y="3"/>
                  </a:cubicBezTo>
                  <a:cubicBezTo>
                    <a:pt x="15" y="0"/>
                    <a:pt x="24" y="35"/>
                    <a:pt x="13" y="62"/>
                  </a:cubicBezTo>
                  <a:close/>
                </a:path>
              </a:pathLst>
            </a:custGeom>
            <a:solidFill>
              <a:srgbClr val="726E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52" name="Freeform 75"/>
            <p:cNvSpPr/>
            <p:nvPr/>
          </p:nvSpPr>
          <p:spPr bwMode="auto">
            <a:xfrm>
              <a:off x="7791450" y="3906838"/>
              <a:ext cx="238125" cy="220663"/>
            </a:xfrm>
            <a:custGeom>
              <a:avLst/>
              <a:gdLst>
                <a:gd name="T0" fmla="*/ 29 w 29"/>
                <a:gd name="T1" fmla="*/ 15 h 27"/>
                <a:gd name="T2" fmla="*/ 3 w 29"/>
                <a:gd name="T3" fmla="*/ 0 h 27"/>
                <a:gd name="T4" fmla="*/ 12 w 29"/>
                <a:gd name="T5" fmla="*/ 20 h 27"/>
                <a:gd name="T6" fmla="*/ 29 w 29"/>
                <a:gd name="T7" fmla="*/ 15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7">
                  <a:moveTo>
                    <a:pt x="29" y="15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0" y="13"/>
                    <a:pt x="12" y="20"/>
                  </a:cubicBezTo>
                  <a:cubicBezTo>
                    <a:pt x="26" y="27"/>
                    <a:pt x="29" y="15"/>
                    <a:pt x="29" y="15"/>
                  </a:cubicBezTo>
                  <a:close/>
                </a:path>
              </a:pathLst>
            </a:custGeom>
            <a:solidFill>
              <a:srgbClr val="6B67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</p:grpSp>
      <p:pic>
        <p:nvPicPr>
          <p:cNvPr id="1056" name="图片 105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306" y="2288287"/>
            <a:ext cx="1033052" cy="1515143"/>
          </a:xfrm>
          <a:prstGeom prst="rect">
            <a:avLst/>
          </a:prstGeom>
        </p:spPr>
      </p:pic>
      <p:pic>
        <p:nvPicPr>
          <p:cNvPr id="1058" name="图片 105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953" y="381923"/>
            <a:ext cx="1210424" cy="1743217"/>
          </a:xfrm>
          <a:prstGeom prst="rect">
            <a:avLst/>
          </a:prstGeom>
        </p:spPr>
      </p:pic>
      <p:pic>
        <p:nvPicPr>
          <p:cNvPr id="1060" name="图片 105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0418" y="2928595"/>
            <a:ext cx="576198" cy="1304853"/>
          </a:xfrm>
          <a:prstGeom prst="rect">
            <a:avLst/>
          </a:prstGeom>
        </p:spPr>
      </p:pic>
      <p:pic>
        <p:nvPicPr>
          <p:cNvPr id="1062" name="图片 106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5082" y="3529197"/>
            <a:ext cx="1990536" cy="1046931"/>
          </a:xfrm>
          <a:prstGeom prst="rect">
            <a:avLst/>
          </a:prstGeom>
        </p:spPr>
      </p:pic>
      <p:sp>
        <p:nvSpPr>
          <p:cNvPr id="104" name="文本框 103"/>
          <p:cNvSpPr txBox="1"/>
          <p:nvPr/>
        </p:nvSpPr>
        <p:spPr>
          <a:xfrm>
            <a:off x="4534188" y="2908661"/>
            <a:ext cx="7558486" cy="2122805"/>
          </a:xfrm>
          <a:prstGeom prst="rect">
            <a:avLst/>
          </a:prstGeom>
          <a:noFill/>
          <a:scene3d>
            <a:camera prst="isometricTopUp">
              <a:rot lat="19440000" lon="18960000" rev="3600000"/>
            </a:camera>
            <a:lightRig rig="threePt" dir="t"/>
          </a:scene3d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 b="1">
                <a:gradFill>
                  <a:gsLst>
                    <a:gs pos="0">
                      <a:srgbClr val="FFA4A4"/>
                    </a:gs>
                    <a:gs pos="85000">
                      <a:srgbClr val="FF8282"/>
                    </a:gs>
                  </a:gsLst>
                  <a:lin ang="5400000" scaled="1"/>
                </a:gradFill>
                <a:latin typeface="造字工房悦圆（非商用）常规体" pitchFamily="50" charset="-122"/>
                <a:ea typeface="造字工房悦圆（非商用）常规体" pitchFamily="50" charset="-122"/>
              </a:defRPr>
            </a:lvl1pPr>
          </a:lstStyle>
          <a:p>
            <a:r>
              <a:rPr lang="pt-BR" altLang="en-US" sz="6600" b="0" dirty="0">
                <a:solidFill>
                  <a:srgbClr val="5C8EA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 But, L'Opposition et la Condition</a:t>
            </a:r>
          </a:p>
        </p:txBody>
      </p:sp>
      <p:cxnSp>
        <p:nvCxnSpPr>
          <p:cNvPr id="106" name="直接连接符 105"/>
          <p:cNvCxnSpPr/>
          <p:nvPr/>
        </p:nvCxnSpPr>
        <p:spPr>
          <a:xfrm flipV="1">
            <a:off x="6714871" y="5164877"/>
            <a:ext cx="2392629" cy="1333892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7" name="直接连接符 1076"/>
          <p:cNvCxnSpPr/>
          <p:nvPr/>
        </p:nvCxnSpPr>
        <p:spPr>
          <a:xfrm>
            <a:off x="0" y="6716486"/>
            <a:ext cx="2446093" cy="0"/>
          </a:xfrm>
          <a:prstGeom prst="line">
            <a:avLst/>
          </a:prstGeom>
          <a:ln w="19050" cap="rnd">
            <a:solidFill>
              <a:srgbClr val="5C8EAA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直接连接符 121"/>
          <p:cNvCxnSpPr/>
          <p:nvPr/>
        </p:nvCxnSpPr>
        <p:spPr>
          <a:xfrm>
            <a:off x="9745907" y="159080"/>
            <a:ext cx="2446093" cy="0"/>
          </a:xfrm>
          <a:prstGeom prst="line">
            <a:avLst/>
          </a:prstGeom>
          <a:ln w="19050" cap="rnd">
            <a:solidFill>
              <a:srgbClr val="5C8EAA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Oval 79"/>
          <p:cNvSpPr>
            <a:spLocks noChangeArrowheads="1"/>
          </p:cNvSpPr>
          <p:nvPr/>
        </p:nvSpPr>
        <p:spPr bwMode="auto">
          <a:xfrm>
            <a:off x="2085645" y="6661119"/>
            <a:ext cx="112492" cy="110734"/>
          </a:xfrm>
          <a:prstGeom prst="ellipse">
            <a:avLst/>
          </a:prstGeom>
          <a:solidFill>
            <a:srgbClr val="5C8EA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Calibri" panose="020F0502020204030204" pitchFamily="34" charset="0"/>
            </a:endParaRPr>
          </a:p>
        </p:txBody>
      </p:sp>
      <p:sp>
        <p:nvSpPr>
          <p:cNvPr id="124" name="Oval 79"/>
          <p:cNvSpPr>
            <a:spLocks noChangeArrowheads="1"/>
          </p:cNvSpPr>
          <p:nvPr/>
        </p:nvSpPr>
        <p:spPr bwMode="auto">
          <a:xfrm>
            <a:off x="9987585" y="103713"/>
            <a:ext cx="112492" cy="110734"/>
          </a:xfrm>
          <a:prstGeom prst="ellipse">
            <a:avLst/>
          </a:prstGeom>
          <a:solidFill>
            <a:srgbClr val="5C8EA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Calibri" panose="020F0502020204030204" pitchFamily="34" charset="0"/>
            </a:endParaRPr>
          </a:p>
        </p:txBody>
      </p:sp>
      <p:sp>
        <p:nvSpPr>
          <p:cNvPr id="2" name="Espaço Reservado para Rodapé 1">
            <a:extLst>
              <a:ext uri="{FF2B5EF4-FFF2-40B4-BE49-F238E27FC236}">
                <a16:creationId xmlns:a16="http://schemas.microsoft.com/office/drawing/2014/main" id="{416B567D-BBF3-43D4-B0ED-AB243D59D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zh-CN"/>
              <a:t>Aula 2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fr-FR"/>
              <a:t>Le But, L'Opposition La Condition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altLang="fr-FR"/>
              <a:t>La Condition</a:t>
            </a:r>
          </a:p>
          <a:p>
            <a:pPr lvl="2"/>
            <a:endParaRPr lang="pt-BR" altLang="fr-FR" sz="2000"/>
          </a:p>
          <a:p>
            <a:pPr lvl="2"/>
            <a:r>
              <a:rPr lang="pt-BR" altLang="fr-FR"/>
              <a:t>Exprime une ráelisation probable d'une chose,action.</a:t>
            </a:r>
          </a:p>
          <a:p>
            <a:pPr marL="914400" lvl="2" indent="0">
              <a:buNone/>
            </a:pPr>
            <a:endParaRPr lang="pt-BR" altLang="fr-FR"/>
          </a:p>
          <a:p>
            <a:r>
              <a:rPr lang="pt-BR" altLang="fr-FR"/>
              <a:t>Le But :</a:t>
            </a:r>
          </a:p>
          <a:p>
            <a:pPr lvl="1"/>
            <a:endParaRPr lang="pt-BR" altLang="fr-FR"/>
          </a:p>
          <a:p>
            <a:pPr lvl="2"/>
            <a:r>
              <a:rPr lang="pt-BR" altLang="fr-FR" sz="2000"/>
              <a:t>Exprime un objectif,l'intention .</a:t>
            </a:r>
          </a:p>
          <a:p>
            <a:pPr lvl="2"/>
            <a:endParaRPr lang="pt-BR" altLang="fr-FR"/>
          </a:p>
          <a:p>
            <a:r>
              <a:rPr lang="pt-BR" altLang="fr-FR"/>
              <a:t>L'Opposition:</a:t>
            </a:r>
          </a:p>
          <a:p>
            <a:endParaRPr lang="pt-BR" altLang="fr-FR"/>
          </a:p>
          <a:p>
            <a:pPr lvl="2"/>
            <a:r>
              <a:rPr lang="pt-BR" altLang="fr-FR"/>
              <a:t>Exprime des choses opposées,contraires</a:t>
            </a:r>
            <a:r>
              <a:rPr lang="pt-BR" altLang="fr-FR">
                <a:sym typeface="+mn-ea"/>
              </a:rPr>
              <a:t>.</a:t>
            </a:r>
            <a:endParaRPr lang="pt-BR" altLang="fr-FR"/>
          </a:p>
          <a:p>
            <a:pPr marL="914400" lvl="2" indent="0">
              <a:buNone/>
            </a:pPr>
            <a:endParaRPr lang="pt-BR" altLang="fr-F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468316F-D655-4C83-B1D6-A04F6B2D6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zh-CN"/>
              <a:t>Aula 2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63958" y="122885"/>
            <a:ext cx="572921" cy="572921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5" name="MH_Entry_1"/>
          <p:cNvSpPr/>
          <p:nvPr>
            <p:custDataLst>
              <p:tags r:id="rId1"/>
            </p:custDataLst>
          </p:nvPr>
        </p:nvSpPr>
        <p:spPr>
          <a:xfrm>
            <a:off x="664210" y="99060"/>
            <a:ext cx="5215255" cy="7169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87500" lnSpcReduction="20000"/>
          </a:bodyPr>
          <a:lstStyle/>
          <a:p>
            <a:pPr algn="ctr">
              <a:lnSpc>
                <a:spcPct val="110000"/>
              </a:lnSpc>
            </a:pPr>
            <a:r>
              <a:rPr lang="pt-BR" sz="2400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 PARTICIPE PRÉSENT ET LE GÉRONDIF</a:t>
            </a:r>
          </a:p>
        </p:txBody>
      </p:sp>
      <p:cxnSp>
        <p:nvCxnSpPr>
          <p:cNvPr id="6" name="直接连接符 5"/>
          <p:cNvCxnSpPr/>
          <p:nvPr/>
        </p:nvCxnSpPr>
        <p:spPr>
          <a:xfrm flipH="1">
            <a:off x="664285" y="686281"/>
            <a:ext cx="3858477" cy="0"/>
          </a:xfrm>
          <a:prstGeom prst="line">
            <a:avLst/>
          </a:prstGeom>
          <a:ln>
            <a:solidFill>
              <a:srgbClr val="5C8E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矩形 6"/>
          <p:cNvSpPr/>
          <p:nvPr/>
        </p:nvSpPr>
        <p:spPr>
          <a:xfrm>
            <a:off x="4278925" y="650282"/>
            <a:ext cx="252000" cy="36000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L 形 8"/>
          <p:cNvSpPr/>
          <p:nvPr/>
        </p:nvSpPr>
        <p:spPr>
          <a:xfrm flipH="1">
            <a:off x="9317621" y="5280755"/>
            <a:ext cx="2803312" cy="1526810"/>
          </a:xfrm>
          <a:prstGeom prst="corner">
            <a:avLst>
              <a:gd name="adj1" fmla="val 1956"/>
              <a:gd name="adj2" fmla="val 1885"/>
            </a:avLst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85000"/>
                  <a:lumOff val="15000"/>
                </a:schemeClr>
              </a:solidFill>
              <a:cs typeface="Calibri" panose="020F0502020204030204" pitchFamily="34" charset="0"/>
            </a:endParaRPr>
          </a:p>
        </p:txBody>
      </p:sp>
      <p:cxnSp>
        <p:nvCxnSpPr>
          <p:cNvPr id="10" name="直接连接符 9"/>
          <p:cNvCxnSpPr/>
          <p:nvPr/>
        </p:nvCxnSpPr>
        <p:spPr>
          <a:xfrm flipH="1">
            <a:off x="140518" y="6793506"/>
            <a:ext cx="7568222" cy="0"/>
          </a:xfrm>
          <a:prstGeom prst="line">
            <a:avLst/>
          </a:prstGeom>
          <a:ln>
            <a:solidFill>
              <a:srgbClr val="6260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L 形 10"/>
          <p:cNvSpPr/>
          <p:nvPr/>
        </p:nvSpPr>
        <p:spPr>
          <a:xfrm rot="10800000" flipH="1">
            <a:off x="42696" y="34725"/>
            <a:ext cx="1435720" cy="781958"/>
          </a:xfrm>
          <a:prstGeom prst="corner">
            <a:avLst>
              <a:gd name="adj1" fmla="val 1956"/>
              <a:gd name="adj2" fmla="val 1885"/>
            </a:avLst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85000"/>
                  <a:lumOff val="15000"/>
                </a:schemeClr>
              </a:solidFill>
              <a:cs typeface="Calibri" panose="020F0502020204030204" pitchFamily="34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1919857" y="77447"/>
            <a:ext cx="201076" cy="201076"/>
          </a:xfrm>
          <a:prstGeom prst="rect">
            <a:avLst/>
          </a:prstGeom>
          <a:solidFill>
            <a:srgbClr val="6260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85000"/>
                  <a:lumOff val="15000"/>
                </a:schemeClr>
              </a:solidFill>
              <a:cs typeface="Calibri" panose="020F0502020204030204" pitchFamily="34" charset="0"/>
            </a:endParaRPr>
          </a:p>
        </p:txBody>
      </p:sp>
      <p:sp>
        <p:nvSpPr>
          <p:cNvPr id="13" name="MH_Other_1"/>
          <p:cNvSpPr/>
          <p:nvPr>
            <p:custDataLst>
              <p:tags r:id="rId2"/>
            </p:custDataLst>
          </p:nvPr>
        </p:nvSpPr>
        <p:spPr>
          <a:xfrm rot="14988520" flipH="1">
            <a:off x="1698625" y="1365250"/>
            <a:ext cx="1162050" cy="1993900"/>
          </a:xfrm>
          <a:custGeom>
            <a:avLst/>
            <a:gdLst>
              <a:gd name="connsiteX0" fmla="*/ 1420316 w 1420316"/>
              <a:gd name="connsiteY0" fmla="*/ 1608204 h 2434416"/>
              <a:gd name="connsiteX1" fmla="*/ 1102447 w 1420316"/>
              <a:gd name="connsiteY1" fmla="*/ 1610790 h 2434416"/>
              <a:gd name="connsiteX2" fmla="*/ 1102447 w 1420316"/>
              <a:gd name="connsiteY2" fmla="*/ 684863 h 2434416"/>
              <a:gd name="connsiteX3" fmla="*/ 735452 w 1420316"/>
              <a:gd name="connsiteY3" fmla="*/ 317868 h 2434416"/>
              <a:gd name="connsiteX4" fmla="*/ 684863 w 1420316"/>
              <a:gd name="connsiteY4" fmla="*/ 317868 h 2434416"/>
              <a:gd name="connsiteX5" fmla="*/ 317868 w 1420316"/>
              <a:gd name="connsiteY5" fmla="*/ 684863 h 2434416"/>
              <a:gd name="connsiteX6" fmla="*/ 317868 w 1420316"/>
              <a:gd name="connsiteY6" fmla="*/ 2434416 h 2434416"/>
              <a:gd name="connsiteX7" fmla="*/ 0 w 1420316"/>
              <a:gd name="connsiteY7" fmla="*/ 2434416 h 2434416"/>
              <a:gd name="connsiteX8" fmla="*/ 0 w 1420316"/>
              <a:gd name="connsiteY8" fmla="*/ 684863 h 2434416"/>
              <a:gd name="connsiteX9" fmla="*/ 684863 w 1420316"/>
              <a:gd name="connsiteY9" fmla="*/ 0 h 2434416"/>
              <a:gd name="connsiteX10" fmla="*/ 735453 w 1420316"/>
              <a:gd name="connsiteY10" fmla="*/ 0 h 2434416"/>
              <a:gd name="connsiteX11" fmla="*/ 1420316 w 1420316"/>
              <a:gd name="connsiteY11" fmla="*/ 684863 h 24344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0316" h="2434416">
                <a:moveTo>
                  <a:pt x="1420316" y="1608204"/>
                </a:moveTo>
                <a:lnTo>
                  <a:pt x="1102447" y="1610790"/>
                </a:lnTo>
                <a:lnTo>
                  <a:pt x="1102447" y="684863"/>
                </a:lnTo>
                <a:cubicBezTo>
                  <a:pt x="1102447" y="482177"/>
                  <a:pt x="938138" y="317868"/>
                  <a:pt x="735452" y="317868"/>
                </a:cubicBezTo>
                <a:lnTo>
                  <a:pt x="684863" y="317868"/>
                </a:lnTo>
                <a:cubicBezTo>
                  <a:pt x="482177" y="317868"/>
                  <a:pt x="317868" y="482177"/>
                  <a:pt x="317868" y="684863"/>
                </a:cubicBezTo>
                <a:lnTo>
                  <a:pt x="317868" y="2434416"/>
                </a:lnTo>
                <a:lnTo>
                  <a:pt x="0" y="2434416"/>
                </a:lnTo>
                <a:lnTo>
                  <a:pt x="0" y="684863"/>
                </a:lnTo>
                <a:cubicBezTo>
                  <a:pt x="0" y="306624"/>
                  <a:pt x="306624" y="0"/>
                  <a:pt x="684863" y="0"/>
                </a:cubicBezTo>
                <a:lnTo>
                  <a:pt x="735453" y="0"/>
                </a:lnTo>
                <a:cubicBezTo>
                  <a:pt x="1113692" y="0"/>
                  <a:pt x="1420316" y="306624"/>
                  <a:pt x="1420316" y="68486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chemeClr val="tx1"/>
              </a:solidFill>
              <a:cs typeface="Calibri" panose="020F0502020204030204" pitchFamily="34" charset="0"/>
            </a:endParaRPr>
          </a:p>
        </p:txBody>
      </p:sp>
      <p:sp>
        <p:nvSpPr>
          <p:cNvPr id="14" name="MH_Other_2"/>
          <p:cNvSpPr/>
          <p:nvPr>
            <p:custDataLst>
              <p:tags r:id="rId3"/>
            </p:custDataLst>
          </p:nvPr>
        </p:nvSpPr>
        <p:spPr>
          <a:xfrm rot="20557937">
            <a:off x="1641475" y="2228850"/>
            <a:ext cx="538163" cy="53657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>
            <a:norm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dirty="0">
                <a:solidFill>
                  <a:schemeClr val="bg1"/>
                </a:solidFill>
                <a:cs typeface="Calibri" panose="020F0502020204030204" pitchFamily="34" charset="0"/>
              </a:rPr>
              <a:t>A</a:t>
            </a:r>
            <a:endParaRPr lang="zh-CN" altLang="en-US" sz="2400" dirty="0">
              <a:solidFill>
                <a:schemeClr val="bg1"/>
              </a:solidFill>
              <a:cs typeface="Calibri" panose="020F0502020204030204" pitchFamily="34" charset="0"/>
            </a:endParaRPr>
          </a:p>
        </p:txBody>
      </p:sp>
      <p:sp>
        <p:nvSpPr>
          <p:cNvPr id="15" name="MH_Other_3"/>
          <p:cNvSpPr/>
          <p:nvPr>
            <p:custDataLst>
              <p:tags r:id="rId4"/>
            </p:custDataLst>
          </p:nvPr>
        </p:nvSpPr>
        <p:spPr>
          <a:xfrm rot="14988520" flipV="1">
            <a:off x="4701699" y="1781969"/>
            <a:ext cx="1163638" cy="1993900"/>
          </a:xfrm>
          <a:custGeom>
            <a:avLst/>
            <a:gdLst>
              <a:gd name="connsiteX0" fmla="*/ 1420316 w 1420316"/>
              <a:gd name="connsiteY0" fmla="*/ 1608204 h 2434416"/>
              <a:gd name="connsiteX1" fmla="*/ 1102447 w 1420316"/>
              <a:gd name="connsiteY1" fmla="*/ 1610790 h 2434416"/>
              <a:gd name="connsiteX2" fmla="*/ 1102447 w 1420316"/>
              <a:gd name="connsiteY2" fmla="*/ 684863 h 2434416"/>
              <a:gd name="connsiteX3" fmla="*/ 735452 w 1420316"/>
              <a:gd name="connsiteY3" fmla="*/ 317868 h 2434416"/>
              <a:gd name="connsiteX4" fmla="*/ 684863 w 1420316"/>
              <a:gd name="connsiteY4" fmla="*/ 317868 h 2434416"/>
              <a:gd name="connsiteX5" fmla="*/ 317868 w 1420316"/>
              <a:gd name="connsiteY5" fmla="*/ 684863 h 2434416"/>
              <a:gd name="connsiteX6" fmla="*/ 317868 w 1420316"/>
              <a:gd name="connsiteY6" fmla="*/ 2434416 h 2434416"/>
              <a:gd name="connsiteX7" fmla="*/ 0 w 1420316"/>
              <a:gd name="connsiteY7" fmla="*/ 2434416 h 2434416"/>
              <a:gd name="connsiteX8" fmla="*/ 0 w 1420316"/>
              <a:gd name="connsiteY8" fmla="*/ 684863 h 2434416"/>
              <a:gd name="connsiteX9" fmla="*/ 684863 w 1420316"/>
              <a:gd name="connsiteY9" fmla="*/ 0 h 2434416"/>
              <a:gd name="connsiteX10" fmla="*/ 735453 w 1420316"/>
              <a:gd name="connsiteY10" fmla="*/ 0 h 2434416"/>
              <a:gd name="connsiteX11" fmla="*/ 1420316 w 1420316"/>
              <a:gd name="connsiteY11" fmla="*/ 684863 h 24344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0316" h="2434416">
                <a:moveTo>
                  <a:pt x="1420316" y="1608204"/>
                </a:moveTo>
                <a:lnTo>
                  <a:pt x="1102447" y="1610790"/>
                </a:lnTo>
                <a:lnTo>
                  <a:pt x="1102447" y="684863"/>
                </a:lnTo>
                <a:cubicBezTo>
                  <a:pt x="1102447" y="482177"/>
                  <a:pt x="938138" y="317868"/>
                  <a:pt x="735452" y="317868"/>
                </a:cubicBezTo>
                <a:lnTo>
                  <a:pt x="684863" y="317868"/>
                </a:lnTo>
                <a:cubicBezTo>
                  <a:pt x="482177" y="317868"/>
                  <a:pt x="317868" y="482177"/>
                  <a:pt x="317868" y="684863"/>
                </a:cubicBezTo>
                <a:lnTo>
                  <a:pt x="317868" y="2434416"/>
                </a:lnTo>
                <a:lnTo>
                  <a:pt x="0" y="2434416"/>
                </a:lnTo>
                <a:lnTo>
                  <a:pt x="0" y="684863"/>
                </a:lnTo>
                <a:cubicBezTo>
                  <a:pt x="0" y="306624"/>
                  <a:pt x="306624" y="0"/>
                  <a:pt x="684863" y="0"/>
                </a:cubicBezTo>
                <a:lnTo>
                  <a:pt x="735453" y="0"/>
                </a:lnTo>
                <a:cubicBezTo>
                  <a:pt x="1113692" y="0"/>
                  <a:pt x="1420316" y="306624"/>
                  <a:pt x="1420316" y="68486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chemeClr val="tx1"/>
              </a:solidFill>
              <a:cs typeface="Calibri" panose="020F0502020204030204" pitchFamily="34" charset="0"/>
            </a:endParaRPr>
          </a:p>
        </p:txBody>
      </p:sp>
      <p:sp>
        <p:nvSpPr>
          <p:cNvPr id="16" name="MH_Other_4"/>
          <p:cNvSpPr/>
          <p:nvPr>
            <p:custDataLst>
              <p:tags r:id="rId5"/>
            </p:custDataLst>
          </p:nvPr>
        </p:nvSpPr>
        <p:spPr>
          <a:xfrm rot="20557937">
            <a:off x="5273040" y="2378710"/>
            <a:ext cx="538163" cy="53816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>
            <a:norm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>
                <a:solidFill>
                  <a:schemeClr val="bg1"/>
                </a:solidFill>
                <a:cs typeface="Calibri" panose="020F0502020204030204" pitchFamily="34" charset="0"/>
              </a:rPr>
              <a:t>B</a:t>
            </a:r>
            <a:endParaRPr lang="zh-CN" altLang="en-US" sz="2400">
              <a:solidFill>
                <a:schemeClr val="bg1"/>
              </a:solidFill>
              <a:cs typeface="Calibri" panose="020F0502020204030204" pitchFamily="34" charset="0"/>
            </a:endParaRPr>
          </a:p>
        </p:txBody>
      </p:sp>
      <p:sp>
        <p:nvSpPr>
          <p:cNvPr id="17" name="MH_Other_5"/>
          <p:cNvSpPr/>
          <p:nvPr>
            <p:custDataLst>
              <p:tags r:id="rId6"/>
            </p:custDataLst>
          </p:nvPr>
        </p:nvSpPr>
        <p:spPr>
          <a:xfrm rot="14988520" flipH="1">
            <a:off x="2328228" y="4113213"/>
            <a:ext cx="1162050" cy="1993900"/>
          </a:xfrm>
          <a:custGeom>
            <a:avLst/>
            <a:gdLst>
              <a:gd name="connsiteX0" fmla="*/ 1420316 w 1420316"/>
              <a:gd name="connsiteY0" fmla="*/ 1608204 h 2434416"/>
              <a:gd name="connsiteX1" fmla="*/ 1102447 w 1420316"/>
              <a:gd name="connsiteY1" fmla="*/ 1610790 h 2434416"/>
              <a:gd name="connsiteX2" fmla="*/ 1102447 w 1420316"/>
              <a:gd name="connsiteY2" fmla="*/ 684863 h 2434416"/>
              <a:gd name="connsiteX3" fmla="*/ 735452 w 1420316"/>
              <a:gd name="connsiteY3" fmla="*/ 317868 h 2434416"/>
              <a:gd name="connsiteX4" fmla="*/ 684863 w 1420316"/>
              <a:gd name="connsiteY4" fmla="*/ 317868 h 2434416"/>
              <a:gd name="connsiteX5" fmla="*/ 317868 w 1420316"/>
              <a:gd name="connsiteY5" fmla="*/ 684863 h 2434416"/>
              <a:gd name="connsiteX6" fmla="*/ 317868 w 1420316"/>
              <a:gd name="connsiteY6" fmla="*/ 2434416 h 2434416"/>
              <a:gd name="connsiteX7" fmla="*/ 0 w 1420316"/>
              <a:gd name="connsiteY7" fmla="*/ 2434416 h 2434416"/>
              <a:gd name="connsiteX8" fmla="*/ 0 w 1420316"/>
              <a:gd name="connsiteY8" fmla="*/ 684863 h 2434416"/>
              <a:gd name="connsiteX9" fmla="*/ 684863 w 1420316"/>
              <a:gd name="connsiteY9" fmla="*/ 0 h 2434416"/>
              <a:gd name="connsiteX10" fmla="*/ 735453 w 1420316"/>
              <a:gd name="connsiteY10" fmla="*/ 0 h 2434416"/>
              <a:gd name="connsiteX11" fmla="*/ 1420316 w 1420316"/>
              <a:gd name="connsiteY11" fmla="*/ 684863 h 24344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0316" h="2434416">
                <a:moveTo>
                  <a:pt x="1420316" y="1608204"/>
                </a:moveTo>
                <a:lnTo>
                  <a:pt x="1102447" y="1610790"/>
                </a:lnTo>
                <a:lnTo>
                  <a:pt x="1102447" y="684863"/>
                </a:lnTo>
                <a:cubicBezTo>
                  <a:pt x="1102447" y="482177"/>
                  <a:pt x="938138" y="317868"/>
                  <a:pt x="735452" y="317868"/>
                </a:cubicBezTo>
                <a:lnTo>
                  <a:pt x="684863" y="317868"/>
                </a:lnTo>
                <a:cubicBezTo>
                  <a:pt x="482177" y="317868"/>
                  <a:pt x="317868" y="482177"/>
                  <a:pt x="317868" y="684863"/>
                </a:cubicBezTo>
                <a:lnTo>
                  <a:pt x="317868" y="2434416"/>
                </a:lnTo>
                <a:lnTo>
                  <a:pt x="0" y="2434416"/>
                </a:lnTo>
                <a:lnTo>
                  <a:pt x="0" y="684863"/>
                </a:lnTo>
                <a:cubicBezTo>
                  <a:pt x="0" y="306624"/>
                  <a:pt x="306624" y="0"/>
                  <a:pt x="684863" y="0"/>
                </a:cubicBezTo>
                <a:lnTo>
                  <a:pt x="735453" y="0"/>
                </a:lnTo>
                <a:cubicBezTo>
                  <a:pt x="1113692" y="0"/>
                  <a:pt x="1420316" y="306624"/>
                  <a:pt x="1420316" y="684863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chemeClr val="tx1"/>
              </a:solidFill>
              <a:cs typeface="Calibri" panose="020F0502020204030204" pitchFamily="34" charset="0"/>
            </a:endParaRPr>
          </a:p>
        </p:txBody>
      </p:sp>
      <p:sp>
        <p:nvSpPr>
          <p:cNvPr id="18" name="MH_Other_6"/>
          <p:cNvSpPr/>
          <p:nvPr>
            <p:custDataLst>
              <p:tags r:id="rId7"/>
            </p:custDataLst>
          </p:nvPr>
        </p:nvSpPr>
        <p:spPr>
          <a:xfrm rot="20557937">
            <a:off x="2460625" y="4857750"/>
            <a:ext cx="536575" cy="53657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>
            <a:norm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>
                <a:solidFill>
                  <a:schemeClr val="bg1"/>
                </a:solidFill>
                <a:cs typeface="Calibri" panose="020F0502020204030204" pitchFamily="34" charset="0"/>
              </a:rPr>
              <a:t>C</a:t>
            </a:r>
            <a:endParaRPr lang="zh-CN" altLang="en-US" sz="2400">
              <a:solidFill>
                <a:schemeClr val="bg1"/>
              </a:solidFill>
              <a:cs typeface="Calibri" panose="020F0502020204030204" pitchFamily="34" charset="0"/>
            </a:endParaRPr>
          </a:p>
        </p:txBody>
      </p:sp>
      <p:sp>
        <p:nvSpPr>
          <p:cNvPr id="19" name="MH_Other_7"/>
          <p:cNvSpPr/>
          <p:nvPr>
            <p:custDataLst>
              <p:tags r:id="rId8"/>
            </p:custDataLst>
          </p:nvPr>
        </p:nvSpPr>
        <p:spPr>
          <a:xfrm rot="14988520" flipV="1">
            <a:off x="5198586" y="4112102"/>
            <a:ext cx="1163637" cy="1993900"/>
          </a:xfrm>
          <a:custGeom>
            <a:avLst/>
            <a:gdLst>
              <a:gd name="connsiteX0" fmla="*/ 1420316 w 1420316"/>
              <a:gd name="connsiteY0" fmla="*/ 1608204 h 2434416"/>
              <a:gd name="connsiteX1" fmla="*/ 1102447 w 1420316"/>
              <a:gd name="connsiteY1" fmla="*/ 1610790 h 2434416"/>
              <a:gd name="connsiteX2" fmla="*/ 1102447 w 1420316"/>
              <a:gd name="connsiteY2" fmla="*/ 684863 h 2434416"/>
              <a:gd name="connsiteX3" fmla="*/ 735452 w 1420316"/>
              <a:gd name="connsiteY3" fmla="*/ 317868 h 2434416"/>
              <a:gd name="connsiteX4" fmla="*/ 684863 w 1420316"/>
              <a:gd name="connsiteY4" fmla="*/ 317868 h 2434416"/>
              <a:gd name="connsiteX5" fmla="*/ 317868 w 1420316"/>
              <a:gd name="connsiteY5" fmla="*/ 684863 h 2434416"/>
              <a:gd name="connsiteX6" fmla="*/ 317868 w 1420316"/>
              <a:gd name="connsiteY6" fmla="*/ 2434416 h 2434416"/>
              <a:gd name="connsiteX7" fmla="*/ 0 w 1420316"/>
              <a:gd name="connsiteY7" fmla="*/ 2434416 h 2434416"/>
              <a:gd name="connsiteX8" fmla="*/ 0 w 1420316"/>
              <a:gd name="connsiteY8" fmla="*/ 684863 h 2434416"/>
              <a:gd name="connsiteX9" fmla="*/ 684863 w 1420316"/>
              <a:gd name="connsiteY9" fmla="*/ 0 h 2434416"/>
              <a:gd name="connsiteX10" fmla="*/ 735453 w 1420316"/>
              <a:gd name="connsiteY10" fmla="*/ 0 h 2434416"/>
              <a:gd name="connsiteX11" fmla="*/ 1420316 w 1420316"/>
              <a:gd name="connsiteY11" fmla="*/ 684863 h 24344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0316" h="2434416">
                <a:moveTo>
                  <a:pt x="1420316" y="1608204"/>
                </a:moveTo>
                <a:lnTo>
                  <a:pt x="1102447" y="1610790"/>
                </a:lnTo>
                <a:lnTo>
                  <a:pt x="1102447" y="684863"/>
                </a:lnTo>
                <a:cubicBezTo>
                  <a:pt x="1102447" y="482177"/>
                  <a:pt x="938138" y="317868"/>
                  <a:pt x="735452" y="317868"/>
                </a:cubicBezTo>
                <a:lnTo>
                  <a:pt x="684863" y="317868"/>
                </a:lnTo>
                <a:cubicBezTo>
                  <a:pt x="482177" y="317868"/>
                  <a:pt x="317868" y="482177"/>
                  <a:pt x="317868" y="684863"/>
                </a:cubicBezTo>
                <a:lnTo>
                  <a:pt x="317868" y="2434416"/>
                </a:lnTo>
                <a:lnTo>
                  <a:pt x="0" y="2434416"/>
                </a:lnTo>
                <a:lnTo>
                  <a:pt x="0" y="684863"/>
                </a:lnTo>
                <a:cubicBezTo>
                  <a:pt x="0" y="306624"/>
                  <a:pt x="306624" y="0"/>
                  <a:pt x="684863" y="0"/>
                </a:cubicBezTo>
                <a:lnTo>
                  <a:pt x="735453" y="0"/>
                </a:lnTo>
                <a:cubicBezTo>
                  <a:pt x="1113692" y="0"/>
                  <a:pt x="1420316" y="306624"/>
                  <a:pt x="1420316" y="68486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chemeClr val="tx1"/>
              </a:solidFill>
              <a:cs typeface="Calibri" panose="020F0502020204030204" pitchFamily="34" charset="0"/>
            </a:endParaRPr>
          </a:p>
        </p:txBody>
      </p:sp>
      <p:sp>
        <p:nvSpPr>
          <p:cNvPr id="20" name="MH_Other_8"/>
          <p:cNvSpPr/>
          <p:nvPr>
            <p:custDataLst>
              <p:tags r:id="rId9"/>
            </p:custDataLst>
          </p:nvPr>
        </p:nvSpPr>
        <p:spPr>
          <a:xfrm rot="20557937">
            <a:off x="5815965" y="4676140"/>
            <a:ext cx="536575" cy="53657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>
            <a:norm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>
                <a:solidFill>
                  <a:schemeClr val="bg1"/>
                </a:solidFill>
                <a:cs typeface="Calibri" panose="020F0502020204030204" pitchFamily="34" charset="0"/>
              </a:rPr>
              <a:t>D</a:t>
            </a:r>
            <a:endParaRPr lang="zh-CN" altLang="en-US" sz="2400">
              <a:solidFill>
                <a:schemeClr val="bg1"/>
              </a:solidFill>
              <a:cs typeface="Calibri" panose="020F0502020204030204" pitchFamily="34" charset="0"/>
            </a:endParaRPr>
          </a:p>
        </p:txBody>
      </p:sp>
      <p:sp>
        <p:nvSpPr>
          <p:cNvPr id="21" name="文本框 71"/>
          <p:cNvSpPr txBox="1">
            <a:spLocks noChangeArrowheads="1"/>
          </p:cNvSpPr>
          <p:nvPr/>
        </p:nvSpPr>
        <p:spPr bwMode="auto">
          <a:xfrm rot="-1200544">
            <a:off x="2058737" y="1412567"/>
            <a:ext cx="46926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sz="2400" b="1" dirty="0">
                <a:ea typeface="Calibri" panose="020F0502020204030204" pitchFamily="34" charset="0"/>
                <a:cs typeface="Calibri" panose="020F0502020204030204" pitchFamily="34" charset="0"/>
              </a:rPr>
              <a:t>je partirai tôt, pour arriver à l'heure</a:t>
            </a:r>
          </a:p>
        </p:txBody>
      </p:sp>
      <p:sp>
        <p:nvSpPr>
          <p:cNvPr id="22" name="文本框 71"/>
          <p:cNvSpPr txBox="1">
            <a:spLocks noChangeArrowheads="1"/>
          </p:cNvSpPr>
          <p:nvPr/>
        </p:nvSpPr>
        <p:spPr bwMode="auto">
          <a:xfrm rot="-1200544">
            <a:off x="593157" y="3437900"/>
            <a:ext cx="4605655" cy="398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zh-CN" sz="2000" b="1" dirty="0">
                <a:ea typeface="Calibri" panose="020F0502020204030204" pitchFamily="34" charset="0"/>
                <a:cs typeface="Calibri" panose="020F0502020204030204" pitchFamily="34" charset="0"/>
              </a:rPr>
              <a:t>Anitta est brune mais sa soeur est blonde.</a:t>
            </a:r>
          </a:p>
        </p:txBody>
      </p:sp>
      <p:sp>
        <p:nvSpPr>
          <p:cNvPr id="23" name="文本框 71"/>
          <p:cNvSpPr txBox="1">
            <a:spLocks noChangeArrowheads="1"/>
          </p:cNvSpPr>
          <p:nvPr/>
        </p:nvSpPr>
        <p:spPr bwMode="auto">
          <a:xfrm rot="-1200544">
            <a:off x="2761999" y="4008447"/>
            <a:ext cx="4754880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zh-CN" b="1" dirty="0">
                <a:ea typeface="Calibri" panose="020F0502020204030204" pitchFamily="34" charset="0"/>
                <a:cs typeface="Calibri" panose="020F0502020204030204" pitchFamily="34" charset="0"/>
              </a:rPr>
              <a:t>Si j'ai le temps, j'irais avec toi	</a:t>
            </a:r>
          </a:p>
        </p:txBody>
      </p:sp>
      <p:sp>
        <p:nvSpPr>
          <p:cNvPr id="24" name="文本框 71"/>
          <p:cNvSpPr txBox="1">
            <a:spLocks noChangeArrowheads="1"/>
          </p:cNvSpPr>
          <p:nvPr/>
        </p:nvSpPr>
        <p:spPr bwMode="auto">
          <a:xfrm rot="-1200544">
            <a:off x="2059940" y="5424805"/>
            <a:ext cx="3824605" cy="64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zh-CN" sz="1800" b="1" dirty="0">
                <a:ea typeface="Calibri" panose="020F0502020204030204" pitchFamily="34" charset="0"/>
                <a:cs typeface="Calibri" panose="020F0502020204030204" pitchFamily="34" charset="0"/>
              </a:rPr>
              <a:t>J'ai bien dormi pourtant j'ai encore sommeil </a:t>
            </a:r>
          </a:p>
        </p:txBody>
      </p:sp>
      <p:sp>
        <p:nvSpPr>
          <p:cNvPr id="25" name="MH_Other_2"/>
          <p:cNvSpPr/>
          <p:nvPr>
            <p:custDataLst>
              <p:tags r:id="rId10"/>
            </p:custDataLst>
          </p:nvPr>
        </p:nvSpPr>
        <p:spPr>
          <a:xfrm rot="20557937">
            <a:off x="7099300" y="2057400"/>
            <a:ext cx="538163" cy="53657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>
            <a:norm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dirty="0">
                <a:solidFill>
                  <a:schemeClr val="bg1"/>
                </a:solidFill>
                <a:cs typeface="Calibri" panose="020F0502020204030204" pitchFamily="34" charset="0"/>
              </a:rPr>
              <a:t>A</a:t>
            </a:r>
            <a:endParaRPr lang="zh-CN" altLang="en-US" sz="2400" dirty="0">
              <a:solidFill>
                <a:schemeClr val="bg1"/>
              </a:solidFill>
              <a:cs typeface="Calibri" panose="020F0502020204030204" pitchFamily="34" charset="0"/>
            </a:endParaRPr>
          </a:p>
        </p:txBody>
      </p:sp>
      <p:sp>
        <p:nvSpPr>
          <p:cNvPr id="26" name="MH_Other_4"/>
          <p:cNvSpPr/>
          <p:nvPr>
            <p:custDataLst>
              <p:tags r:id="rId11"/>
            </p:custDataLst>
          </p:nvPr>
        </p:nvSpPr>
        <p:spPr>
          <a:xfrm rot="20557937">
            <a:off x="7100888" y="2909888"/>
            <a:ext cx="538162" cy="53816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>
            <a:norm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>
                <a:solidFill>
                  <a:schemeClr val="bg1"/>
                </a:solidFill>
                <a:cs typeface="Calibri" panose="020F0502020204030204" pitchFamily="34" charset="0"/>
              </a:rPr>
              <a:t>B</a:t>
            </a:r>
            <a:endParaRPr lang="zh-CN" altLang="en-US" sz="2400">
              <a:solidFill>
                <a:schemeClr val="bg1"/>
              </a:solidFill>
              <a:cs typeface="Calibri" panose="020F0502020204030204" pitchFamily="34" charset="0"/>
            </a:endParaRPr>
          </a:p>
        </p:txBody>
      </p:sp>
      <p:sp>
        <p:nvSpPr>
          <p:cNvPr id="27" name="MH_Other_6"/>
          <p:cNvSpPr/>
          <p:nvPr>
            <p:custDataLst>
              <p:tags r:id="rId12"/>
            </p:custDataLst>
          </p:nvPr>
        </p:nvSpPr>
        <p:spPr>
          <a:xfrm rot="20557937">
            <a:off x="7099300" y="3736975"/>
            <a:ext cx="536575" cy="53657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>
            <a:norm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>
                <a:solidFill>
                  <a:schemeClr val="bg1"/>
                </a:solidFill>
                <a:cs typeface="Calibri" panose="020F0502020204030204" pitchFamily="34" charset="0"/>
              </a:rPr>
              <a:t>C</a:t>
            </a:r>
            <a:endParaRPr lang="zh-CN" altLang="en-US" sz="2400">
              <a:solidFill>
                <a:schemeClr val="bg1"/>
              </a:solidFill>
              <a:cs typeface="Calibri" panose="020F0502020204030204" pitchFamily="34" charset="0"/>
            </a:endParaRPr>
          </a:p>
        </p:txBody>
      </p:sp>
      <p:sp>
        <p:nvSpPr>
          <p:cNvPr id="28" name="MH_Other_8"/>
          <p:cNvSpPr/>
          <p:nvPr>
            <p:custDataLst>
              <p:tags r:id="rId13"/>
            </p:custDataLst>
          </p:nvPr>
        </p:nvSpPr>
        <p:spPr>
          <a:xfrm rot="20557937">
            <a:off x="7099300" y="4570413"/>
            <a:ext cx="536575" cy="53657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>
            <a:norm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dirty="0">
                <a:solidFill>
                  <a:schemeClr val="bg1"/>
                </a:solidFill>
                <a:cs typeface="Calibri" panose="020F0502020204030204" pitchFamily="34" charset="0"/>
              </a:rPr>
              <a:t>D</a:t>
            </a:r>
            <a:endParaRPr lang="zh-CN" altLang="en-US" sz="2400" dirty="0">
              <a:solidFill>
                <a:schemeClr val="bg1"/>
              </a:solidFill>
              <a:cs typeface="Calibri" panose="020F0502020204030204" pitchFamily="34" charset="0"/>
            </a:endParaRPr>
          </a:p>
        </p:txBody>
      </p:sp>
      <p:sp>
        <p:nvSpPr>
          <p:cNvPr id="29" name="MH_SubTitle_4"/>
          <p:cNvSpPr>
            <a:spLocks noChangeArrowheads="1"/>
          </p:cNvSpPr>
          <p:nvPr/>
        </p:nvSpPr>
        <p:spPr bwMode="auto">
          <a:xfrm>
            <a:off x="7759700" y="2000250"/>
            <a:ext cx="30527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zh-CN" sz="1600" dirty="0">
                <a:ea typeface="Calibri" panose="020F0502020204030204" pitchFamily="34" charset="0"/>
                <a:cs typeface="Calibri" panose="020F0502020204030204" pitchFamily="34" charset="0"/>
              </a:rPr>
              <a:t>Un But - pour arriver à l'heure</a:t>
            </a:r>
          </a:p>
        </p:txBody>
      </p:sp>
      <p:sp>
        <p:nvSpPr>
          <p:cNvPr id="30" name="MH_SubTitle_5"/>
          <p:cNvSpPr>
            <a:spLocks noChangeArrowheads="1"/>
          </p:cNvSpPr>
          <p:nvPr/>
        </p:nvSpPr>
        <p:spPr bwMode="auto">
          <a:xfrm>
            <a:off x="7759700" y="2733040"/>
            <a:ext cx="3209925" cy="782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en-US" sz="1600" dirty="0">
                <a:ea typeface="Calibri" panose="020F0502020204030204" pitchFamily="34" charset="0"/>
                <a:cs typeface="Calibri" panose="020F0502020204030204" pitchFamily="34" charset="0"/>
              </a:rPr>
              <a:t>Une Opposition - Les souers sont différentes (brune x blonde)</a:t>
            </a:r>
          </a:p>
        </p:txBody>
      </p:sp>
      <p:sp>
        <p:nvSpPr>
          <p:cNvPr id="31" name="MH_SubTitle_6"/>
          <p:cNvSpPr>
            <a:spLocks noChangeArrowheads="1"/>
          </p:cNvSpPr>
          <p:nvPr/>
        </p:nvSpPr>
        <p:spPr bwMode="auto">
          <a:xfrm>
            <a:off x="7759700" y="3668713"/>
            <a:ext cx="3052763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zh-CN" sz="1600" dirty="0">
                <a:ea typeface="Calibri" panose="020F0502020204030204" pitchFamily="34" charset="0"/>
                <a:cs typeface="Calibri" panose="020F0502020204030204" pitchFamily="34" charset="0"/>
              </a:rPr>
              <a:t>Une Condition - aller si'i a le temps</a:t>
            </a:r>
          </a:p>
        </p:txBody>
      </p:sp>
      <p:sp>
        <p:nvSpPr>
          <p:cNvPr id="32" name="MH_SubTitle_6"/>
          <p:cNvSpPr>
            <a:spLocks noChangeArrowheads="1"/>
          </p:cNvSpPr>
          <p:nvPr/>
        </p:nvSpPr>
        <p:spPr bwMode="auto">
          <a:xfrm>
            <a:off x="7759700" y="4478020"/>
            <a:ext cx="3729990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sz="1600" dirty="0">
                <a:ea typeface="Calibri" panose="020F0502020204030204" pitchFamily="34" charset="0"/>
                <a:cs typeface="Calibri" panose="020F0502020204030204" pitchFamily="34" charset="0"/>
              </a:rPr>
              <a:t>L'Opposition - deux faits s'opposent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sz="1600" dirty="0">
                <a:ea typeface="Calibri" panose="020F0502020204030204" pitchFamily="34" charset="0"/>
                <a:cs typeface="Calibri" panose="020F0502020204030204" pitchFamily="34" charset="0"/>
              </a:rPr>
              <a:t> (bien dormir x avoir du sommeil)</a:t>
            </a:r>
          </a:p>
        </p:txBody>
      </p:sp>
      <p:sp>
        <p:nvSpPr>
          <p:cNvPr id="33" name="圆角矩形 53"/>
          <p:cNvSpPr/>
          <p:nvPr/>
        </p:nvSpPr>
        <p:spPr>
          <a:xfrm>
            <a:off x="7704138" y="1987550"/>
            <a:ext cx="3216275" cy="646113"/>
          </a:xfrm>
          <a:prstGeom prst="round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schemeClr val="tx1"/>
              </a:solidFill>
              <a:cs typeface="Calibri" panose="020F0502020204030204" pitchFamily="34" charset="0"/>
            </a:endParaRPr>
          </a:p>
        </p:txBody>
      </p:sp>
      <p:sp>
        <p:nvSpPr>
          <p:cNvPr id="34" name="圆角矩形 54"/>
          <p:cNvSpPr/>
          <p:nvPr/>
        </p:nvSpPr>
        <p:spPr>
          <a:xfrm>
            <a:off x="7678103" y="2801303"/>
            <a:ext cx="3216275" cy="646112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schemeClr val="tx1"/>
              </a:solidFill>
              <a:cs typeface="Calibri" panose="020F0502020204030204" pitchFamily="34" charset="0"/>
            </a:endParaRPr>
          </a:p>
        </p:txBody>
      </p:sp>
      <p:sp>
        <p:nvSpPr>
          <p:cNvPr id="35" name="圆角矩形 55"/>
          <p:cNvSpPr/>
          <p:nvPr/>
        </p:nvSpPr>
        <p:spPr>
          <a:xfrm>
            <a:off x="7704138" y="3646488"/>
            <a:ext cx="3216275" cy="646112"/>
          </a:xfrm>
          <a:prstGeom prst="round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schemeClr val="tx1"/>
              </a:solidFill>
              <a:cs typeface="Calibri" panose="020F0502020204030204" pitchFamily="34" charset="0"/>
            </a:endParaRPr>
          </a:p>
        </p:txBody>
      </p:sp>
      <p:sp>
        <p:nvSpPr>
          <p:cNvPr id="36" name="圆角矩形 56"/>
          <p:cNvSpPr/>
          <p:nvPr/>
        </p:nvSpPr>
        <p:spPr>
          <a:xfrm>
            <a:off x="7704138" y="4478655"/>
            <a:ext cx="3216275" cy="646113"/>
          </a:xfrm>
          <a:prstGeom prst="roundRect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schemeClr val="tx1"/>
              </a:solidFill>
              <a:cs typeface="Calibri" panose="020F0502020204030204" pitchFamily="34" charset="0"/>
            </a:endParaRPr>
          </a:p>
        </p:txBody>
      </p:sp>
      <p:sp>
        <p:nvSpPr>
          <p:cNvPr id="2" name="Espaço Reservado para Rodapé 1">
            <a:extLst>
              <a:ext uri="{FF2B5EF4-FFF2-40B4-BE49-F238E27FC236}">
                <a16:creationId xmlns:a16="http://schemas.microsoft.com/office/drawing/2014/main" id="{ABFF99DB-8573-409F-B32A-7BAF53E52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zh-CN"/>
              <a:t>Aula 2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000"/>
                            </p:stCondLst>
                            <p:childTnLst>
                              <p:par>
                                <p:cTn id="5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9000"/>
                            </p:stCondLst>
                            <p:childTnLst>
                              <p:par>
                                <p:cTn id="6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1000"/>
                            </p:stCondLst>
                            <p:childTnLst>
                              <p:par>
                                <p:cTn id="8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ldLvl="0" animBg="1"/>
      <p:bldP spid="14" grpId="0" bldLvl="0" animBg="1"/>
      <p:bldP spid="15" grpId="0" bldLvl="0" animBg="1"/>
      <p:bldP spid="16" grpId="0" bldLvl="0" animBg="1"/>
      <p:bldP spid="17" grpId="0" bldLvl="0" animBg="1"/>
      <p:bldP spid="18" grpId="0" bldLvl="0" animBg="1"/>
      <p:bldP spid="19" grpId="0" bldLvl="0" animBg="1"/>
      <p:bldP spid="20" grpId="0" bldLvl="0" animBg="1"/>
      <p:bldP spid="21" grpId="0"/>
      <p:bldP spid="22" grpId="0"/>
      <p:bldP spid="23" grpId="0"/>
      <p:bldP spid="24" grpId="0"/>
      <p:bldP spid="25" grpId="0" bldLvl="0" animBg="1"/>
      <p:bldP spid="26" grpId="0" bldLvl="0" animBg="1"/>
      <p:bldP spid="27" grpId="0" bldLvl="0" animBg="1"/>
      <p:bldP spid="28" grpId="0" bldLvl="0" animBg="1"/>
      <p:bldP spid="29" grpId="0"/>
      <p:bldP spid="30" grpId="0"/>
      <p:bldP spid="31" grpId="0"/>
      <p:bldP spid="32" grpId="0"/>
      <p:bldP spid="33" grpId="0" bldLvl="0" animBg="1"/>
      <p:bldP spid="34" grpId="0" bldLvl="0" animBg="1"/>
      <p:bldP spid="35" grpId="0" bldLvl="0" animBg="1"/>
      <p:bldP spid="36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63958" y="122885"/>
            <a:ext cx="572921" cy="572921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endParaRPr lang="zh-CN" altLang="en-US" sz="32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H_Entry_1"/>
          <p:cNvSpPr/>
          <p:nvPr>
            <p:custDataLst>
              <p:tags r:id="rId1"/>
            </p:custDataLst>
          </p:nvPr>
        </p:nvSpPr>
        <p:spPr>
          <a:xfrm>
            <a:off x="664210" y="99060"/>
            <a:ext cx="4022090" cy="498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>
              <a:lnSpc>
                <a:spcPct val="110000"/>
              </a:lnSpc>
            </a:pPr>
            <a:r>
              <a:rPr lang="pt-BR" sz="2400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 But</a:t>
            </a:r>
          </a:p>
        </p:txBody>
      </p:sp>
      <p:cxnSp>
        <p:nvCxnSpPr>
          <p:cNvPr id="6" name="直接连接符 5"/>
          <p:cNvCxnSpPr/>
          <p:nvPr/>
        </p:nvCxnSpPr>
        <p:spPr>
          <a:xfrm flipH="1">
            <a:off x="664285" y="686281"/>
            <a:ext cx="3858477" cy="0"/>
          </a:xfrm>
          <a:prstGeom prst="line">
            <a:avLst/>
          </a:prstGeom>
          <a:ln>
            <a:solidFill>
              <a:srgbClr val="5C8E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矩形 6"/>
          <p:cNvSpPr/>
          <p:nvPr/>
        </p:nvSpPr>
        <p:spPr>
          <a:xfrm>
            <a:off x="4278925" y="650282"/>
            <a:ext cx="252000" cy="36000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L 形 8"/>
          <p:cNvSpPr/>
          <p:nvPr/>
        </p:nvSpPr>
        <p:spPr>
          <a:xfrm flipH="1">
            <a:off x="9317621" y="5280755"/>
            <a:ext cx="2803312" cy="1526810"/>
          </a:xfrm>
          <a:prstGeom prst="corner">
            <a:avLst>
              <a:gd name="adj1" fmla="val 1956"/>
              <a:gd name="adj2" fmla="val 1885"/>
            </a:avLst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85000"/>
                  <a:lumOff val="15000"/>
                </a:schemeClr>
              </a:solidFill>
              <a:cs typeface="Calibri" panose="020F0502020204030204" pitchFamily="34" charset="0"/>
            </a:endParaRPr>
          </a:p>
        </p:txBody>
      </p:sp>
      <p:cxnSp>
        <p:nvCxnSpPr>
          <p:cNvPr id="10" name="直接连接符 9"/>
          <p:cNvCxnSpPr/>
          <p:nvPr/>
        </p:nvCxnSpPr>
        <p:spPr>
          <a:xfrm flipH="1">
            <a:off x="140518" y="6793506"/>
            <a:ext cx="7568222" cy="0"/>
          </a:xfrm>
          <a:prstGeom prst="line">
            <a:avLst/>
          </a:prstGeom>
          <a:ln>
            <a:solidFill>
              <a:srgbClr val="6260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L 形 10"/>
          <p:cNvSpPr/>
          <p:nvPr/>
        </p:nvSpPr>
        <p:spPr>
          <a:xfrm rot="10800000" flipH="1">
            <a:off x="42696" y="34725"/>
            <a:ext cx="1435720" cy="781958"/>
          </a:xfrm>
          <a:prstGeom prst="corner">
            <a:avLst>
              <a:gd name="adj1" fmla="val 1956"/>
              <a:gd name="adj2" fmla="val 1885"/>
            </a:avLst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85000"/>
                  <a:lumOff val="15000"/>
                </a:schemeClr>
              </a:solidFill>
              <a:cs typeface="Calibri" panose="020F0502020204030204" pitchFamily="34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1919857" y="77447"/>
            <a:ext cx="201076" cy="201076"/>
          </a:xfrm>
          <a:prstGeom prst="rect">
            <a:avLst/>
          </a:prstGeom>
          <a:solidFill>
            <a:srgbClr val="6260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85000"/>
                  <a:lumOff val="15000"/>
                </a:schemeClr>
              </a:solidFill>
              <a:cs typeface="Calibri" panose="020F0502020204030204" pitchFamily="34" charset="0"/>
            </a:endParaRPr>
          </a:p>
        </p:txBody>
      </p:sp>
      <p:sp>
        <p:nvSpPr>
          <p:cNvPr id="37" name="矩形 30"/>
          <p:cNvSpPr>
            <a:spLocks noChangeArrowheads="1"/>
          </p:cNvSpPr>
          <p:nvPr/>
        </p:nvSpPr>
        <p:spPr bwMode="auto">
          <a:xfrm>
            <a:off x="1238250" y="4017963"/>
            <a:ext cx="351282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zh-CN" sz="1800" b="1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Je fais du sport pour être en forme.</a:t>
            </a:r>
          </a:p>
        </p:txBody>
      </p:sp>
      <p:sp>
        <p:nvSpPr>
          <p:cNvPr id="38" name="矩形 31"/>
          <p:cNvSpPr>
            <a:spLocks noChangeArrowheads="1"/>
          </p:cNvSpPr>
          <p:nvPr/>
        </p:nvSpPr>
        <p:spPr bwMode="auto">
          <a:xfrm>
            <a:off x="5080000" y="4017963"/>
            <a:ext cx="3301365" cy="64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sz="1800" b="1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Pour que tu puisse venir,</a:t>
            </a:r>
          </a:p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sz="1800" b="1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Je vais changer la date du dînner.</a:t>
            </a:r>
          </a:p>
        </p:txBody>
      </p:sp>
      <p:sp>
        <p:nvSpPr>
          <p:cNvPr id="39" name="矩形 32"/>
          <p:cNvSpPr>
            <a:spLocks noChangeArrowheads="1"/>
          </p:cNvSpPr>
          <p:nvPr/>
        </p:nvSpPr>
        <p:spPr bwMode="auto">
          <a:xfrm>
            <a:off x="8764588" y="4018280"/>
            <a:ext cx="2283460" cy="64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sz="1800" b="1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Pour l'examen </a:t>
            </a:r>
          </a:p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sz="1800" b="1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il faut s'incrire le lundi </a:t>
            </a:r>
          </a:p>
        </p:txBody>
      </p:sp>
      <p:sp>
        <p:nvSpPr>
          <p:cNvPr id="40" name="椭圆 39"/>
          <p:cNvSpPr/>
          <p:nvPr/>
        </p:nvSpPr>
        <p:spPr>
          <a:xfrm>
            <a:off x="1208088" y="1511300"/>
            <a:ext cx="2090737" cy="2090738"/>
          </a:xfrm>
          <a:prstGeom prst="ellipse">
            <a:avLst/>
          </a:prstGeom>
          <a:noFill/>
          <a:ln w="38100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prstClr val="white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" name="椭圆 40"/>
          <p:cNvSpPr/>
          <p:nvPr/>
        </p:nvSpPr>
        <p:spPr>
          <a:xfrm>
            <a:off x="5051425" y="1511300"/>
            <a:ext cx="2089150" cy="2090738"/>
          </a:xfrm>
          <a:prstGeom prst="ellipse">
            <a:avLst/>
          </a:prstGeom>
          <a:noFill/>
          <a:ln w="38100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prstClr val="white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2" name="椭圆 41"/>
          <p:cNvSpPr/>
          <p:nvPr/>
        </p:nvSpPr>
        <p:spPr>
          <a:xfrm>
            <a:off x="8734425" y="1511300"/>
            <a:ext cx="2090738" cy="2090738"/>
          </a:xfrm>
          <a:prstGeom prst="ellipse">
            <a:avLst/>
          </a:prstGeom>
          <a:noFill/>
          <a:ln w="38100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prstClr val="white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" name="文本框 42"/>
          <p:cNvSpPr txBox="1">
            <a:spLocks noChangeArrowheads="1"/>
          </p:cNvSpPr>
          <p:nvPr/>
        </p:nvSpPr>
        <p:spPr bwMode="auto">
          <a:xfrm>
            <a:off x="1238250" y="4606925"/>
            <a:ext cx="344741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zh-CN" sz="1800" b="1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Je mange peu pour ne pas grossir</a:t>
            </a:r>
          </a:p>
        </p:txBody>
      </p:sp>
      <p:sp>
        <p:nvSpPr>
          <p:cNvPr id="44" name="文本框 43"/>
          <p:cNvSpPr txBox="1">
            <a:spLocks noChangeArrowheads="1"/>
          </p:cNvSpPr>
          <p:nvPr/>
        </p:nvSpPr>
        <p:spPr bwMode="auto">
          <a:xfrm>
            <a:off x="5185410" y="4726305"/>
            <a:ext cx="2819400" cy="922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zh-CN" sz="1800" b="1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Apportez d'autres chaises pour que tout le monde puisse s'asseoir</a:t>
            </a:r>
          </a:p>
        </p:txBody>
      </p:sp>
      <p:sp>
        <p:nvSpPr>
          <p:cNvPr id="45" name="文本框 44"/>
          <p:cNvSpPr txBox="1">
            <a:spLocks noChangeArrowheads="1"/>
          </p:cNvSpPr>
          <p:nvPr/>
        </p:nvSpPr>
        <p:spPr bwMode="auto">
          <a:xfrm>
            <a:off x="8764905" y="4726305"/>
            <a:ext cx="2424430" cy="64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sz="1800" b="1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Je vais laisser les documents pour toi</a:t>
            </a:r>
          </a:p>
        </p:txBody>
      </p:sp>
      <p:sp>
        <p:nvSpPr>
          <p:cNvPr id="28" name="Titre 27"/>
          <p:cNvSpPr>
            <a:spLocks noGrp="1"/>
          </p:cNvSpPr>
          <p:nvPr>
            <p:ph type="title"/>
          </p:nvPr>
        </p:nvSpPr>
        <p:spPr>
          <a:xfrm>
            <a:off x="736600" y="495935"/>
            <a:ext cx="10515600" cy="1325563"/>
          </a:xfrm>
        </p:spPr>
        <p:txBody>
          <a:bodyPr/>
          <a:lstStyle/>
          <a:p>
            <a:endParaRPr lang="pt-BR" altLang="fr-FR" sz="2000"/>
          </a:p>
        </p:txBody>
      </p:sp>
      <p:pic>
        <p:nvPicPr>
          <p:cNvPr id="19" name="Espace réservé du contenu 18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337102" y="2133600"/>
            <a:ext cx="5419621" cy="3778250"/>
          </a:xfrm>
          <a:prstGeom prst="rect">
            <a:avLst/>
          </a:prstGeom>
        </p:spPr>
      </p:pic>
      <p:sp>
        <p:nvSpPr>
          <p:cNvPr id="2" name="Zone de texte 1"/>
          <p:cNvSpPr txBox="1"/>
          <p:nvPr/>
        </p:nvSpPr>
        <p:spPr>
          <a:xfrm>
            <a:off x="1478280" y="2326640"/>
            <a:ext cx="157797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fr-FR" sz="2400">
                <a:latin typeface="Bookman Old Style" panose="02050604050505020204" charset="0"/>
                <a:cs typeface="Bookman Old Style" panose="02050604050505020204" charset="0"/>
              </a:rPr>
              <a:t>Pour + Infinitif</a:t>
            </a:r>
          </a:p>
        </p:txBody>
      </p:sp>
      <p:sp>
        <p:nvSpPr>
          <p:cNvPr id="14" name="Zone de texte 13"/>
          <p:cNvSpPr txBox="1"/>
          <p:nvPr/>
        </p:nvSpPr>
        <p:spPr>
          <a:xfrm>
            <a:off x="9094470" y="1981835"/>
            <a:ext cx="157797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fr-FR" sz="2400">
                <a:latin typeface="Bookman Old Style" panose="02050604050505020204" charset="0"/>
                <a:cs typeface="Bookman Old Style" panose="02050604050505020204" charset="0"/>
              </a:rPr>
              <a:t>Pour +</a:t>
            </a:r>
          </a:p>
          <a:p>
            <a:r>
              <a:rPr lang="pt-BR" altLang="fr-FR" sz="2400">
                <a:latin typeface="Bookman Old Style" panose="02050604050505020204" charset="0"/>
                <a:cs typeface="Bookman Old Style" panose="02050604050505020204" charset="0"/>
              </a:rPr>
              <a:t>nom/</a:t>
            </a:r>
          </a:p>
          <a:p>
            <a:r>
              <a:rPr lang="pt-BR" altLang="fr-FR" sz="2400">
                <a:latin typeface="Bookman Old Style" panose="02050604050505020204" charset="0"/>
                <a:cs typeface="Bookman Old Style" panose="02050604050505020204" charset="0"/>
              </a:rPr>
              <a:t>Pronom</a:t>
            </a:r>
          </a:p>
        </p:txBody>
      </p:sp>
      <p:sp>
        <p:nvSpPr>
          <p:cNvPr id="15" name="Zone de texte 14"/>
          <p:cNvSpPr txBox="1"/>
          <p:nvPr/>
        </p:nvSpPr>
        <p:spPr>
          <a:xfrm>
            <a:off x="5185410" y="2165985"/>
            <a:ext cx="190182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fr-FR" sz="2400">
                <a:latin typeface="Bookman Old Style" panose="02050604050505020204" charset="0"/>
                <a:cs typeface="Bookman Old Style" panose="02050604050505020204" charset="0"/>
              </a:rPr>
              <a:t>Pour que + Subjonctif</a:t>
            </a:r>
          </a:p>
        </p:txBody>
      </p:sp>
      <p:sp>
        <p:nvSpPr>
          <p:cNvPr id="17" name="矩形 30"/>
          <p:cNvSpPr>
            <a:spLocks noChangeArrowheads="1"/>
          </p:cNvSpPr>
          <p:nvPr/>
        </p:nvSpPr>
        <p:spPr bwMode="auto">
          <a:xfrm>
            <a:off x="1208405" y="5126038"/>
            <a:ext cx="2510790" cy="64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zh-CN" sz="1800" b="1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Je prends l'autobus pour </a:t>
            </a:r>
          </a:p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zh-CN" sz="1800" b="1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aller au centre ville	</a:t>
            </a:r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9A4F2D3D-5957-4595-97C4-2ECCE4786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zh-CN"/>
              <a:t>Aula 2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6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6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6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6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6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6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6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400"/>
                            </p:stCondLst>
                            <p:childTnLst>
                              <p:par>
                                <p:cTn id="45" presetID="22" presetClass="entr" presetSubtype="1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39" grpId="0"/>
      <p:bldP spid="40" grpId="0" bldLvl="0" animBg="1"/>
      <p:bldP spid="41" grpId="0" bldLvl="0" animBg="1"/>
      <p:bldP spid="42" grpId="0" bldLvl="0" animBg="1"/>
      <p:bldP spid="43" grpId="0"/>
      <p:bldP spid="44" grpId="0"/>
      <p:bldP spid="45" grpId="0"/>
      <p:bldP spid="28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63958" y="122885"/>
            <a:ext cx="572921" cy="572921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endParaRPr lang="zh-CN" altLang="en-US" sz="32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H_Entry_1"/>
          <p:cNvSpPr/>
          <p:nvPr>
            <p:custDataLst>
              <p:tags r:id="rId1"/>
            </p:custDataLst>
          </p:nvPr>
        </p:nvSpPr>
        <p:spPr>
          <a:xfrm>
            <a:off x="664210" y="99060"/>
            <a:ext cx="4022090" cy="498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>
              <a:lnSpc>
                <a:spcPct val="110000"/>
              </a:lnSpc>
            </a:pPr>
            <a:r>
              <a:rPr lang="pt-BR" sz="2400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L'Opposition</a:t>
            </a:r>
          </a:p>
        </p:txBody>
      </p:sp>
      <p:cxnSp>
        <p:nvCxnSpPr>
          <p:cNvPr id="6" name="直接连接符 5"/>
          <p:cNvCxnSpPr/>
          <p:nvPr/>
        </p:nvCxnSpPr>
        <p:spPr>
          <a:xfrm flipH="1">
            <a:off x="664285" y="686281"/>
            <a:ext cx="3858477" cy="0"/>
          </a:xfrm>
          <a:prstGeom prst="line">
            <a:avLst/>
          </a:prstGeom>
          <a:ln>
            <a:solidFill>
              <a:srgbClr val="5C8E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矩形 6"/>
          <p:cNvSpPr/>
          <p:nvPr/>
        </p:nvSpPr>
        <p:spPr>
          <a:xfrm>
            <a:off x="4278925" y="650282"/>
            <a:ext cx="252000" cy="36000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L 形 8"/>
          <p:cNvSpPr/>
          <p:nvPr/>
        </p:nvSpPr>
        <p:spPr>
          <a:xfrm flipH="1">
            <a:off x="9317621" y="5280755"/>
            <a:ext cx="2803312" cy="1526810"/>
          </a:xfrm>
          <a:prstGeom prst="corner">
            <a:avLst>
              <a:gd name="adj1" fmla="val 1956"/>
              <a:gd name="adj2" fmla="val 1885"/>
            </a:avLst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85000"/>
                  <a:lumOff val="15000"/>
                </a:schemeClr>
              </a:solidFill>
              <a:cs typeface="Calibri" panose="020F0502020204030204" pitchFamily="34" charset="0"/>
            </a:endParaRPr>
          </a:p>
        </p:txBody>
      </p:sp>
      <p:cxnSp>
        <p:nvCxnSpPr>
          <p:cNvPr id="10" name="直接连接符 9"/>
          <p:cNvCxnSpPr/>
          <p:nvPr/>
        </p:nvCxnSpPr>
        <p:spPr>
          <a:xfrm flipH="1">
            <a:off x="140518" y="6793506"/>
            <a:ext cx="7568222" cy="0"/>
          </a:xfrm>
          <a:prstGeom prst="line">
            <a:avLst/>
          </a:prstGeom>
          <a:ln>
            <a:solidFill>
              <a:srgbClr val="6260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L 形 10"/>
          <p:cNvSpPr/>
          <p:nvPr/>
        </p:nvSpPr>
        <p:spPr>
          <a:xfrm rot="10800000" flipH="1">
            <a:off x="42696" y="34725"/>
            <a:ext cx="1435720" cy="781958"/>
          </a:xfrm>
          <a:prstGeom prst="corner">
            <a:avLst>
              <a:gd name="adj1" fmla="val 1956"/>
              <a:gd name="adj2" fmla="val 1885"/>
            </a:avLst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85000"/>
                  <a:lumOff val="15000"/>
                </a:schemeClr>
              </a:solidFill>
              <a:cs typeface="Calibri" panose="020F0502020204030204" pitchFamily="34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1919857" y="77447"/>
            <a:ext cx="201076" cy="201076"/>
          </a:xfrm>
          <a:prstGeom prst="rect">
            <a:avLst/>
          </a:prstGeom>
          <a:solidFill>
            <a:srgbClr val="6260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85000"/>
                  <a:lumOff val="15000"/>
                </a:schemeClr>
              </a:solidFill>
              <a:cs typeface="Calibri" panose="020F0502020204030204" pitchFamily="34" charset="0"/>
            </a:endParaRPr>
          </a:p>
        </p:txBody>
      </p:sp>
      <p:sp>
        <p:nvSpPr>
          <p:cNvPr id="37" name="矩形 30"/>
          <p:cNvSpPr>
            <a:spLocks noChangeArrowheads="1"/>
          </p:cNvSpPr>
          <p:nvPr/>
        </p:nvSpPr>
        <p:spPr bwMode="auto">
          <a:xfrm>
            <a:off x="1238250" y="4017963"/>
            <a:ext cx="29495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zh-CN" sz="1800" b="1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Une différence ou opposition</a:t>
            </a:r>
          </a:p>
        </p:txBody>
      </p:sp>
      <p:sp>
        <p:nvSpPr>
          <p:cNvPr id="38" name="矩形 31"/>
          <p:cNvSpPr>
            <a:spLocks noChangeArrowheads="1"/>
          </p:cNvSpPr>
          <p:nvPr/>
        </p:nvSpPr>
        <p:spPr bwMode="auto">
          <a:xfrm>
            <a:off x="5080000" y="4017963"/>
            <a:ext cx="255778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sz="1800" b="1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Deux faits sont oppposés</a:t>
            </a:r>
          </a:p>
        </p:txBody>
      </p:sp>
      <p:sp>
        <p:nvSpPr>
          <p:cNvPr id="39" name="矩形 32"/>
          <p:cNvSpPr>
            <a:spLocks noChangeArrowheads="1"/>
          </p:cNvSpPr>
          <p:nvPr/>
        </p:nvSpPr>
        <p:spPr bwMode="auto">
          <a:xfrm>
            <a:off x="8764588" y="4018280"/>
            <a:ext cx="24352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sz="1800" b="1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Deux faits sont opposés </a:t>
            </a:r>
          </a:p>
        </p:txBody>
      </p:sp>
      <p:sp>
        <p:nvSpPr>
          <p:cNvPr id="40" name="椭圆 39"/>
          <p:cNvSpPr/>
          <p:nvPr/>
        </p:nvSpPr>
        <p:spPr>
          <a:xfrm>
            <a:off x="1208088" y="1511300"/>
            <a:ext cx="2090737" cy="2090738"/>
          </a:xfrm>
          <a:prstGeom prst="ellipse">
            <a:avLst/>
          </a:prstGeom>
          <a:noFill/>
          <a:ln w="38100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prstClr val="white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" name="椭圆 40"/>
          <p:cNvSpPr/>
          <p:nvPr/>
        </p:nvSpPr>
        <p:spPr>
          <a:xfrm>
            <a:off x="5051425" y="1511300"/>
            <a:ext cx="2089150" cy="2090738"/>
          </a:xfrm>
          <a:prstGeom prst="ellipse">
            <a:avLst/>
          </a:prstGeom>
          <a:noFill/>
          <a:ln w="38100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prstClr val="white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2" name="椭圆 41"/>
          <p:cNvSpPr/>
          <p:nvPr/>
        </p:nvSpPr>
        <p:spPr>
          <a:xfrm>
            <a:off x="8734425" y="1511300"/>
            <a:ext cx="2454910" cy="2091055"/>
          </a:xfrm>
          <a:prstGeom prst="ellipse">
            <a:avLst/>
          </a:prstGeom>
          <a:noFill/>
          <a:ln w="38100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prstClr val="white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" name="文本框 42"/>
          <p:cNvSpPr txBox="1">
            <a:spLocks noChangeArrowheads="1"/>
          </p:cNvSpPr>
          <p:nvPr/>
        </p:nvSpPr>
        <p:spPr bwMode="auto">
          <a:xfrm>
            <a:off x="1238250" y="4606925"/>
            <a:ext cx="3447415" cy="64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zh-CN" sz="1800" b="1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Je veux acheter ce livre mais il est trop cher</a:t>
            </a:r>
          </a:p>
        </p:txBody>
      </p:sp>
      <p:sp>
        <p:nvSpPr>
          <p:cNvPr id="44" name="文本框 43"/>
          <p:cNvSpPr txBox="1">
            <a:spLocks noChangeArrowheads="1"/>
          </p:cNvSpPr>
          <p:nvPr/>
        </p:nvSpPr>
        <p:spPr bwMode="auto">
          <a:xfrm>
            <a:off x="5185410" y="4726305"/>
            <a:ext cx="2819400" cy="922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zh-CN" sz="1800" b="1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C'est est difficile à comprendre mais je l'ai quand même lu en entier </a:t>
            </a:r>
          </a:p>
        </p:txBody>
      </p:sp>
      <p:sp>
        <p:nvSpPr>
          <p:cNvPr id="45" name="文本框 44"/>
          <p:cNvSpPr txBox="1">
            <a:spLocks noChangeArrowheads="1"/>
          </p:cNvSpPr>
          <p:nvPr/>
        </p:nvSpPr>
        <p:spPr bwMode="auto">
          <a:xfrm>
            <a:off x="8764905" y="4726305"/>
            <a:ext cx="2424430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zh-CN" sz="1800" b="1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  <a:sym typeface="+mn-ea"/>
              </a:rPr>
              <a:t>C'est est difficile à comprendre; je l'ai quand même lu en entier </a:t>
            </a:r>
            <a:endParaRPr lang="pt-BR" altLang="zh-CN" sz="1800" b="1" dirty="0">
              <a:solidFill>
                <a:srgbClr val="000000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t-BR" sz="1800" b="1" dirty="0">
              <a:solidFill>
                <a:srgbClr val="000000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Titre 27"/>
          <p:cNvSpPr>
            <a:spLocks noGrp="1"/>
          </p:cNvSpPr>
          <p:nvPr>
            <p:ph type="title"/>
          </p:nvPr>
        </p:nvSpPr>
        <p:spPr>
          <a:xfrm>
            <a:off x="736600" y="495935"/>
            <a:ext cx="10515600" cy="1325563"/>
          </a:xfrm>
        </p:spPr>
        <p:txBody>
          <a:bodyPr/>
          <a:lstStyle/>
          <a:p>
            <a:endParaRPr lang="pt-BR" altLang="fr-FR" sz="200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altLang="en-US"/>
          </a:p>
        </p:txBody>
      </p:sp>
      <p:sp>
        <p:nvSpPr>
          <p:cNvPr id="2" name="Zone de texte 1"/>
          <p:cNvSpPr txBox="1"/>
          <p:nvPr/>
        </p:nvSpPr>
        <p:spPr>
          <a:xfrm>
            <a:off x="1478280" y="2326640"/>
            <a:ext cx="157797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fr-FR" sz="2400">
                <a:latin typeface="Bookman Old Style" panose="02050604050505020204" charset="0"/>
                <a:cs typeface="Bookman Old Style" panose="02050604050505020204" charset="0"/>
              </a:rPr>
              <a:t>Mais...</a:t>
            </a:r>
          </a:p>
        </p:txBody>
      </p:sp>
      <p:sp>
        <p:nvSpPr>
          <p:cNvPr id="14" name="Zone de texte 13"/>
          <p:cNvSpPr txBox="1"/>
          <p:nvPr/>
        </p:nvSpPr>
        <p:spPr>
          <a:xfrm>
            <a:off x="8942705" y="2319655"/>
            <a:ext cx="206819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fr-FR" sz="2000">
                <a:latin typeface="Bookman Old Style" panose="02050604050505020204" charset="0"/>
                <a:cs typeface="Bookman Old Style" panose="02050604050505020204" charset="0"/>
              </a:rPr>
              <a:t>Quand même</a:t>
            </a:r>
          </a:p>
        </p:txBody>
      </p:sp>
      <p:sp>
        <p:nvSpPr>
          <p:cNvPr id="15" name="Zone de texte 14"/>
          <p:cNvSpPr txBox="1"/>
          <p:nvPr/>
        </p:nvSpPr>
        <p:spPr>
          <a:xfrm>
            <a:off x="5185410" y="2165985"/>
            <a:ext cx="190182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fr-FR" sz="2000">
                <a:latin typeface="Bookman Old Style" panose="02050604050505020204" charset="0"/>
                <a:cs typeface="Bookman Old Style" panose="02050604050505020204" charset="0"/>
              </a:rPr>
              <a:t>Mais...</a:t>
            </a:r>
          </a:p>
          <a:p>
            <a:r>
              <a:rPr lang="pt-BR" altLang="fr-FR" sz="2000">
                <a:latin typeface="Bookman Old Style" panose="02050604050505020204" charset="0"/>
                <a:cs typeface="Bookman Old Style" panose="02050604050505020204" charset="0"/>
              </a:rPr>
              <a:t>quand même</a:t>
            </a:r>
          </a:p>
        </p:txBody>
      </p:sp>
      <p:sp>
        <p:nvSpPr>
          <p:cNvPr id="17" name="矩形 30"/>
          <p:cNvSpPr>
            <a:spLocks noChangeArrowheads="1"/>
          </p:cNvSpPr>
          <p:nvPr/>
        </p:nvSpPr>
        <p:spPr bwMode="auto">
          <a:xfrm>
            <a:off x="1208405" y="5126038"/>
            <a:ext cx="381127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zh-CN" sz="1800" b="1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Carlos est sympa mais Louis est timide</a:t>
            </a:r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2DD128A-4F67-4AF5-BB67-44736B6E9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zh-CN"/>
              <a:t>Aula 2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6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6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6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6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6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6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6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400"/>
                            </p:stCondLst>
                            <p:childTnLst>
                              <p:par>
                                <p:cTn id="45" presetID="22" presetClass="entr" presetSubtype="1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39" grpId="0"/>
      <p:bldP spid="40" grpId="0" bldLvl="0" animBg="1"/>
      <p:bldP spid="41" grpId="0" bldLvl="0" animBg="1"/>
      <p:bldP spid="42" grpId="0" bldLvl="0" animBg="1"/>
      <p:bldP spid="43" grpId="0"/>
      <p:bldP spid="44" grpId="0"/>
      <p:bldP spid="45" grpId="0"/>
      <p:bldP spid="28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63958" y="122885"/>
            <a:ext cx="572921" cy="572921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endParaRPr lang="zh-CN" altLang="en-US" sz="32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H_Entry_1"/>
          <p:cNvSpPr/>
          <p:nvPr>
            <p:custDataLst>
              <p:tags r:id="rId1"/>
            </p:custDataLst>
          </p:nvPr>
        </p:nvSpPr>
        <p:spPr>
          <a:xfrm>
            <a:off x="664210" y="99060"/>
            <a:ext cx="4022090" cy="498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>
              <a:lnSpc>
                <a:spcPct val="110000"/>
              </a:lnSpc>
            </a:pPr>
            <a:r>
              <a:rPr lang="pt-BR" sz="2400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L'Opposition</a:t>
            </a:r>
          </a:p>
        </p:txBody>
      </p:sp>
      <p:cxnSp>
        <p:nvCxnSpPr>
          <p:cNvPr id="6" name="直接连接符 5"/>
          <p:cNvCxnSpPr/>
          <p:nvPr/>
        </p:nvCxnSpPr>
        <p:spPr>
          <a:xfrm flipH="1">
            <a:off x="664285" y="686281"/>
            <a:ext cx="3858477" cy="0"/>
          </a:xfrm>
          <a:prstGeom prst="line">
            <a:avLst/>
          </a:prstGeom>
          <a:ln>
            <a:solidFill>
              <a:srgbClr val="5C8E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矩形 6"/>
          <p:cNvSpPr/>
          <p:nvPr/>
        </p:nvSpPr>
        <p:spPr>
          <a:xfrm>
            <a:off x="4278925" y="650282"/>
            <a:ext cx="252000" cy="36000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L 形 8"/>
          <p:cNvSpPr/>
          <p:nvPr/>
        </p:nvSpPr>
        <p:spPr>
          <a:xfrm flipH="1">
            <a:off x="9317621" y="5280755"/>
            <a:ext cx="2803312" cy="1526810"/>
          </a:xfrm>
          <a:prstGeom prst="corner">
            <a:avLst>
              <a:gd name="adj1" fmla="val 1956"/>
              <a:gd name="adj2" fmla="val 1885"/>
            </a:avLst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85000"/>
                  <a:lumOff val="15000"/>
                </a:schemeClr>
              </a:solidFill>
              <a:cs typeface="Calibri" panose="020F0502020204030204" pitchFamily="34" charset="0"/>
            </a:endParaRPr>
          </a:p>
        </p:txBody>
      </p:sp>
      <p:cxnSp>
        <p:nvCxnSpPr>
          <p:cNvPr id="10" name="直接连接符 9"/>
          <p:cNvCxnSpPr/>
          <p:nvPr/>
        </p:nvCxnSpPr>
        <p:spPr>
          <a:xfrm flipH="1">
            <a:off x="140518" y="6793506"/>
            <a:ext cx="7568222" cy="0"/>
          </a:xfrm>
          <a:prstGeom prst="line">
            <a:avLst/>
          </a:prstGeom>
          <a:ln>
            <a:solidFill>
              <a:srgbClr val="6260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L 形 10"/>
          <p:cNvSpPr/>
          <p:nvPr/>
        </p:nvSpPr>
        <p:spPr>
          <a:xfrm rot="10800000" flipH="1">
            <a:off x="42696" y="34725"/>
            <a:ext cx="1435720" cy="781958"/>
          </a:xfrm>
          <a:prstGeom prst="corner">
            <a:avLst>
              <a:gd name="adj1" fmla="val 1956"/>
              <a:gd name="adj2" fmla="val 1885"/>
            </a:avLst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85000"/>
                  <a:lumOff val="15000"/>
                </a:schemeClr>
              </a:solidFill>
              <a:cs typeface="Calibri" panose="020F0502020204030204" pitchFamily="34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1919857" y="77447"/>
            <a:ext cx="201076" cy="201076"/>
          </a:xfrm>
          <a:prstGeom prst="rect">
            <a:avLst/>
          </a:prstGeom>
          <a:solidFill>
            <a:srgbClr val="6260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85000"/>
                  <a:lumOff val="15000"/>
                </a:schemeClr>
              </a:solidFill>
              <a:cs typeface="Calibri" panose="020F0502020204030204" pitchFamily="34" charset="0"/>
            </a:endParaRPr>
          </a:p>
        </p:txBody>
      </p:sp>
      <p:sp>
        <p:nvSpPr>
          <p:cNvPr id="37" name="矩形 30"/>
          <p:cNvSpPr>
            <a:spLocks noChangeArrowheads="1"/>
          </p:cNvSpPr>
          <p:nvPr/>
        </p:nvSpPr>
        <p:spPr bwMode="auto">
          <a:xfrm>
            <a:off x="1238250" y="4017963"/>
            <a:ext cx="22225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zh-CN" sz="1800" b="1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Deux faits s'opposent</a:t>
            </a:r>
          </a:p>
        </p:txBody>
      </p:sp>
      <p:sp>
        <p:nvSpPr>
          <p:cNvPr id="38" name="矩形 31"/>
          <p:cNvSpPr>
            <a:spLocks noChangeArrowheads="1"/>
          </p:cNvSpPr>
          <p:nvPr/>
        </p:nvSpPr>
        <p:spPr bwMode="auto">
          <a:xfrm>
            <a:off x="5080000" y="4017963"/>
            <a:ext cx="3051175" cy="64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sz="1800" b="1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Introduit un nom qui s'oppose </a:t>
            </a:r>
          </a:p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sz="1800" b="1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au reste de la phrase</a:t>
            </a:r>
          </a:p>
        </p:txBody>
      </p:sp>
      <p:sp>
        <p:nvSpPr>
          <p:cNvPr id="39" name="矩形 32"/>
          <p:cNvSpPr>
            <a:spLocks noChangeArrowheads="1"/>
          </p:cNvSpPr>
          <p:nvPr/>
        </p:nvSpPr>
        <p:spPr bwMode="auto">
          <a:xfrm>
            <a:off x="8764588" y="4018280"/>
            <a:ext cx="2688590" cy="64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sz="1800" b="1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Introduit une proposition </a:t>
            </a:r>
          </a:p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sz="1800" b="1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subordonnée d'opposition </a:t>
            </a:r>
          </a:p>
        </p:txBody>
      </p:sp>
      <p:sp>
        <p:nvSpPr>
          <p:cNvPr id="40" name="椭圆 39"/>
          <p:cNvSpPr/>
          <p:nvPr/>
        </p:nvSpPr>
        <p:spPr>
          <a:xfrm>
            <a:off x="1208088" y="1511300"/>
            <a:ext cx="2090737" cy="2090738"/>
          </a:xfrm>
          <a:prstGeom prst="ellipse">
            <a:avLst/>
          </a:prstGeom>
          <a:noFill/>
          <a:ln w="38100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prstClr val="white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" name="椭圆 40"/>
          <p:cNvSpPr/>
          <p:nvPr/>
        </p:nvSpPr>
        <p:spPr>
          <a:xfrm>
            <a:off x="5051425" y="1511300"/>
            <a:ext cx="2089150" cy="2090738"/>
          </a:xfrm>
          <a:prstGeom prst="ellipse">
            <a:avLst/>
          </a:prstGeom>
          <a:noFill/>
          <a:ln w="38100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prstClr val="white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2" name="椭圆 41"/>
          <p:cNvSpPr/>
          <p:nvPr/>
        </p:nvSpPr>
        <p:spPr>
          <a:xfrm>
            <a:off x="8734425" y="1511300"/>
            <a:ext cx="2275840" cy="2091055"/>
          </a:xfrm>
          <a:prstGeom prst="ellipse">
            <a:avLst/>
          </a:prstGeom>
          <a:noFill/>
          <a:ln w="38100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prstClr val="white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" name="文本框 42"/>
          <p:cNvSpPr txBox="1">
            <a:spLocks noChangeArrowheads="1"/>
          </p:cNvSpPr>
          <p:nvPr/>
        </p:nvSpPr>
        <p:spPr bwMode="auto">
          <a:xfrm>
            <a:off x="1238250" y="4606925"/>
            <a:ext cx="3447415" cy="64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zh-CN" sz="1800" b="1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J'ai bien dormi pourtant j'ai encore sommeil</a:t>
            </a:r>
          </a:p>
        </p:txBody>
      </p:sp>
      <p:sp>
        <p:nvSpPr>
          <p:cNvPr id="44" name="文本框 43"/>
          <p:cNvSpPr txBox="1">
            <a:spLocks noChangeArrowheads="1"/>
          </p:cNvSpPr>
          <p:nvPr/>
        </p:nvSpPr>
        <p:spPr bwMode="auto">
          <a:xfrm>
            <a:off x="5185410" y="4726305"/>
            <a:ext cx="2819400" cy="922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zh-CN" sz="1800" b="1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Malgré s</a:t>
            </a:r>
            <a:r>
              <a:rPr lang="pt-BR" altLang="zh-CN" sz="1800" b="1" i="1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on mauvais caractère</a:t>
            </a:r>
            <a:r>
              <a:rPr lang="pt-BR" altLang="zh-CN" sz="1800" b="1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 Phillippe a beaucoup d'amis</a:t>
            </a:r>
          </a:p>
        </p:txBody>
      </p:sp>
      <p:sp>
        <p:nvSpPr>
          <p:cNvPr id="45" name="文本框 44"/>
          <p:cNvSpPr txBox="1">
            <a:spLocks noChangeArrowheads="1"/>
          </p:cNvSpPr>
          <p:nvPr/>
        </p:nvSpPr>
        <p:spPr bwMode="auto">
          <a:xfrm>
            <a:off x="8764905" y="4726305"/>
            <a:ext cx="2424430" cy="922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zh-CN" sz="1800" b="1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  <a:sym typeface="+mn-ea"/>
              </a:rPr>
              <a:t>Bien qu'il fasse froid on n'a pas encore allumé le chauffage</a:t>
            </a:r>
            <a:endParaRPr lang="pt-BR" sz="1800" b="1" dirty="0">
              <a:solidFill>
                <a:srgbClr val="000000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Zone de texte 1"/>
          <p:cNvSpPr txBox="1"/>
          <p:nvPr/>
        </p:nvSpPr>
        <p:spPr>
          <a:xfrm>
            <a:off x="1464310" y="2326640"/>
            <a:ext cx="157797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fr-FR" sz="2400">
                <a:latin typeface="Bookman Old Style" panose="02050604050505020204" charset="0"/>
                <a:cs typeface="Bookman Old Style" panose="02050604050505020204" charset="0"/>
              </a:rPr>
              <a:t>Pourtant</a:t>
            </a:r>
          </a:p>
        </p:txBody>
      </p:sp>
      <p:sp>
        <p:nvSpPr>
          <p:cNvPr id="14" name="Zone de texte 13"/>
          <p:cNvSpPr txBox="1"/>
          <p:nvPr/>
        </p:nvSpPr>
        <p:spPr>
          <a:xfrm>
            <a:off x="8942705" y="2319655"/>
            <a:ext cx="206819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fr-FR" sz="2000">
                <a:latin typeface="Bookman Old Style" panose="02050604050505020204" charset="0"/>
                <a:cs typeface="Bookman Old Style" panose="02050604050505020204" charset="0"/>
              </a:rPr>
              <a:t>Bien que +</a:t>
            </a:r>
          </a:p>
          <a:p>
            <a:r>
              <a:rPr lang="pt-BR" altLang="fr-FR" sz="2000">
                <a:latin typeface="Bookman Old Style" panose="02050604050505020204" charset="0"/>
                <a:cs typeface="Bookman Old Style" panose="02050604050505020204" charset="0"/>
              </a:rPr>
              <a:t>Subjonctif</a:t>
            </a:r>
          </a:p>
        </p:txBody>
      </p:sp>
      <p:sp>
        <p:nvSpPr>
          <p:cNvPr id="15" name="Zone de texte 14"/>
          <p:cNvSpPr txBox="1"/>
          <p:nvPr/>
        </p:nvSpPr>
        <p:spPr>
          <a:xfrm>
            <a:off x="5185410" y="2165985"/>
            <a:ext cx="190182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fr-FR" sz="2000">
                <a:latin typeface="Bookman Old Style" panose="02050604050505020204" charset="0"/>
                <a:cs typeface="Bookman Old Style" panose="02050604050505020204" charset="0"/>
              </a:rPr>
              <a:t>Malgré + </a:t>
            </a:r>
          </a:p>
          <a:p>
            <a:r>
              <a:rPr lang="pt-BR" altLang="fr-FR" sz="2000">
                <a:latin typeface="Bookman Old Style" panose="02050604050505020204" charset="0"/>
                <a:cs typeface="Bookman Old Style" panose="02050604050505020204" charset="0"/>
              </a:rPr>
              <a:t>nom</a:t>
            </a:r>
          </a:p>
        </p:txBody>
      </p:sp>
      <p:sp>
        <p:nvSpPr>
          <p:cNvPr id="17" name="矩形 30"/>
          <p:cNvSpPr>
            <a:spLocks noChangeArrowheads="1"/>
          </p:cNvSpPr>
          <p:nvPr/>
        </p:nvSpPr>
        <p:spPr bwMode="auto">
          <a:xfrm>
            <a:off x="1208405" y="5126038"/>
            <a:ext cx="3488690" cy="64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zh-CN" sz="1800" b="1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Il est très mince </a:t>
            </a:r>
          </a:p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zh-CN" sz="1800" b="1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pourtant il mange comme quatre!” </a:t>
            </a:r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7180397-6D7A-49FB-AEC8-B040E2E5A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zh-CN"/>
              <a:t>Aula 2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6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6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6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6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6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6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6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39" grpId="0"/>
      <p:bldP spid="40" grpId="0" bldLvl="0" animBg="1"/>
      <p:bldP spid="41" grpId="0" bldLvl="0" animBg="1"/>
      <p:bldP spid="42" grpId="0" bldLvl="0" animBg="1"/>
      <p:bldP spid="43" grpId="0"/>
      <p:bldP spid="44" grpId="0"/>
      <p:bldP spid="45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63958" y="122885"/>
            <a:ext cx="572921" cy="572921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endParaRPr lang="zh-CN" altLang="en-US" sz="32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H_Entry_1"/>
          <p:cNvSpPr/>
          <p:nvPr>
            <p:custDataLst>
              <p:tags r:id="rId1"/>
            </p:custDataLst>
          </p:nvPr>
        </p:nvSpPr>
        <p:spPr>
          <a:xfrm>
            <a:off x="664210" y="99060"/>
            <a:ext cx="4022090" cy="498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>
              <a:lnSpc>
                <a:spcPct val="110000"/>
              </a:lnSpc>
            </a:pPr>
            <a:r>
              <a:rPr lang="pt-BR" sz="2400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Condition</a:t>
            </a:r>
          </a:p>
        </p:txBody>
      </p:sp>
      <p:cxnSp>
        <p:nvCxnSpPr>
          <p:cNvPr id="6" name="直接连接符 5"/>
          <p:cNvCxnSpPr/>
          <p:nvPr/>
        </p:nvCxnSpPr>
        <p:spPr>
          <a:xfrm flipH="1">
            <a:off x="664285" y="686281"/>
            <a:ext cx="3858477" cy="0"/>
          </a:xfrm>
          <a:prstGeom prst="line">
            <a:avLst/>
          </a:prstGeom>
          <a:ln>
            <a:solidFill>
              <a:srgbClr val="5C8E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矩形 6"/>
          <p:cNvSpPr/>
          <p:nvPr/>
        </p:nvSpPr>
        <p:spPr>
          <a:xfrm>
            <a:off x="4278925" y="650282"/>
            <a:ext cx="252000" cy="36000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L 形 8"/>
          <p:cNvSpPr/>
          <p:nvPr/>
        </p:nvSpPr>
        <p:spPr>
          <a:xfrm flipH="1">
            <a:off x="9317621" y="5280755"/>
            <a:ext cx="2803312" cy="1526810"/>
          </a:xfrm>
          <a:prstGeom prst="corner">
            <a:avLst>
              <a:gd name="adj1" fmla="val 1956"/>
              <a:gd name="adj2" fmla="val 1885"/>
            </a:avLst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85000"/>
                  <a:lumOff val="15000"/>
                </a:schemeClr>
              </a:solidFill>
              <a:cs typeface="Calibri" panose="020F0502020204030204" pitchFamily="34" charset="0"/>
            </a:endParaRPr>
          </a:p>
        </p:txBody>
      </p:sp>
      <p:cxnSp>
        <p:nvCxnSpPr>
          <p:cNvPr id="10" name="直接连接符 9"/>
          <p:cNvCxnSpPr/>
          <p:nvPr/>
        </p:nvCxnSpPr>
        <p:spPr>
          <a:xfrm flipH="1">
            <a:off x="140518" y="6793506"/>
            <a:ext cx="7568222" cy="0"/>
          </a:xfrm>
          <a:prstGeom prst="line">
            <a:avLst/>
          </a:prstGeom>
          <a:ln>
            <a:solidFill>
              <a:srgbClr val="6260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L 形 10"/>
          <p:cNvSpPr/>
          <p:nvPr/>
        </p:nvSpPr>
        <p:spPr>
          <a:xfrm rot="10800000" flipH="1">
            <a:off x="42696" y="34725"/>
            <a:ext cx="1435720" cy="781958"/>
          </a:xfrm>
          <a:prstGeom prst="corner">
            <a:avLst>
              <a:gd name="adj1" fmla="val 1956"/>
              <a:gd name="adj2" fmla="val 1885"/>
            </a:avLst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85000"/>
                  <a:lumOff val="15000"/>
                </a:schemeClr>
              </a:solidFill>
              <a:cs typeface="Calibri" panose="020F0502020204030204" pitchFamily="34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1919857" y="77447"/>
            <a:ext cx="201076" cy="201076"/>
          </a:xfrm>
          <a:prstGeom prst="rect">
            <a:avLst/>
          </a:prstGeom>
          <a:solidFill>
            <a:srgbClr val="6260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85000"/>
                  <a:lumOff val="15000"/>
                </a:schemeClr>
              </a:solidFill>
              <a:cs typeface="Calibri" panose="020F0502020204030204" pitchFamily="34" charset="0"/>
            </a:endParaRPr>
          </a:p>
        </p:txBody>
      </p:sp>
      <p:sp>
        <p:nvSpPr>
          <p:cNvPr id="37" name="矩形 30"/>
          <p:cNvSpPr>
            <a:spLocks noChangeArrowheads="1"/>
          </p:cNvSpPr>
          <p:nvPr/>
        </p:nvSpPr>
        <p:spPr bwMode="auto">
          <a:xfrm>
            <a:off x="1238250" y="4017963"/>
            <a:ext cx="30226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zh-CN" sz="2400" b="1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Si j'ai le temps demain</a:t>
            </a:r>
          </a:p>
        </p:txBody>
      </p:sp>
      <p:sp>
        <p:nvSpPr>
          <p:cNvPr id="38" name="矩形 31"/>
          <p:cNvSpPr>
            <a:spLocks noChangeArrowheads="1"/>
          </p:cNvSpPr>
          <p:nvPr/>
        </p:nvSpPr>
        <p:spPr bwMode="auto">
          <a:xfrm>
            <a:off x="5080000" y="4017963"/>
            <a:ext cx="290893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sz="2400" b="1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J'irais au club avec toi</a:t>
            </a:r>
          </a:p>
        </p:txBody>
      </p:sp>
      <p:sp>
        <p:nvSpPr>
          <p:cNvPr id="40" name="椭圆 39"/>
          <p:cNvSpPr/>
          <p:nvPr/>
        </p:nvSpPr>
        <p:spPr>
          <a:xfrm>
            <a:off x="1208088" y="1511300"/>
            <a:ext cx="2090737" cy="2090738"/>
          </a:xfrm>
          <a:prstGeom prst="ellipse">
            <a:avLst/>
          </a:prstGeom>
          <a:noFill/>
          <a:ln w="38100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prstClr val="white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" name="椭圆 40"/>
          <p:cNvSpPr/>
          <p:nvPr/>
        </p:nvSpPr>
        <p:spPr>
          <a:xfrm>
            <a:off x="5051425" y="1511300"/>
            <a:ext cx="2089150" cy="2090738"/>
          </a:xfrm>
          <a:prstGeom prst="ellipse">
            <a:avLst/>
          </a:prstGeom>
          <a:noFill/>
          <a:ln w="38100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prstClr val="white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2" name="椭圆 41"/>
          <p:cNvSpPr/>
          <p:nvPr/>
        </p:nvSpPr>
        <p:spPr>
          <a:xfrm>
            <a:off x="8734425" y="1511300"/>
            <a:ext cx="2090738" cy="2090738"/>
          </a:xfrm>
          <a:prstGeom prst="ellipse">
            <a:avLst/>
          </a:prstGeom>
          <a:noFill/>
          <a:ln w="38100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prstClr val="white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5" name="文本框 44"/>
          <p:cNvSpPr txBox="1">
            <a:spLocks noChangeArrowheads="1"/>
          </p:cNvSpPr>
          <p:nvPr/>
        </p:nvSpPr>
        <p:spPr bwMode="auto">
          <a:xfrm>
            <a:off x="8764905" y="4606925"/>
            <a:ext cx="242443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t-BR" sz="2400" b="1" dirty="0">
              <a:solidFill>
                <a:srgbClr val="000000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6" name="L 形 45"/>
          <p:cNvSpPr/>
          <p:nvPr/>
        </p:nvSpPr>
        <p:spPr>
          <a:xfrm rot="13509573">
            <a:off x="3546475" y="2187576"/>
            <a:ext cx="674687" cy="665162"/>
          </a:xfrm>
          <a:prstGeom prst="corner">
            <a:avLst>
              <a:gd name="adj1" fmla="val 33246"/>
              <a:gd name="adj2" fmla="val 30243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prstClr val="white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7" name="L 形 46"/>
          <p:cNvSpPr/>
          <p:nvPr/>
        </p:nvSpPr>
        <p:spPr>
          <a:xfrm rot="13509573">
            <a:off x="7623175" y="2187576"/>
            <a:ext cx="674687" cy="665162"/>
          </a:xfrm>
          <a:prstGeom prst="corner">
            <a:avLst>
              <a:gd name="adj1" fmla="val 33246"/>
              <a:gd name="adj2" fmla="val 30243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prstClr val="white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Zone de texte 1"/>
          <p:cNvSpPr txBox="1"/>
          <p:nvPr/>
        </p:nvSpPr>
        <p:spPr>
          <a:xfrm>
            <a:off x="1464310" y="2326640"/>
            <a:ext cx="157797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fr-FR" sz="2400">
                <a:latin typeface="Bookman Old Style" panose="02050604050505020204" charset="0"/>
                <a:cs typeface="Bookman Old Style" panose="02050604050505020204" charset="0"/>
              </a:rPr>
              <a:t>Si + Présent</a:t>
            </a:r>
          </a:p>
        </p:txBody>
      </p:sp>
      <p:sp>
        <p:nvSpPr>
          <p:cNvPr id="14" name="Zone de texte 13"/>
          <p:cNvSpPr txBox="1"/>
          <p:nvPr/>
        </p:nvSpPr>
        <p:spPr>
          <a:xfrm>
            <a:off x="8917940" y="2141855"/>
            <a:ext cx="190754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fr-FR" sz="2000">
                <a:latin typeface="Bookman Old Style" panose="02050604050505020204" charset="0"/>
                <a:cs typeface="Bookman Old Style" panose="02050604050505020204" charset="0"/>
              </a:rPr>
              <a:t>L'action se réalisera probablement</a:t>
            </a:r>
          </a:p>
        </p:txBody>
      </p:sp>
      <p:sp>
        <p:nvSpPr>
          <p:cNvPr id="15" name="Zone de texte 14"/>
          <p:cNvSpPr txBox="1"/>
          <p:nvPr/>
        </p:nvSpPr>
        <p:spPr>
          <a:xfrm>
            <a:off x="5306695" y="2165985"/>
            <a:ext cx="157797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fr-FR" sz="2400">
                <a:latin typeface="Bookman Old Style" panose="02050604050505020204" charset="0"/>
                <a:cs typeface="Bookman Old Style" panose="02050604050505020204" charset="0"/>
              </a:rPr>
              <a:t>Futur</a:t>
            </a:r>
          </a:p>
        </p:txBody>
      </p:sp>
      <p:sp>
        <p:nvSpPr>
          <p:cNvPr id="16" name="矩形 30"/>
          <p:cNvSpPr>
            <a:spLocks noChangeArrowheads="1"/>
          </p:cNvSpPr>
          <p:nvPr/>
        </p:nvSpPr>
        <p:spPr bwMode="auto">
          <a:xfrm>
            <a:off x="8764905" y="5280343"/>
            <a:ext cx="30988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t-BR" altLang="zh-CN" sz="2400" b="1" dirty="0">
              <a:solidFill>
                <a:srgbClr val="000000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矩形 30"/>
          <p:cNvSpPr>
            <a:spLocks noChangeArrowheads="1"/>
          </p:cNvSpPr>
          <p:nvPr/>
        </p:nvSpPr>
        <p:spPr bwMode="auto">
          <a:xfrm>
            <a:off x="1208405" y="5126038"/>
            <a:ext cx="3284855" cy="829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zh-CN" sz="2400" b="1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Nos irons faire du cheval</a:t>
            </a:r>
          </a:p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t-BR" altLang="zh-CN" sz="2400" b="1" dirty="0">
              <a:solidFill>
                <a:srgbClr val="000000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矩形 30"/>
          <p:cNvSpPr>
            <a:spLocks noChangeArrowheads="1"/>
          </p:cNvSpPr>
          <p:nvPr/>
        </p:nvSpPr>
        <p:spPr bwMode="auto">
          <a:xfrm>
            <a:off x="5185410" y="5126038"/>
            <a:ext cx="216916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zh-CN" sz="2400" b="1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  <a:sym typeface="+mn-ea"/>
              </a:rPr>
              <a:t>S'il fait du soleil</a:t>
            </a:r>
            <a:endParaRPr lang="pt-BR" altLang="zh-CN" sz="2400" b="1" dirty="0">
              <a:solidFill>
                <a:srgbClr val="000000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25D2371E-D57E-47A4-944C-C9DC1D7FD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zh-CN"/>
              <a:t>Aula 2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6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6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6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6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6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6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6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40" grpId="0" bldLvl="0" animBg="1"/>
      <p:bldP spid="41" grpId="0" bldLvl="0" animBg="1"/>
      <p:bldP spid="42" grpId="0" bldLvl="0" animBg="1"/>
      <p:bldP spid="45" grpId="0"/>
      <p:bldP spid="16" grpId="0"/>
      <p:bldP spid="17" grpId="0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63958" y="122885"/>
            <a:ext cx="572921" cy="572921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endParaRPr lang="zh-CN" altLang="en-US" sz="32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H_Entry_1"/>
          <p:cNvSpPr/>
          <p:nvPr>
            <p:custDataLst>
              <p:tags r:id="rId1"/>
            </p:custDataLst>
          </p:nvPr>
        </p:nvSpPr>
        <p:spPr>
          <a:xfrm>
            <a:off x="664210" y="99060"/>
            <a:ext cx="4022090" cy="498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>
              <a:lnSpc>
                <a:spcPct val="110000"/>
              </a:lnSpc>
            </a:pPr>
            <a:r>
              <a:rPr lang="pt-BR" sz="2400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Condition</a:t>
            </a:r>
          </a:p>
        </p:txBody>
      </p:sp>
      <p:cxnSp>
        <p:nvCxnSpPr>
          <p:cNvPr id="6" name="直接连接符 5"/>
          <p:cNvCxnSpPr/>
          <p:nvPr/>
        </p:nvCxnSpPr>
        <p:spPr>
          <a:xfrm flipH="1">
            <a:off x="664285" y="686281"/>
            <a:ext cx="3858477" cy="0"/>
          </a:xfrm>
          <a:prstGeom prst="line">
            <a:avLst/>
          </a:prstGeom>
          <a:ln>
            <a:solidFill>
              <a:srgbClr val="5C8E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矩形 6"/>
          <p:cNvSpPr/>
          <p:nvPr/>
        </p:nvSpPr>
        <p:spPr>
          <a:xfrm>
            <a:off x="4278925" y="650282"/>
            <a:ext cx="252000" cy="36000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L 形 8"/>
          <p:cNvSpPr/>
          <p:nvPr/>
        </p:nvSpPr>
        <p:spPr>
          <a:xfrm flipH="1">
            <a:off x="9317621" y="5280755"/>
            <a:ext cx="2803312" cy="1526810"/>
          </a:xfrm>
          <a:prstGeom prst="corner">
            <a:avLst>
              <a:gd name="adj1" fmla="val 1956"/>
              <a:gd name="adj2" fmla="val 1885"/>
            </a:avLst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85000"/>
                  <a:lumOff val="15000"/>
                </a:schemeClr>
              </a:solidFill>
              <a:cs typeface="Calibri" panose="020F0502020204030204" pitchFamily="34" charset="0"/>
            </a:endParaRPr>
          </a:p>
        </p:txBody>
      </p:sp>
      <p:cxnSp>
        <p:nvCxnSpPr>
          <p:cNvPr id="10" name="直接连接符 9"/>
          <p:cNvCxnSpPr/>
          <p:nvPr/>
        </p:nvCxnSpPr>
        <p:spPr>
          <a:xfrm flipH="1">
            <a:off x="140518" y="6793506"/>
            <a:ext cx="7568222" cy="0"/>
          </a:xfrm>
          <a:prstGeom prst="line">
            <a:avLst/>
          </a:prstGeom>
          <a:ln>
            <a:solidFill>
              <a:srgbClr val="6260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L 形 10"/>
          <p:cNvSpPr/>
          <p:nvPr/>
        </p:nvSpPr>
        <p:spPr>
          <a:xfrm rot="10800000" flipH="1">
            <a:off x="42696" y="34725"/>
            <a:ext cx="1435720" cy="781958"/>
          </a:xfrm>
          <a:prstGeom prst="corner">
            <a:avLst>
              <a:gd name="adj1" fmla="val 1956"/>
              <a:gd name="adj2" fmla="val 1885"/>
            </a:avLst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85000"/>
                  <a:lumOff val="15000"/>
                </a:schemeClr>
              </a:solidFill>
              <a:cs typeface="Calibri" panose="020F0502020204030204" pitchFamily="34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1919857" y="77447"/>
            <a:ext cx="201076" cy="201076"/>
          </a:xfrm>
          <a:prstGeom prst="rect">
            <a:avLst/>
          </a:prstGeom>
          <a:solidFill>
            <a:srgbClr val="6260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85000"/>
                  <a:lumOff val="15000"/>
                </a:schemeClr>
              </a:solidFill>
              <a:cs typeface="Calibri" panose="020F0502020204030204" pitchFamily="34" charset="0"/>
            </a:endParaRPr>
          </a:p>
        </p:txBody>
      </p:sp>
      <p:sp>
        <p:nvSpPr>
          <p:cNvPr id="37" name="矩形 30"/>
          <p:cNvSpPr>
            <a:spLocks noChangeArrowheads="1"/>
          </p:cNvSpPr>
          <p:nvPr/>
        </p:nvSpPr>
        <p:spPr bwMode="auto">
          <a:xfrm>
            <a:off x="1238250" y="4017963"/>
            <a:ext cx="223456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zh-CN" sz="2400" b="1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Si tu as le temps</a:t>
            </a:r>
          </a:p>
        </p:txBody>
      </p:sp>
      <p:sp>
        <p:nvSpPr>
          <p:cNvPr id="38" name="矩形 31"/>
          <p:cNvSpPr>
            <a:spLocks noChangeArrowheads="1"/>
          </p:cNvSpPr>
          <p:nvPr/>
        </p:nvSpPr>
        <p:spPr bwMode="auto">
          <a:xfrm>
            <a:off x="5080000" y="4017963"/>
            <a:ext cx="317436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sz="2400" b="1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Viens avec mois au club</a:t>
            </a:r>
          </a:p>
        </p:txBody>
      </p:sp>
      <p:sp>
        <p:nvSpPr>
          <p:cNvPr id="40" name="椭圆 39"/>
          <p:cNvSpPr/>
          <p:nvPr/>
        </p:nvSpPr>
        <p:spPr>
          <a:xfrm>
            <a:off x="1208088" y="1511300"/>
            <a:ext cx="2090737" cy="2090738"/>
          </a:xfrm>
          <a:prstGeom prst="ellipse">
            <a:avLst/>
          </a:prstGeom>
          <a:noFill/>
          <a:ln w="38100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prstClr val="white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" name="椭圆 40"/>
          <p:cNvSpPr/>
          <p:nvPr/>
        </p:nvSpPr>
        <p:spPr>
          <a:xfrm>
            <a:off x="5051425" y="1511300"/>
            <a:ext cx="2089150" cy="2090738"/>
          </a:xfrm>
          <a:prstGeom prst="ellipse">
            <a:avLst/>
          </a:prstGeom>
          <a:noFill/>
          <a:ln w="38100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prstClr val="white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2" name="椭圆 41"/>
          <p:cNvSpPr/>
          <p:nvPr/>
        </p:nvSpPr>
        <p:spPr>
          <a:xfrm>
            <a:off x="8734425" y="1511300"/>
            <a:ext cx="2090738" cy="2090738"/>
          </a:xfrm>
          <a:prstGeom prst="ellipse">
            <a:avLst/>
          </a:prstGeom>
          <a:noFill/>
          <a:ln w="38100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prstClr val="white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" name="文本框 42"/>
          <p:cNvSpPr txBox="1">
            <a:spLocks noChangeArrowheads="1"/>
          </p:cNvSpPr>
          <p:nvPr/>
        </p:nvSpPr>
        <p:spPr bwMode="auto">
          <a:xfrm>
            <a:off x="1238250" y="4606925"/>
            <a:ext cx="2425700" cy="829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zh-CN" sz="2400" b="1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Si tu veux aller au cinéma</a:t>
            </a:r>
          </a:p>
        </p:txBody>
      </p:sp>
      <p:sp>
        <p:nvSpPr>
          <p:cNvPr id="44" name="文本框 43"/>
          <p:cNvSpPr txBox="1">
            <a:spLocks noChangeArrowheads="1"/>
          </p:cNvSpPr>
          <p:nvPr/>
        </p:nvSpPr>
        <p:spPr bwMode="auto">
          <a:xfrm>
            <a:off x="5185410" y="4606925"/>
            <a:ext cx="28194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zh-CN" sz="2400" b="1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Fais les exercices!</a:t>
            </a:r>
          </a:p>
        </p:txBody>
      </p:sp>
      <p:sp>
        <p:nvSpPr>
          <p:cNvPr id="46" name="L 形 45"/>
          <p:cNvSpPr/>
          <p:nvPr/>
        </p:nvSpPr>
        <p:spPr>
          <a:xfrm rot="13509573">
            <a:off x="3546475" y="2187576"/>
            <a:ext cx="674687" cy="665162"/>
          </a:xfrm>
          <a:prstGeom prst="corner">
            <a:avLst>
              <a:gd name="adj1" fmla="val 33246"/>
              <a:gd name="adj2" fmla="val 30243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prstClr val="white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7" name="L 形 46"/>
          <p:cNvSpPr/>
          <p:nvPr/>
        </p:nvSpPr>
        <p:spPr>
          <a:xfrm rot="13509573">
            <a:off x="7623175" y="2187576"/>
            <a:ext cx="674687" cy="665162"/>
          </a:xfrm>
          <a:prstGeom prst="corner">
            <a:avLst>
              <a:gd name="adj1" fmla="val 33246"/>
              <a:gd name="adj2" fmla="val 30243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prstClr val="white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Zone de texte 1"/>
          <p:cNvSpPr txBox="1"/>
          <p:nvPr/>
        </p:nvSpPr>
        <p:spPr>
          <a:xfrm>
            <a:off x="1464310" y="2165985"/>
            <a:ext cx="157797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fr-FR" sz="2400">
                <a:latin typeface="Bookman Old Style" panose="02050604050505020204" charset="0"/>
                <a:cs typeface="Bookman Old Style" panose="02050604050505020204" charset="0"/>
              </a:rPr>
              <a:t>Si + Présent</a:t>
            </a:r>
          </a:p>
        </p:txBody>
      </p:sp>
      <p:sp>
        <p:nvSpPr>
          <p:cNvPr id="14" name="Zone de texte 13"/>
          <p:cNvSpPr txBox="1"/>
          <p:nvPr/>
        </p:nvSpPr>
        <p:spPr>
          <a:xfrm>
            <a:off x="8982075" y="2165985"/>
            <a:ext cx="169037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fr-FR">
                <a:latin typeface="Bookman Old Style" panose="02050604050505020204" charset="0"/>
                <a:cs typeface="Bookman Old Style" panose="02050604050505020204" charset="0"/>
              </a:rPr>
              <a:t>Límpératif a une valeur future</a:t>
            </a:r>
          </a:p>
        </p:txBody>
      </p:sp>
      <p:sp>
        <p:nvSpPr>
          <p:cNvPr id="15" name="Zone de texte 14"/>
          <p:cNvSpPr txBox="1"/>
          <p:nvPr/>
        </p:nvSpPr>
        <p:spPr>
          <a:xfrm>
            <a:off x="5306695" y="2165985"/>
            <a:ext cx="157797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fr-FR" sz="2400">
                <a:latin typeface="Bookman Old Style" panose="02050604050505020204" charset="0"/>
                <a:cs typeface="Bookman Old Style" panose="02050604050505020204" charset="0"/>
              </a:rPr>
              <a:t>Imperatif</a:t>
            </a:r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21FDE75F-C309-4F30-AA73-6ADA31FAE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zh-CN"/>
              <a:t>Aula 2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6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6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6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1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6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6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6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6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40" grpId="0" bldLvl="0" animBg="1"/>
      <p:bldP spid="41" grpId="0" bldLvl="0" animBg="1"/>
      <p:bldP spid="42" grpId="0" bldLvl="0" animBg="1"/>
      <p:bldP spid="43" grpId="0"/>
      <p:bldP spid="4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302094957"/>
  <p:tag name="MH_LIBRARY" val="GRAPHIC"/>
  <p:tag name="MH_TYPE" val="Other"/>
  <p:tag name="MH_ORDER" val="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302094957"/>
  <p:tag name="MH_LIBRARY" val="GRAPHIC"/>
  <p:tag name="MH_TYPE" val="Other"/>
  <p:tag name="MH_ORDER" val="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302094957"/>
  <p:tag name="MH_LIBRARY" val="GRAPHIC"/>
  <p:tag name="MH_TYPE" val="Other"/>
  <p:tag name="MH_ORDER" val="6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302094957"/>
  <p:tag name="MH_LIBRARY" val="GRAPHIC"/>
  <p:tag name="MH_TYPE" val="Other"/>
  <p:tag name="MH_ORDER" val="8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302094957"/>
  <p:tag name="MH_LIBRARY" val="GRAPHIC"/>
  <p:tag name="MH_TYPE" val="Other"/>
  <p:tag name="MH_ORDER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302094957"/>
  <p:tag name="MH_LIBRARY" val="GRAPHIC"/>
  <p:tag name="MH_TYPE" val="Other"/>
  <p:tag name="MH_ORDER" val="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302094957"/>
  <p:tag name="MH_LIBRARY" val="GRAPHIC"/>
  <p:tag name="MH_TYPE" val="Other"/>
  <p:tag name="MH_ORDER" val="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302094957"/>
  <p:tag name="MH_LIBRARY" val="GRAPHIC"/>
  <p:tag name="MH_TYPE" val="Other"/>
  <p:tag name="MH_ORDER" val="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302094957"/>
  <p:tag name="MH_LIBRARY" val="GRAPHIC"/>
  <p:tag name="MH_TYPE" val="Other"/>
  <p:tag name="MH_ORDER" val="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302094957"/>
  <p:tag name="MH_LIBRARY" val="GRAPHIC"/>
  <p:tag name="MH_TYPE" val="Other"/>
  <p:tag name="MH_ORDER" val="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302094957"/>
  <p:tag name="MH_LIBRARY" val="GRAPHIC"/>
  <p:tag name="MH_TYPE" val="Other"/>
  <p:tag name="MH_ORDER" val="7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302094957"/>
  <p:tag name="MH_LIBRARY" val="GRAPHIC"/>
  <p:tag name="MH_TYPE" val="Other"/>
  <p:tag name="MH_ORDER" val="8"/>
</p:tagLst>
</file>

<file path=ppt/theme/theme1.xml><?xml version="1.0" encoding="utf-8"?>
<a:theme xmlns:a="http://schemas.openxmlformats.org/drawingml/2006/main" name="Cacho">
  <a:themeElements>
    <a:clrScheme name="Azul Quente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ach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ch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Calibri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Calibri"/>
        <a:font script="Hant" typeface="新細明體"/>
        <a:font script="Arab" typeface="Calibri"/>
        <a:font script="Hebr" typeface="Calibri"/>
        <a:font script="Thai" typeface="Calibri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Calibri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Calibri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Calibri"/>
        <a:font script="Hant" typeface="新細明體"/>
        <a:font script="Arab" typeface="Calibri"/>
        <a:font script="Hebr" typeface="Calibri"/>
        <a:font script="Thai" typeface="Calibri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Calibri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</TotalTime>
  <Words>596</Words>
  <Application>Microsoft Office PowerPoint</Application>
  <PresentationFormat>Widescreen</PresentationFormat>
  <Paragraphs>159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9" baseType="lpstr">
      <vt:lpstr>Arial</vt:lpstr>
      <vt:lpstr>Bookman Old Style</vt:lpstr>
      <vt:lpstr>Calibri</vt:lpstr>
      <vt:lpstr>Century Gothic</vt:lpstr>
      <vt:lpstr>Wingdings 3</vt:lpstr>
      <vt:lpstr>Cacho</vt:lpstr>
      <vt:lpstr>Cours de Français</vt:lpstr>
      <vt:lpstr>Apresentação do PowerPoint</vt:lpstr>
      <vt:lpstr>Le But, L'Opposition La Condition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xiaofan Zhou</dc:creator>
  <cp:lastModifiedBy>Noemia Cecilia Santos</cp:lastModifiedBy>
  <cp:revision>22</cp:revision>
  <dcterms:created xsi:type="dcterms:W3CDTF">2019-04-13T14:24:00Z</dcterms:created>
  <dcterms:modified xsi:type="dcterms:W3CDTF">2019-10-07T13:27:40Z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1036-11.2.0.8942</vt:lpwstr>
  </property>
</Properties>
</file>