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72" r:id="rId5"/>
    <p:sldId id="273" r:id="rId6"/>
    <p:sldId id="259" r:id="rId7"/>
    <p:sldId id="276" r:id="rId8"/>
    <p:sldId id="260" r:id="rId9"/>
    <p:sldId id="275" r:id="rId10"/>
    <p:sldId id="261" r:id="rId11"/>
    <p:sldId id="262" r:id="rId12"/>
    <p:sldId id="266" r:id="rId13"/>
    <p:sldId id="264" r:id="rId14"/>
    <p:sldId id="268" r:id="rId15"/>
    <p:sldId id="270" r:id="rId16"/>
    <p:sldId id="278" r:id="rId17"/>
    <p:sldId id="279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hyperlink" Target="http://www.dimep.com.br/museu-do-relogio" TargetMode="External"/><Relationship Id="rId6" Type="http://schemas.openxmlformats.org/officeDocument/2006/relationships/image" Target="../media/image39.png"/><Relationship Id="rId11" Type="http://schemas.openxmlformats.org/officeDocument/2006/relationships/image" Target="../media/image16.svg"/><Relationship Id="rId5" Type="http://schemas.openxmlformats.org/officeDocument/2006/relationships/image" Target="../media/image38.svg"/><Relationship Id="rId15" Type="http://schemas.openxmlformats.org/officeDocument/2006/relationships/image" Target="../media/image46.svg"/><Relationship Id="rId10" Type="http://schemas.openxmlformats.org/officeDocument/2006/relationships/image" Target="../media/image28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27.png"/><Relationship Id="rId6" Type="http://schemas.openxmlformats.org/officeDocument/2006/relationships/image" Target="../media/image18.sv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31.png"/><Relationship Id="rId1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svg"/><Relationship Id="rId3" Type="http://schemas.openxmlformats.org/officeDocument/2006/relationships/image" Target="../media/image37.png"/><Relationship Id="rId7" Type="http://schemas.openxmlformats.org/officeDocument/2006/relationships/hyperlink" Target="http://www.dimep.com.br/museu-do-relogio" TargetMode="External"/><Relationship Id="rId12" Type="http://schemas.openxmlformats.org/officeDocument/2006/relationships/image" Target="../media/image43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11" Type="http://schemas.openxmlformats.org/officeDocument/2006/relationships/image" Target="../media/image16.svg"/><Relationship Id="rId5" Type="http://schemas.openxmlformats.org/officeDocument/2006/relationships/image" Target="../media/image39.png"/><Relationship Id="rId15" Type="http://schemas.openxmlformats.org/officeDocument/2006/relationships/image" Target="../media/image46.svg"/><Relationship Id="rId10" Type="http://schemas.openxmlformats.org/officeDocument/2006/relationships/image" Target="../media/image28.png"/><Relationship Id="rId4" Type="http://schemas.openxmlformats.org/officeDocument/2006/relationships/image" Target="../media/image38.svg"/><Relationship Id="rId9" Type="http://schemas.openxmlformats.org/officeDocument/2006/relationships/image" Target="../media/image42.svg"/><Relationship Id="rId14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3F637-E437-4952-BCD7-E8E9656B0F8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1328C0A-76A7-475B-97F2-CCA1323D559C}">
      <dgm:prSet/>
      <dgm:spPr/>
      <dgm:t>
        <a:bodyPr/>
        <a:lstStyle/>
        <a:p>
          <a:r>
            <a:rPr lang="pt-BR"/>
            <a:t>Dividiu-se a pré-história em três grandes períodos:</a:t>
          </a:r>
          <a:endParaRPr lang="en-US"/>
        </a:p>
      </dgm:t>
    </dgm:pt>
    <dgm:pt modelId="{E91983AC-E598-4B6D-94DA-75ECD0EF996B}" type="parTrans" cxnId="{804A0F94-C21F-4221-80ED-D123F3D0336A}">
      <dgm:prSet/>
      <dgm:spPr/>
      <dgm:t>
        <a:bodyPr/>
        <a:lstStyle/>
        <a:p>
          <a:endParaRPr lang="en-US"/>
        </a:p>
      </dgm:t>
    </dgm:pt>
    <dgm:pt modelId="{FB30A1CD-A091-4AC7-B0B7-F5CE3512A797}" type="sibTrans" cxnId="{804A0F94-C21F-4221-80ED-D123F3D0336A}">
      <dgm:prSet/>
      <dgm:spPr/>
      <dgm:t>
        <a:bodyPr/>
        <a:lstStyle/>
        <a:p>
          <a:endParaRPr lang="en-US"/>
        </a:p>
      </dgm:t>
    </dgm:pt>
    <dgm:pt modelId="{17232E2F-A004-4DFE-91EA-5A11D8373184}">
      <dgm:prSet/>
      <dgm:spPr/>
      <dgm:t>
        <a:bodyPr/>
        <a:lstStyle/>
        <a:p>
          <a:r>
            <a:rPr lang="pt-BR"/>
            <a:t>1 - Paleolítico ou idade da pedra lascada – Período que predominou a sociedade de homens caçadores e coletores.</a:t>
          </a:r>
          <a:endParaRPr lang="en-US"/>
        </a:p>
      </dgm:t>
    </dgm:pt>
    <dgm:pt modelId="{A1D23F53-626A-4DDA-877C-105C9C781B3D}" type="parTrans" cxnId="{ECE563E6-94B8-44FA-AE31-CB38A57FAE3B}">
      <dgm:prSet/>
      <dgm:spPr/>
      <dgm:t>
        <a:bodyPr/>
        <a:lstStyle/>
        <a:p>
          <a:endParaRPr lang="en-US"/>
        </a:p>
      </dgm:t>
    </dgm:pt>
    <dgm:pt modelId="{9060AF84-8DC5-42A7-9ECA-5546A6C1FE30}" type="sibTrans" cxnId="{ECE563E6-94B8-44FA-AE31-CB38A57FAE3B}">
      <dgm:prSet/>
      <dgm:spPr/>
      <dgm:t>
        <a:bodyPr/>
        <a:lstStyle/>
        <a:p>
          <a:endParaRPr lang="en-US"/>
        </a:p>
      </dgm:t>
    </dgm:pt>
    <dgm:pt modelId="{1F16056C-E34E-4761-99D7-96106D138AB0}">
      <dgm:prSet/>
      <dgm:spPr/>
      <dgm:t>
        <a:bodyPr/>
        <a:lstStyle/>
        <a:p>
          <a:r>
            <a:rPr lang="pt-BR"/>
            <a:t>2 - Neolítico ou idade da Pedra Polida – período em que se desenvolveu a agricultura e a criação de animais.</a:t>
          </a:r>
          <a:endParaRPr lang="en-US"/>
        </a:p>
      </dgm:t>
    </dgm:pt>
    <dgm:pt modelId="{8A1F988A-8F58-4587-8409-3FCC7540B40C}" type="parTrans" cxnId="{5E37198F-543D-4DB7-A9BC-2BAA3358BBDC}">
      <dgm:prSet/>
      <dgm:spPr/>
      <dgm:t>
        <a:bodyPr/>
        <a:lstStyle/>
        <a:p>
          <a:endParaRPr lang="en-US"/>
        </a:p>
      </dgm:t>
    </dgm:pt>
    <dgm:pt modelId="{F59445DE-849C-435B-81BB-E0671BD16468}" type="sibTrans" cxnId="{5E37198F-543D-4DB7-A9BC-2BAA3358BBDC}">
      <dgm:prSet/>
      <dgm:spPr/>
      <dgm:t>
        <a:bodyPr/>
        <a:lstStyle/>
        <a:p>
          <a:endParaRPr lang="en-US"/>
        </a:p>
      </dgm:t>
    </dgm:pt>
    <dgm:pt modelId="{0E921784-E86A-43BB-828D-1327F63E47FB}">
      <dgm:prSet/>
      <dgm:spPr/>
      <dgm:t>
        <a:bodyPr/>
        <a:lstStyle/>
        <a:p>
          <a:r>
            <a:rPr lang="pt-BR"/>
            <a:t>3 - Idade dos Metais – período em que se desenvolveu a fundição de metais.</a:t>
          </a:r>
          <a:endParaRPr lang="en-US"/>
        </a:p>
      </dgm:t>
    </dgm:pt>
    <dgm:pt modelId="{86B25F01-D52C-4762-9A9A-4939BE0FA84D}" type="parTrans" cxnId="{72FCA013-5054-48FF-AE4B-4B7E2CBC14D7}">
      <dgm:prSet/>
      <dgm:spPr/>
      <dgm:t>
        <a:bodyPr/>
        <a:lstStyle/>
        <a:p>
          <a:endParaRPr lang="en-US"/>
        </a:p>
      </dgm:t>
    </dgm:pt>
    <dgm:pt modelId="{C8B48184-514C-4D29-9EE4-345E1203CC1B}" type="sibTrans" cxnId="{72FCA013-5054-48FF-AE4B-4B7E2CBC14D7}">
      <dgm:prSet/>
      <dgm:spPr/>
      <dgm:t>
        <a:bodyPr/>
        <a:lstStyle/>
        <a:p>
          <a:endParaRPr lang="en-US"/>
        </a:p>
      </dgm:t>
    </dgm:pt>
    <dgm:pt modelId="{63F6D471-C5D2-4D93-85DC-384988FF6C03}" type="pres">
      <dgm:prSet presAssocID="{A9B3F637-E437-4952-BCD7-E8E9656B0F88}" presName="linear" presStyleCnt="0">
        <dgm:presLayoutVars>
          <dgm:animLvl val="lvl"/>
          <dgm:resizeHandles val="exact"/>
        </dgm:presLayoutVars>
      </dgm:prSet>
      <dgm:spPr/>
    </dgm:pt>
    <dgm:pt modelId="{6BF69EFA-CFB1-41E8-91ED-251B06935917}" type="pres">
      <dgm:prSet presAssocID="{81328C0A-76A7-475B-97F2-CCA1323D559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2D26645-89E7-4D9B-B06D-6609E9F6B1CC}" type="pres">
      <dgm:prSet presAssocID="{FB30A1CD-A091-4AC7-B0B7-F5CE3512A797}" presName="spacer" presStyleCnt="0"/>
      <dgm:spPr/>
    </dgm:pt>
    <dgm:pt modelId="{73B4FF29-C246-4746-BA01-6ECED704CC89}" type="pres">
      <dgm:prSet presAssocID="{17232E2F-A004-4DFE-91EA-5A11D837318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9904125-D3A4-4BC5-A138-CE6495490FF8}" type="pres">
      <dgm:prSet presAssocID="{9060AF84-8DC5-42A7-9ECA-5546A6C1FE30}" presName="spacer" presStyleCnt="0"/>
      <dgm:spPr/>
    </dgm:pt>
    <dgm:pt modelId="{3C9D3625-2AEF-42EB-BF20-5FEEA7C89AB0}" type="pres">
      <dgm:prSet presAssocID="{1F16056C-E34E-4761-99D7-96106D138AB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4D3403A-A019-418C-BD43-B5CDB50FBCD7}" type="pres">
      <dgm:prSet presAssocID="{F59445DE-849C-435B-81BB-E0671BD16468}" presName="spacer" presStyleCnt="0"/>
      <dgm:spPr/>
    </dgm:pt>
    <dgm:pt modelId="{59098B44-4629-4905-AAEB-55BDDFBB7785}" type="pres">
      <dgm:prSet presAssocID="{0E921784-E86A-43BB-828D-1327F63E47F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1361A13-95A5-46FD-A107-8DCB68DC1FDB}" type="presOf" srcId="{A9B3F637-E437-4952-BCD7-E8E9656B0F88}" destId="{63F6D471-C5D2-4D93-85DC-384988FF6C03}" srcOrd="0" destOrd="0" presId="urn:microsoft.com/office/officeart/2005/8/layout/vList2"/>
    <dgm:cxn modelId="{72FCA013-5054-48FF-AE4B-4B7E2CBC14D7}" srcId="{A9B3F637-E437-4952-BCD7-E8E9656B0F88}" destId="{0E921784-E86A-43BB-828D-1327F63E47FB}" srcOrd="3" destOrd="0" parTransId="{86B25F01-D52C-4762-9A9A-4939BE0FA84D}" sibTransId="{C8B48184-514C-4D29-9EE4-345E1203CC1B}"/>
    <dgm:cxn modelId="{754B3E38-7003-41BF-A030-BE0D4F59B9FC}" type="presOf" srcId="{17232E2F-A004-4DFE-91EA-5A11D8373184}" destId="{73B4FF29-C246-4746-BA01-6ECED704CC89}" srcOrd="0" destOrd="0" presId="urn:microsoft.com/office/officeart/2005/8/layout/vList2"/>
    <dgm:cxn modelId="{5E37198F-543D-4DB7-A9BC-2BAA3358BBDC}" srcId="{A9B3F637-E437-4952-BCD7-E8E9656B0F88}" destId="{1F16056C-E34E-4761-99D7-96106D138AB0}" srcOrd="2" destOrd="0" parTransId="{8A1F988A-8F58-4587-8409-3FCC7540B40C}" sibTransId="{F59445DE-849C-435B-81BB-E0671BD16468}"/>
    <dgm:cxn modelId="{804A0F94-C21F-4221-80ED-D123F3D0336A}" srcId="{A9B3F637-E437-4952-BCD7-E8E9656B0F88}" destId="{81328C0A-76A7-475B-97F2-CCA1323D559C}" srcOrd="0" destOrd="0" parTransId="{E91983AC-E598-4B6D-94DA-75ECD0EF996B}" sibTransId="{FB30A1CD-A091-4AC7-B0B7-F5CE3512A797}"/>
    <dgm:cxn modelId="{A479F896-D51C-44E2-BD28-EE509A93A1E5}" type="presOf" srcId="{81328C0A-76A7-475B-97F2-CCA1323D559C}" destId="{6BF69EFA-CFB1-41E8-91ED-251B06935917}" srcOrd="0" destOrd="0" presId="urn:microsoft.com/office/officeart/2005/8/layout/vList2"/>
    <dgm:cxn modelId="{6AC330D0-B2E7-46A6-A6EF-EC6773FA257D}" type="presOf" srcId="{0E921784-E86A-43BB-828D-1327F63E47FB}" destId="{59098B44-4629-4905-AAEB-55BDDFBB7785}" srcOrd="0" destOrd="0" presId="urn:microsoft.com/office/officeart/2005/8/layout/vList2"/>
    <dgm:cxn modelId="{ECE563E6-94B8-44FA-AE31-CB38A57FAE3B}" srcId="{A9B3F637-E437-4952-BCD7-E8E9656B0F88}" destId="{17232E2F-A004-4DFE-91EA-5A11D8373184}" srcOrd="1" destOrd="0" parTransId="{A1D23F53-626A-4DDA-877C-105C9C781B3D}" sibTransId="{9060AF84-8DC5-42A7-9ECA-5546A6C1FE30}"/>
    <dgm:cxn modelId="{A3BF0CF0-B8DE-47BA-BE9B-6CCC63ED3CCB}" type="presOf" srcId="{1F16056C-E34E-4761-99D7-96106D138AB0}" destId="{3C9D3625-2AEF-42EB-BF20-5FEEA7C89AB0}" srcOrd="0" destOrd="0" presId="urn:microsoft.com/office/officeart/2005/8/layout/vList2"/>
    <dgm:cxn modelId="{AE2B898B-B407-453B-98CF-DCD2C116A0DA}" type="presParOf" srcId="{63F6D471-C5D2-4D93-85DC-384988FF6C03}" destId="{6BF69EFA-CFB1-41E8-91ED-251B06935917}" srcOrd="0" destOrd="0" presId="urn:microsoft.com/office/officeart/2005/8/layout/vList2"/>
    <dgm:cxn modelId="{A28A7108-6ADC-40F9-8009-6447C60D7D11}" type="presParOf" srcId="{63F6D471-C5D2-4D93-85DC-384988FF6C03}" destId="{22D26645-89E7-4D9B-B06D-6609E9F6B1CC}" srcOrd="1" destOrd="0" presId="urn:microsoft.com/office/officeart/2005/8/layout/vList2"/>
    <dgm:cxn modelId="{E5C564D0-D7D6-4CD6-9616-032F227B7E15}" type="presParOf" srcId="{63F6D471-C5D2-4D93-85DC-384988FF6C03}" destId="{73B4FF29-C246-4746-BA01-6ECED704CC89}" srcOrd="2" destOrd="0" presId="urn:microsoft.com/office/officeart/2005/8/layout/vList2"/>
    <dgm:cxn modelId="{5784DFBB-4CEE-4E2A-B6FC-5BE7F70386BC}" type="presParOf" srcId="{63F6D471-C5D2-4D93-85DC-384988FF6C03}" destId="{29904125-D3A4-4BC5-A138-CE6495490FF8}" srcOrd="3" destOrd="0" presId="urn:microsoft.com/office/officeart/2005/8/layout/vList2"/>
    <dgm:cxn modelId="{A5D2EED1-06BC-4F89-B3CB-03696FD840AC}" type="presParOf" srcId="{63F6D471-C5D2-4D93-85DC-384988FF6C03}" destId="{3C9D3625-2AEF-42EB-BF20-5FEEA7C89AB0}" srcOrd="4" destOrd="0" presId="urn:microsoft.com/office/officeart/2005/8/layout/vList2"/>
    <dgm:cxn modelId="{4B7AF7AE-1FA3-4EF0-8C61-1F936D4FCCA0}" type="presParOf" srcId="{63F6D471-C5D2-4D93-85DC-384988FF6C03}" destId="{A4D3403A-A019-418C-BD43-B5CDB50FBCD7}" srcOrd="5" destOrd="0" presId="urn:microsoft.com/office/officeart/2005/8/layout/vList2"/>
    <dgm:cxn modelId="{E4CDE1F1-B79A-42E6-9536-313AAB734D17}" type="presParOf" srcId="{63F6D471-C5D2-4D93-85DC-384988FF6C03}" destId="{59098B44-4629-4905-AAEB-55BDDFBB778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E16BE9-4C68-4FA3-9316-C5A3B0338C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B87D999-69C5-4648-9C15-D5F6E3D2A470}">
      <dgm:prSet/>
      <dgm:spPr/>
      <dgm:t>
        <a:bodyPr/>
        <a:lstStyle/>
        <a:p>
          <a:r>
            <a:rPr lang="pt-BR"/>
            <a:t>Aparecimento de Classes Sociais</a:t>
          </a:r>
          <a:endParaRPr lang="en-US"/>
        </a:p>
      </dgm:t>
    </dgm:pt>
    <dgm:pt modelId="{6D13F7CC-9A1F-4DE8-B7AC-D9AD1635093F}" type="parTrans" cxnId="{9D58347E-9DE9-4BD9-9853-69EA5B4A8569}">
      <dgm:prSet/>
      <dgm:spPr/>
      <dgm:t>
        <a:bodyPr/>
        <a:lstStyle/>
        <a:p>
          <a:endParaRPr lang="en-US"/>
        </a:p>
      </dgm:t>
    </dgm:pt>
    <dgm:pt modelId="{3423AD4D-EA8C-40F4-9669-66E8274FC63A}" type="sibTrans" cxnId="{9D58347E-9DE9-4BD9-9853-69EA5B4A8569}">
      <dgm:prSet/>
      <dgm:spPr/>
      <dgm:t>
        <a:bodyPr/>
        <a:lstStyle/>
        <a:p>
          <a:endParaRPr lang="en-US"/>
        </a:p>
      </dgm:t>
    </dgm:pt>
    <dgm:pt modelId="{E7618EE6-8728-42BD-980D-D3B0A5083E92}">
      <dgm:prSet/>
      <dgm:spPr/>
      <dgm:t>
        <a:bodyPr/>
        <a:lstStyle/>
        <a:p>
          <a:r>
            <a:rPr lang="pt-BR"/>
            <a:t>Formação do Estado</a:t>
          </a:r>
          <a:endParaRPr lang="en-US"/>
        </a:p>
      </dgm:t>
    </dgm:pt>
    <dgm:pt modelId="{100D1728-E9D2-4C24-B343-8F60D8008399}" type="parTrans" cxnId="{FC03E92E-4FA3-41AE-BE16-1027E23459E1}">
      <dgm:prSet/>
      <dgm:spPr/>
      <dgm:t>
        <a:bodyPr/>
        <a:lstStyle/>
        <a:p>
          <a:endParaRPr lang="en-US"/>
        </a:p>
      </dgm:t>
    </dgm:pt>
    <dgm:pt modelId="{645B8873-4A2E-4408-A5F7-242C239B37E0}" type="sibTrans" cxnId="{FC03E92E-4FA3-41AE-BE16-1027E23459E1}">
      <dgm:prSet/>
      <dgm:spPr/>
      <dgm:t>
        <a:bodyPr/>
        <a:lstStyle/>
        <a:p>
          <a:endParaRPr lang="en-US"/>
        </a:p>
      </dgm:t>
    </dgm:pt>
    <dgm:pt modelId="{0FE10D73-B710-4E49-A07B-4F1B02029D31}">
      <dgm:prSet/>
      <dgm:spPr/>
      <dgm:t>
        <a:bodyPr/>
        <a:lstStyle/>
        <a:p>
          <a:r>
            <a:rPr lang="pt-BR"/>
            <a:t>Divisão Social do Trabalho</a:t>
          </a:r>
          <a:endParaRPr lang="en-US"/>
        </a:p>
      </dgm:t>
    </dgm:pt>
    <dgm:pt modelId="{D9432329-A7D8-462E-9C70-07B2714BEDFF}" type="parTrans" cxnId="{C8D46237-D2A7-4643-AA57-965E5802AD56}">
      <dgm:prSet/>
      <dgm:spPr/>
      <dgm:t>
        <a:bodyPr/>
        <a:lstStyle/>
        <a:p>
          <a:endParaRPr lang="en-US"/>
        </a:p>
      </dgm:t>
    </dgm:pt>
    <dgm:pt modelId="{9EA0F304-FC36-45CF-90B9-19ECB436F36B}" type="sibTrans" cxnId="{C8D46237-D2A7-4643-AA57-965E5802AD56}">
      <dgm:prSet/>
      <dgm:spPr/>
      <dgm:t>
        <a:bodyPr/>
        <a:lstStyle/>
        <a:p>
          <a:endParaRPr lang="en-US"/>
        </a:p>
      </dgm:t>
    </dgm:pt>
    <dgm:pt modelId="{010FE452-C062-481C-BF75-2E50BE7CEB03}">
      <dgm:prSet/>
      <dgm:spPr/>
      <dgm:t>
        <a:bodyPr/>
        <a:lstStyle/>
        <a:p>
          <a:r>
            <a:rPr lang="pt-BR"/>
            <a:t>Aumento de Produção econômica</a:t>
          </a:r>
          <a:endParaRPr lang="en-US"/>
        </a:p>
      </dgm:t>
    </dgm:pt>
    <dgm:pt modelId="{72A7FA49-A636-4490-BCBA-BE70D2E858F2}" type="parTrans" cxnId="{279CFFBA-ED45-4B4C-90CA-2498A9B00F36}">
      <dgm:prSet/>
      <dgm:spPr/>
      <dgm:t>
        <a:bodyPr/>
        <a:lstStyle/>
        <a:p>
          <a:endParaRPr lang="en-US"/>
        </a:p>
      </dgm:t>
    </dgm:pt>
    <dgm:pt modelId="{7DBEA417-F8FD-4EE9-AFB0-AAA87D82F56C}" type="sibTrans" cxnId="{279CFFBA-ED45-4B4C-90CA-2498A9B00F36}">
      <dgm:prSet/>
      <dgm:spPr/>
      <dgm:t>
        <a:bodyPr/>
        <a:lstStyle/>
        <a:p>
          <a:endParaRPr lang="en-US"/>
        </a:p>
      </dgm:t>
    </dgm:pt>
    <dgm:pt modelId="{901833ED-E632-494D-AC6B-A53833597B79}">
      <dgm:prSet/>
      <dgm:spPr/>
      <dgm:t>
        <a:bodyPr/>
        <a:lstStyle/>
        <a:p>
          <a:r>
            <a:rPr lang="pt-BR"/>
            <a:t>Registro Escritos</a:t>
          </a:r>
          <a:endParaRPr lang="en-US"/>
        </a:p>
      </dgm:t>
    </dgm:pt>
    <dgm:pt modelId="{20556C13-1144-4F8F-A14E-0B1A95FC9781}" type="parTrans" cxnId="{BF93DF97-B29D-4902-86F7-F0A238CB5876}">
      <dgm:prSet/>
      <dgm:spPr/>
      <dgm:t>
        <a:bodyPr/>
        <a:lstStyle/>
        <a:p>
          <a:endParaRPr lang="en-US"/>
        </a:p>
      </dgm:t>
    </dgm:pt>
    <dgm:pt modelId="{838853F3-E2F4-45AB-9472-DF8001BAD347}" type="sibTrans" cxnId="{BF93DF97-B29D-4902-86F7-F0A238CB5876}">
      <dgm:prSet/>
      <dgm:spPr/>
      <dgm:t>
        <a:bodyPr/>
        <a:lstStyle/>
        <a:p>
          <a:endParaRPr lang="en-US"/>
        </a:p>
      </dgm:t>
    </dgm:pt>
    <dgm:pt modelId="{2C2C7527-6B5E-4849-8F77-6502FFE06F58}">
      <dgm:prSet/>
      <dgm:spPr/>
      <dgm:t>
        <a:bodyPr/>
        <a:lstStyle/>
        <a:p>
          <a:r>
            <a:rPr lang="pt-BR"/>
            <a:t>Surgimento das civilizações na crescente Fértil </a:t>
          </a:r>
          <a:endParaRPr lang="en-US"/>
        </a:p>
      </dgm:t>
    </dgm:pt>
    <dgm:pt modelId="{62255D56-8063-4A7B-844F-4A9CD3B6F609}" type="parTrans" cxnId="{ED391C00-3980-443F-A86D-EFBAFDBBDDCD}">
      <dgm:prSet/>
      <dgm:spPr/>
      <dgm:t>
        <a:bodyPr/>
        <a:lstStyle/>
        <a:p>
          <a:endParaRPr lang="en-US"/>
        </a:p>
      </dgm:t>
    </dgm:pt>
    <dgm:pt modelId="{FDB899C3-330A-43DD-A157-F3B343BEF997}" type="sibTrans" cxnId="{ED391C00-3980-443F-A86D-EFBAFDBBDDCD}">
      <dgm:prSet/>
      <dgm:spPr/>
      <dgm:t>
        <a:bodyPr/>
        <a:lstStyle/>
        <a:p>
          <a:endParaRPr lang="en-US"/>
        </a:p>
      </dgm:t>
    </dgm:pt>
    <dgm:pt modelId="{07423BA3-2BE7-42C3-B15B-EBB14B12B1EF}">
      <dgm:prSet/>
      <dgm:spPr/>
      <dgm:t>
        <a:bodyPr/>
        <a:lstStyle/>
        <a:p>
          <a:r>
            <a:rPr lang="pt-BR"/>
            <a:t>África – mediterrâneo, Mesopotâmia.</a:t>
          </a:r>
          <a:endParaRPr lang="en-US"/>
        </a:p>
      </dgm:t>
    </dgm:pt>
    <dgm:pt modelId="{0BD6ACCA-DBB3-4518-8634-C8019473E696}" type="parTrans" cxnId="{FA2FB5D8-D817-4F2C-82E6-5201DBD4C230}">
      <dgm:prSet/>
      <dgm:spPr/>
      <dgm:t>
        <a:bodyPr/>
        <a:lstStyle/>
        <a:p>
          <a:endParaRPr lang="en-US"/>
        </a:p>
      </dgm:t>
    </dgm:pt>
    <dgm:pt modelId="{33565884-21B0-48B7-83D3-991A302DB551}" type="sibTrans" cxnId="{FA2FB5D8-D817-4F2C-82E6-5201DBD4C230}">
      <dgm:prSet/>
      <dgm:spPr/>
      <dgm:t>
        <a:bodyPr/>
        <a:lstStyle/>
        <a:p>
          <a:endParaRPr lang="en-US"/>
        </a:p>
      </dgm:t>
    </dgm:pt>
    <dgm:pt modelId="{F1C9B6A8-1BD5-40E3-B5E5-A9BD9994918E}" type="pres">
      <dgm:prSet presAssocID="{3EE16BE9-4C68-4FA3-9316-C5A3B0338C95}" presName="root" presStyleCnt="0">
        <dgm:presLayoutVars>
          <dgm:dir/>
          <dgm:resizeHandles val="exact"/>
        </dgm:presLayoutVars>
      </dgm:prSet>
      <dgm:spPr/>
    </dgm:pt>
    <dgm:pt modelId="{FD1C1951-A7F7-436D-A5A0-FAD9D6152F79}" type="pres">
      <dgm:prSet presAssocID="{8B87D999-69C5-4648-9C15-D5F6E3D2A470}" presName="compNode" presStyleCnt="0"/>
      <dgm:spPr/>
    </dgm:pt>
    <dgm:pt modelId="{72AD1555-7BC7-49C1-A57A-81C12066A029}" type="pres">
      <dgm:prSet presAssocID="{8B87D999-69C5-4648-9C15-D5F6E3D2A470}" presName="bgRect" presStyleLbl="bgShp" presStyleIdx="0" presStyleCnt="7"/>
      <dgm:spPr/>
    </dgm:pt>
    <dgm:pt modelId="{B6874A0C-15ED-40D9-B291-6292DE1BFAD7}" type="pres">
      <dgm:prSet presAssocID="{8B87D999-69C5-4648-9C15-D5F6E3D2A47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2006B4CE-70C6-4985-87BD-12AE0B096E1E}" type="pres">
      <dgm:prSet presAssocID="{8B87D999-69C5-4648-9C15-D5F6E3D2A470}" presName="spaceRect" presStyleCnt="0"/>
      <dgm:spPr/>
    </dgm:pt>
    <dgm:pt modelId="{E09460C5-3749-4081-99FE-232D786BAB0D}" type="pres">
      <dgm:prSet presAssocID="{8B87D999-69C5-4648-9C15-D5F6E3D2A470}" presName="parTx" presStyleLbl="revTx" presStyleIdx="0" presStyleCnt="7">
        <dgm:presLayoutVars>
          <dgm:chMax val="0"/>
          <dgm:chPref val="0"/>
        </dgm:presLayoutVars>
      </dgm:prSet>
      <dgm:spPr/>
    </dgm:pt>
    <dgm:pt modelId="{C89DB77A-FE78-44B2-BA84-333064EC9FDA}" type="pres">
      <dgm:prSet presAssocID="{3423AD4D-EA8C-40F4-9669-66E8274FC63A}" presName="sibTrans" presStyleCnt="0"/>
      <dgm:spPr/>
    </dgm:pt>
    <dgm:pt modelId="{ACD1F521-90AE-4CA2-9AA6-FACBE5C9D448}" type="pres">
      <dgm:prSet presAssocID="{E7618EE6-8728-42BD-980D-D3B0A5083E92}" presName="compNode" presStyleCnt="0"/>
      <dgm:spPr/>
    </dgm:pt>
    <dgm:pt modelId="{F138291B-16BC-49BC-B3E8-324827099615}" type="pres">
      <dgm:prSet presAssocID="{E7618EE6-8728-42BD-980D-D3B0A5083E92}" presName="bgRect" presStyleLbl="bgShp" presStyleIdx="1" presStyleCnt="7"/>
      <dgm:spPr/>
    </dgm:pt>
    <dgm:pt modelId="{4310C3CC-8B39-4D2C-B58C-EC9C21F5E3AC}" type="pres">
      <dgm:prSet presAssocID="{E7618EE6-8728-42BD-980D-D3B0A5083E92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1C18EAA-04EE-4FC8-BAA7-8D7536A48FA4}" type="pres">
      <dgm:prSet presAssocID="{E7618EE6-8728-42BD-980D-D3B0A5083E92}" presName="spaceRect" presStyleCnt="0"/>
      <dgm:spPr/>
    </dgm:pt>
    <dgm:pt modelId="{65709158-A203-4B0E-9867-DBD6DEC60AA3}" type="pres">
      <dgm:prSet presAssocID="{E7618EE6-8728-42BD-980D-D3B0A5083E92}" presName="parTx" presStyleLbl="revTx" presStyleIdx="1" presStyleCnt="7">
        <dgm:presLayoutVars>
          <dgm:chMax val="0"/>
          <dgm:chPref val="0"/>
        </dgm:presLayoutVars>
      </dgm:prSet>
      <dgm:spPr/>
    </dgm:pt>
    <dgm:pt modelId="{601EC7CE-074F-4CE0-BA5C-C79CD14CF9C4}" type="pres">
      <dgm:prSet presAssocID="{645B8873-4A2E-4408-A5F7-242C239B37E0}" presName="sibTrans" presStyleCnt="0"/>
      <dgm:spPr/>
    </dgm:pt>
    <dgm:pt modelId="{2F2AA567-22AA-4595-8F4F-0346ADE97A26}" type="pres">
      <dgm:prSet presAssocID="{0FE10D73-B710-4E49-A07B-4F1B02029D31}" presName="compNode" presStyleCnt="0"/>
      <dgm:spPr/>
    </dgm:pt>
    <dgm:pt modelId="{4BD66E07-D093-4E5C-A2F9-00EF8E18DDCD}" type="pres">
      <dgm:prSet presAssocID="{0FE10D73-B710-4E49-A07B-4F1B02029D31}" presName="bgRect" presStyleLbl="bgShp" presStyleIdx="2" presStyleCnt="7"/>
      <dgm:spPr/>
    </dgm:pt>
    <dgm:pt modelId="{4797AADE-9E18-4C8A-8963-7204A58B67C6}" type="pres">
      <dgm:prSet presAssocID="{0FE10D73-B710-4E49-A07B-4F1B02029D3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A794ADFD-E3A6-4222-8D01-8D8FC217213C}" type="pres">
      <dgm:prSet presAssocID="{0FE10D73-B710-4E49-A07B-4F1B02029D31}" presName="spaceRect" presStyleCnt="0"/>
      <dgm:spPr/>
    </dgm:pt>
    <dgm:pt modelId="{146AAC99-F1A2-4102-9520-F0F1CEC8F36F}" type="pres">
      <dgm:prSet presAssocID="{0FE10D73-B710-4E49-A07B-4F1B02029D31}" presName="parTx" presStyleLbl="revTx" presStyleIdx="2" presStyleCnt="7">
        <dgm:presLayoutVars>
          <dgm:chMax val="0"/>
          <dgm:chPref val="0"/>
        </dgm:presLayoutVars>
      </dgm:prSet>
      <dgm:spPr/>
    </dgm:pt>
    <dgm:pt modelId="{29D987CD-786C-4FBC-AEE2-6037FA292543}" type="pres">
      <dgm:prSet presAssocID="{9EA0F304-FC36-45CF-90B9-19ECB436F36B}" presName="sibTrans" presStyleCnt="0"/>
      <dgm:spPr/>
    </dgm:pt>
    <dgm:pt modelId="{3CFD5DF0-3290-48BE-96C3-FAF373F2DE2F}" type="pres">
      <dgm:prSet presAssocID="{010FE452-C062-481C-BF75-2E50BE7CEB03}" presName="compNode" presStyleCnt="0"/>
      <dgm:spPr/>
    </dgm:pt>
    <dgm:pt modelId="{8AB5C10C-436B-4676-9190-70F9F9BF02EE}" type="pres">
      <dgm:prSet presAssocID="{010FE452-C062-481C-BF75-2E50BE7CEB03}" presName="bgRect" presStyleLbl="bgShp" presStyleIdx="3" presStyleCnt="7"/>
      <dgm:spPr/>
    </dgm:pt>
    <dgm:pt modelId="{4E3BDFD8-0637-4CF7-AD43-41D8EE9760D0}" type="pres">
      <dgm:prSet presAssocID="{010FE452-C062-481C-BF75-2E50BE7CEB03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AC91B487-ED58-4D7D-ACB7-5C2AC43FD93D}" type="pres">
      <dgm:prSet presAssocID="{010FE452-C062-481C-BF75-2E50BE7CEB03}" presName="spaceRect" presStyleCnt="0"/>
      <dgm:spPr/>
    </dgm:pt>
    <dgm:pt modelId="{177979D8-3A6A-4CA1-9C4D-D6D90CD63E69}" type="pres">
      <dgm:prSet presAssocID="{010FE452-C062-481C-BF75-2E50BE7CEB03}" presName="parTx" presStyleLbl="revTx" presStyleIdx="3" presStyleCnt="7">
        <dgm:presLayoutVars>
          <dgm:chMax val="0"/>
          <dgm:chPref val="0"/>
        </dgm:presLayoutVars>
      </dgm:prSet>
      <dgm:spPr/>
    </dgm:pt>
    <dgm:pt modelId="{E190756B-BC0B-4794-9A88-180A7A51B65F}" type="pres">
      <dgm:prSet presAssocID="{7DBEA417-F8FD-4EE9-AFB0-AAA87D82F56C}" presName="sibTrans" presStyleCnt="0"/>
      <dgm:spPr/>
    </dgm:pt>
    <dgm:pt modelId="{BD3925B0-1C03-471E-9CBA-762E1E90C915}" type="pres">
      <dgm:prSet presAssocID="{901833ED-E632-494D-AC6B-A53833597B79}" presName="compNode" presStyleCnt="0"/>
      <dgm:spPr/>
    </dgm:pt>
    <dgm:pt modelId="{C8138115-A443-426F-8B28-6B6CA3C22551}" type="pres">
      <dgm:prSet presAssocID="{901833ED-E632-494D-AC6B-A53833597B79}" presName="bgRect" presStyleLbl="bgShp" presStyleIdx="4" presStyleCnt="7"/>
      <dgm:spPr/>
    </dgm:pt>
    <dgm:pt modelId="{86E19BDE-4C8E-4376-BAE2-46AE66BDA176}" type="pres">
      <dgm:prSet presAssocID="{901833ED-E632-494D-AC6B-A53833597B79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1DC40AF-75D5-449B-B700-2D43F2AE5CEE}" type="pres">
      <dgm:prSet presAssocID="{901833ED-E632-494D-AC6B-A53833597B79}" presName="spaceRect" presStyleCnt="0"/>
      <dgm:spPr/>
    </dgm:pt>
    <dgm:pt modelId="{31690F68-AE3F-4C08-AB76-60E9E69AA7AF}" type="pres">
      <dgm:prSet presAssocID="{901833ED-E632-494D-AC6B-A53833597B79}" presName="parTx" presStyleLbl="revTx" presStyleIdx="4" presStyleCnt="7">
        <dgm:presLayoutVars>
          <dgm:chMax val="0"/>
          <dgm:chPref val="0"/>
        </dgm:presLayoutVars>
      </dgm:prSet>
      <dgm:spPr/>
    </dgm:pt>
    <dgm:pt modelId="{A5492C75-F331-4248-A455-4A12870403D3}" type="pres">
      <dgm:prSet presAssocID="{838853F3-E2F4-45AB-9472-DF8001BAD347}" presName="sibTrans" presStyleCnt="0"/>
      <dgm:spPr/>
    </dgm:pt>
    <dgm:pt modelId="{7F262C49-850F-44BA-8355-676C9A3104FA}" type="pres">
      <dgm:prSet presAssocID="{2C2C7527-6B5E-4849-8F77-6502FFE06F58}" presName="compNode" presStyleCnt="0"/>
      <dgm:spPr/>
    </dgm:pt>
    <dgm:pt modelId="{E3B0FADB-3F4C-4B69-99FD-43F5EED1609A}" type="pres">
      <dgm:prSet presAssocID="{2C2C7527-6B5E-4849-8F77-6502FFE06F58}" presName="bgRect" presStyleLbl="bgShp" presStyleIdx="5" presStyleCnt="7"/>
      <dgm:spPr/>
    </dgm:pt>
    <dgm:pt modelId="{62A9A7F5-3B35-41A2-BECE-A48727F3AA03}" type="pres">
      <dgm:prSet presAssocID="{2C2C7527-6B5E-4849-8F77-6502FFE06F58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05BAB596-81FD-4FC4-B3F7-DC9A77A1ABEC}" type="pres">
      <dgm:prSet presAssocID="{2C2C7527-6B5E-4849-8F77-6502FFE06F58}" presName="spaceRect" presStyleCnt="0"/>
      <dgm:spPr/>
    </dgm:pt>
    <dgm:pt modelId="{83904F7F-AAE0-4018-9BFE-C92755EC6874}" type="pres">
      <dgm:prSet presAssocID="{2C2C7527-6B5E-4849-8F77-6502FFE06F58}" presName="parTx" presStyleLbl="revTx" presStyleIdx="5" presStyleCnt="7">
        <dgm:presLayoutVars>
          <dgm:chMax val="0"/>
          <dgm:chPref val="0"/>
        </dgm:presLayoutVars>
      </dgm:prSet>
      <dgm:spPr/>
    </dgm:pt>
    <dgm:pt modelId="{1361DF1B-C064-483C-AB8A-B7FD8BBE2652}" type="pres">
      <dgm:prSet presAssocID="{FDB899C3-330A-43DD-A157-F3B343BEF997}" presName="sibTrans" presStyleCnt="0"/>
      <dgm:spPr/>
    </dgm:pt>
    <dgm:pt modelId="{C489B292-C913-49AE-9660-F767E3C3BA05}" type="pres">
      <dgm:prSet presAssocID="{07423BA3-2BE7-42C3-B15B-EBB14B12B1EF}" presName="compNode" presStyleCnt="0"/>
      <dgm:spPr/>
    </dgm:pt>
    <dgm:pt modelId="{7421BED6-523D-4121-8C28-9CCC042B7A96}" type="pres">
      <dgm:prSet presAssocID="{07423BA3-2BE7-42C3-B15B-EBB14B12B1EF}" presName="bgRect" presStyleLbl="bgShp" presStyleIdx="6" presStyleCnt="7"/>
      <dgm:spPr/>
    </dgm:pt>
    <dgm:pt modelId="{E79574C5-5442-4266-B71E-7BC123359EA4}" type="pres">
      <dgm:prSet presAssocID="{07423BA3-2BE7-42C3-B15B-EBB14B12B1EF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frica"/>
        </a:ext>
      </dgm:extLst>
    </dgm:pt>
    <dgm:pt modelId="{1B9FB9B0-C8F3-454B-ADCC-A3E06402D303}" type="pres">
      <dgm:prSet presAssocID="{07423BA3-2BE7-42C3-B15B-EBB14B12B1EF}" presName="spaceRect" presStyleCnt="0"/>
      <dgm:spPr/>
    </dgm:pt>
    <dgm:pt modelId="{ABE08AAC-FB68-4359-920E-D78CFC0580D5}" type="pres">
      <dgm:prSet presAssocID="{07423BA3-2BE7-42C3-B15B-EBB14B12B1EF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ED391C00-3980-443F-A86D-EFBAFDBBDDCD}" srcId="{3EE16BE9-4C68-4FA3-9316-C5A3B0338C95}" destId="{2C2C7527-6B5E-4849-8F77-6502FFE06F58}" srcOrd="5" destOrd="0" parTransId="{62255D56-8063-4A7B-844F-4A9CD3B6F609}" sibTransId="{FDB899C3-330A-43DD-A157-F3B343BEF997}"/>
    <dgm:cxn modelId="{FC03E92E-4FA3-41AE-BE16-1027E23459E1}" srcId="{3EE16BE9-4C68-4FA3-9316-C5A3B0338C95}" destId="{E7618EE6-8728-42BD-980D-D3B0A5083E92}" srcOrd="1" destOrd="0" parTransId="{100D1728-E9D2-4C24-B343-8F60D8008399}" sibTransId="{645B8873-4A2E-4408-A5F7-242C239B37E0}"/>
    <dgm:cxn modelId="{346E1437-0BF6-4512-B5E5-1D691AB90C97}" type="presOf" srcId="{0FE10D73-B710-4E49-A07B-4F1B02029D31}" destId="{146AAC99-F1A2-4102-9520-F0F1CEC8F36F}" srcOrd="0" destOrd="0" presId="urn:microsoft.com/office/officeart/2018/2/layout/IconVerticalSolidList"/>
    <dgm:cxn modelId="{C8D46237-D2A7-4643-AA57-965E5802AD56}" srcId="{3EE16BE9-4C68-4FA3-9316-C5A3B0338C95}" destId="{0FE10D73-B710-4E49-A07B-4F1B02029D31}" srcOrd="2" destOrd="0" parTransId="{D9432329-A7D8-462E-9C70-07B2714BEDFF}" sibTransId="{9EA0F304-FC36-45CF-90B9-19ECB436F36B}"/>
    <dgm:cxn modelId="{04AF356B-6D6D-4987-9026-C6F58D15F0B8}" type="presOf" srcId="{E7618EE6-8728-42BD-980D-D3B0A5083E92}" destId="{65709158-A203-4B0E-9867-DBD6DEC60AA3}" srcOrd="0" destOrd="0" presId="urn:microsoft.com/office/officeart/2018/2/layout/IconVerticalSolidList"/>
    <dgm:cxn modelId="{1B86554B-5ED1-4BEE-86DD-F84850DA46B1}" type="presOf" srcId="{2C2C7527-6B5E-4849-8F77-6502FFE06F58}" destId="{83904F7F-AAE0-4018-9BFE-C92755EC6874}" srcOrd="0" destOrd="0" presId="urn:microsoft.com/office/officeart/2018/2/layout/IconVerticalSolidList"/>
    <dgm:cxn modelId="{9D58347E-9DE9-4BD9-9853-69EA5B4A8569}" srcId="{3EE16BE9-4C68-4FA3-9316-C5A3B0338C95}" destId="{8B87D999-69C5-4648-9C15-D5F6E3D2A470}" srcOrd="0" destOrd="0" parTransId="{6D13F7CC-9A1F-4DE8-B7AC-D9AD1635093F}" sibTransId="{3423AD4D-EA8C-40F4-9669-66E8274FC63A}"/>
    <dgm:cxn modelId="{45DE9083-E2CB-4C3E-B650-E94AAF90297B}" type="presOf" srcId="{901833ED-E632-494D-AC6B-A53833597B79}" destId="{31690F68-AE3F-4C08-AB76-60E9E69AA7AF}" srcOrd="0" destOrd="0" presId="urn:microsoft.com/office/officeart/2018/2/layout/IconVerticalSolidList"/>
    <dgm:cxn modelId="{BF93DF97-B29D-4902-86F7-F0A238CB5876}" srcId="{3EE16BE9-4C68-4FA3-9316-C5A3B0338C95}" destId="{901833ED-E632-494D-AC6B-A53833597B79}" srcOrd="4" destOrd="0" parTransId="{20556C13-1144-4F8F-A14E-0B1A95FC9781}" sibTransId="{838853F3-E2F4-45AB-9472-DF8001BAD347}"/>
    <dgm:cxn modelId="{67DC71B9-5A40-454C-9CE6-DA5A2B326772}" type="presOf" srcId="{010FE452-C062-481C-BF75-2E50BE7CEB03}" destId="{177979D8-3A6A-4CA1-9C4D-D6D90CD63E69}" srcOrd="0" destOrd="0" presId="urn:microsoft.com/office/officeart/2018/2/layout/IconVerticalSolidList"/>
    <dgm:cxn modelId="{279CFFBA-ED45-4B4C-90CA-2498A9B00F36}" srcId="{3EE16BE9-4C68-4FA3-9316-C5A3B0338C95}" destId="{010FE452-C062-481C-BF75-2E50BE7CEB03}" srcOrd="3" destOrd="0" parTransId="{72A7FA49-A636-4490-BCBA-BE70D2E858F2}" sibTransId="{7DBEA417-F8FD-4EE9-AFB0-AAA87D82F56C}"/>
    <dgm:cxn modelId="{FA2FB5D8-D817-4F2C-82E6-5201DBD4C230}" srcId="{3EE16BE9-4C68-4FA3-9316-C5A3B0338C95}" destId="{07423BA3-2BE7-42C3-B15B-EBB14B12B1EF}" srcOrd="6" destOrd="0" parTransId="{0BD6ACCA-DBB3-4518-8634-C8019473E696}" sibTransId="{33565884-21B0-48B7-83D3-991A302DB551}"/>
    <dgm:cxn modelId="{E51AD5E3-46B3-4D37-9B4A-7301C0D828E1}" type="presOf" srcId="{3EE16BE9-4C68-4FA3-9316-C5A3B0338C95}" destId="{F1C9B6A8-1BD5-40E3-B5E5-A9BD9994918E}" srcOrd="0" destOrd="0" presId="urn:microsoft.com/office/officeart/2018/2/layout/IconVerticalSolidList"/>
    <dgm:cxn modelId="{A6500CE7-E396-4D37-B100-68C8F64C1588}" type="presOf" srcId="{07423BA3-2BE7-42C3-B15B-EBB14B12B1EF}" destId="{ABE08AAC-FB68-4359-920E-D78CFC0580D5}" srcOrd="0" destOrd="0" presId="urn:microsoft.com/office/officeart/2018/2/layout/IconVerticalSolidList"/>
    <dgm:cxn modelId="{F3E2A4FE-0679-4CD9-A3B9-31A7A18FE2BE}" type="presOf" srcId="{8B87D999-69C5-4648-9C15-D5F6E3D2A470}" destId="{E09460C5-3749-4081-99FE-232D786BAB0D}" srcOrd="0" destOrd="0" presId="urn:microsoft.com/office/officeart/2018/2/layout/IconVerticalSolidList"/>
    <dgm:cxn modelId="{039EDA1A-526A-4B11-A8E9-ECA9E79927F3}" type="presParOf" srcId="{F1C9B6A8-1BD5-40E3-B5E5-A9BD9994918E}" destId="{FD1C1951-A7F7-436D-A5A0-FAD9D6152F79}" srcOrd="0" destOrd="0" presId="urn:microsoft.com/office/officeart/2018/2/layout/IconVerticalSolidList"/>
    <dgm:cxn modelId="{02FAB15A-25FD-4D1A-AA58-C1CA54B7987F}" type="presParOf" srcId="{FD1C1951-A7F7-436D-A5A0-FAD9D6152F79}" destId="{72AD1555-7BC7-49C1-A57A-81C12066A029}" srcOrd="0" destOrd="0" presId="urn:microsoft.com/office/officeart/2018/2/layout/IconVerticalSolidList"/>
    <dgm:cxn modelId="{5B3B3D88-229B-4EF9-8D01-CDEA0591BB2A}" type="presParOf" srcId="{FD1C1951-A7F7-436D-A5A0-FAD9D6152F79}" destId="{B6874A0C-15ED-40D9-B291-6292DE1BFAD7}" srcOrd="1" destOrd="0" presId="urn:microsoft.com/office/officeart/2018/2/layout/IconVerticalSolidList"/>
    <dgm:cxn modelId="{0D3CB983-AEC3-4BE7-94E8-3386899592B2}" type="presParOf" srcId="{FD1C1951-A7F7-436D-A5A0-FAD9D6152F79}" destId="{2006B4CE-70C6-4985-87BD-12AE0B096E1E}" srcOrd="2" destOrd="0" presId="urn:microsoft.com/office/officeart/2018/2/layout/IconVerticalSolidList"/>
    <dgm:cxn modelId="{FD346A8E-224C-4A65-8954-3E6CECDC1632}" type="presParOf" srcId="{FD1C1951-A7F7-436D-A5A0-FAD9D6152F79}" destId="{E09460C5-3749-4081-99FE-232D786BAB0D}" srcOrd="3" destOrd="0" presId="urn:microsoft.com/office/officeart/2018/2/layout/IconVerticalSolidList"/>
    <dgm:cxn modelId="{D61DCB60-DD5B-447A-9EFE-C175C0D42072}" type="presParOf" srcId="{F1C9B6A8-1BD5-40E3-B5E5-A9BD9994918E}" destId="{C89DB77A-FE78-44B2-BA84-333064EC9FDA}" srcOrd="1" destOrd="0" presId="urn:microsoft.com/office/officeart/2018/2/layout/IconVerticalSolidList"/>
    <dgm:cxn modelId="{79381FAD-FEEF-433B-A520-040E1A73027A}" type="presParOf" srcId="{F1C9B6A8-1BD5-40E3-B5E5-A9BD9994918E}" destId="{ACD1F521-90AE-4CA2-9AA6-FACBE5C9D448}" srcOrd="2" destOrd="0" presId="urn:microsoft.com/office/officeart/2018/2/layout/IconVerticalSolidList"/>
    <dgm:cxn modelId="{FB729CAA-24E2-4B39-AC1A-2805667605E6}" type="presParOf" srcId="{ACD1F521-90AE-4CA2-9AA6-FACBE5C9D448}" destId="{F138291B-16BC-49BC-B3E8-324827099615}" srcOrd="0" destOrd="0" presId="urn:microsoft.com/office/officeart/2018/2/layout/IconVerticalSolidList"/>
    <dgm:cxn modelId="{52BB43DA-1606-420F-8782-D3E91D91205B}" type="presParOf" srcId="{ACD1F521-90AE-4CA2-9AA6-FACBE5C9D448}" destId="{4310C3CC-8B39-4D2C-B58C-EC9C21F5E3AC}" srcOrd="1" destOrd="0" presId="urn:microsoft.com/office/officeart/2018/2/layout/IconVerticalSolidList"/>
    <dgm:cxn modelId="{EE33BBCB-D141-4BB9-82B9-7BF28683736F}" type="presParOf" srcId="{ACD1F521-90AE-4CA2-9AA6-FACBE5C9D448}" destId="{31C18EAA-04EE-4FC8-BAA7-8D7536A48FA4}" srcOrd="2" destOrd="0" presId="urn:microsoft.com/office/officeart/2018/2/layout/IconVerticalSolidList"/>
    <dgm:cxn modelId="{62422545-D5E1-4CA7-9CE2-84D31A3E5191}" type="presParOf" srcId="{ACD1F521-90AE-4CA2-9AA6-FACBE5C9D448}" destId="{65709158-A203-4B0E-9867-DBD6DEC60AA3}" srcOrd="3" destOrd="0" presId="urn:microsoft.com/office/officeart/2018/2/layout/IconVerticalSolidList"/>
    <dgm:cxn modelId="{CADFC449-CBE5-43C6-A640-BEE72C819425}" type="presParOf" srcId="{F1C9B6A8-1BD5-40E3-B5E5-A9BD9994918E}" destId="{601EC7CE-074F-4CE0-BA5C-C79CD14CF9C4}" srcOrd="3" destOrd="0" presId="urn:microsoft.com/office/officeart/2018/2/layout/IconVerticalSolidList"/>
    <dgm:cxn modelId="{B25D6DBE-F8D2-4C47-8284-6F40690F157E}" type="presParOf" srcId="{F1C9B6A8-1BD5-40E3-B5E5-A9BD9994918E}" destId="{2F2AA567-22AA-4595-8F4F-0346ADE97A26}" srcOrd="4" destOrd="0" presId="urn:microsoft.com/office/officeart/2018/2/layout/IconVerticalSolidList"/>
    <dgm:cxn modelId="{85A05596-AA65-4677-AF14-3E63EE7C75B2}" type="presParOf" srcId="{2F2AA567-22AA-4595-8F4F-0346ADE97A26}" destId="{4BD66E07-D093-4E5C-A2F9-00EF8E18DDCD}" srcOrd="0" destOrd="0" presId="urn:microsoft.com/office/officeart/2018/2/layout/IconVerticalSolidList"/>
    <dgm:cxn modelId="{12EE3405-E9B5-4AC5-89C0-4DEF397CDD39}" type="presParOf" srcId="{2F2AA567-22AA-4595-8F4F-0346ADE97A26}" destId="{4797AADE-9E18-4C8A-8963-7204A58B67C6}" srcOrd="1" destOrd="0" presId="urn:microsoft.com/office/officeart/2018/2/layout/IconVerticalSolidList"/>
    <dgm:cxn modelId="{417E24C1-7DD9-43D5-87B3-1C1DE9F0B6FB}" type="presParOf" srcId="{2F2AA567-22AA-4595-8F4F-0346ADE97A26}" destId="{A794ADFD-E3A6-4222-8D01-8D8FC217213C}" srcOrd="2" destOrd="0" presId="urn:microsoft.com/office/officeart/2018/2/layout/IconVerticalSolidList"/>
    <dgm:cxn modelId="{8414C5C0-7BB2-4535-885F-111F07E22DA4}" type="presParOf" srcId="{2F2AA567-22AA-4595-8F4F-0346ADE97A26}" destId="{146AAC99-F1A2-4102-9520-F0F1CEC8F36F}" srcOrd="3" destOrd="0" presId="urn:microsoft.com/office/officeart/2018/2/layout/IconVerticalSolidList"/>
    <dgm:cxn modelId="{8F46776F-9E86-45A2-BED2-8EAEA542CF5D}" type="presParOf" srcId="{F1C9B6A8-1BD5-40E3-B5E5-A9BD9994918E}" destId="{29D987CD-786C-4FBC-AEE2-6037FA292543}" srcOrd="5" destOrd="0" presId="urn:microsoft.com/office/officeart/2018/2/layout/IconVerticalSolidList"/>
    <dgm:cxn modelId="{8A7A9630-1F0B-48E6-8359-3F1B9683A5AF}" type="presParOf" srcId="{F1C9B6A8-1BD5-40E3-B5E5-A9BD9994918E}" destId="{3CFD5DF0-3290-48BE-96C3-FAF373F2DE2F}" srcOrd="6" destOrd="0" presId="urn:microsoft.com/office/officeart/2018/2/layout/IconVerticalSolidList"/>
    <dgm:cxn modelId="{9ADCF45D-97D6-4DB9-B764-D549EE1B4B5B}" type="presParOf" srcId="{3CFD5DF0-3290-48BE-96C3-FAF373F2DE2F}" destId="{8AB5C10C-436B-4676-9190-70F9F9BF02EE}" srcOrd="0" destOrd="0" presId="urn:microsoft.com/office/officeart/2018/2/layout/IconVerticalSolidList"/>
    <dgm:cxn modelId="{1F32ADB2-5640-44FF-9D57-63413EF2D79F}" type="presParOf" srcId="{3CFD5DF0-3290-48BE-96C3-FAF373F2DE2F}" destId="{4E3BDFD8-0637-4CF7-AD43-41D8EE9760D0}" srcOrd="1" destOrd="0" presId="urn:microsoft.com/office/officeart/2018/2/layout/IconVerticalSolidList"/>
    <dgm:cxn modelId="{49CC58A5-6FB8-49BB-8DB6-D1595C42AF86}" type="presParOf" srcId="{3CFD5DF0-3290-48BE-96C3-FAF373F2DE2F}" destId="{AC91B487-ED58-4D7D-ACB7-5C2AC43FD93D}" srcOrd="2" destOrd="0" presId="urn:microsoft.com/office/officeart/2018/2/layout/IconVerticalSolidList"/>
    <dgm:cxn modelId="{F2082F05-81CA-48F6-B903-55547E68008C}" type="presParOf" srcId="{3CFD5DF0-3290-48BE-96C3-FAF373F2DE2F}" destId="{177979D8-3A6A-4CA1-9C4D-D6D90CD63E69}" srcOrd="3" destOrd="0" presId="urn:microsoft.com/office/officeart/2018/2/layout/IconVerticalSolidList"/>
    <dgm:cxn modelId="{278252AA-DA9D-4115-A8BC-40D5081EFDAE}" type="presParOf" srcId="{F1C9B6A8-1BD5-40E3-B5E5-A9BD9994918E}" destId="{E190756B-BC0B-4794-9A88-180A7A51B65F}" srcOrd="7" destOrd="0" presId="urn:microsoft.com/office/officeart/2018/2/layout/IconVerticalSolidList"/>
    <dgm:cxn modelId="{C07E6469-808B-4BBE-A250-0C287068EB4F}" type="presParOf" srcId="{F1C9B6A8-1BD5-40E3-B5E5-A9BD9994918E}" destId="{BD3925B0-1C03-471E-9CBA-762E1E90C915}" srcOrd="8" destOrd="0" presId="urn:microsoft.com/office/officeart/2018/2/layout/IconVerticalSolidList"/>
    <dgm:cxn modelId="{40623B38-7CA8-44BC-8771-1312E4693D3C}" type="presParOf" srcId="{BD3925B0-1C03-471E-9CBA-762E1E90C915}" destId="{C8138115-A443-426F-8B28-6B6CA3C22551}" srcOrd="0" destOrd="0" presId="urn:microsoft.com/office/officeart/2018/2/layout/IconVerticalSolidList"/>
    <dgm:cxn modelId="{D8572854-CDE9-4793-A26A-EBED0DE244E5}" type="presParOf" srcId="{BD3925B0-1C03-471E-9CBA-762E1E90C915}" destId="{86E19BDE-4C8E-4376-BAE2-46AE66BDA176}" srcOrd="1" destOrd="0" presId="urn:microsoft.com/office/officeart/2018/2/layout/IconVerticalSolidList"/>
    <dgm:cxn modelId="{6EF32107-436B-40C5-9104-69C9FA5F72E6}" type="presParOf" srcId="{BD3925B0-1C03-471E-9CBA-762E1E90C915}" destId="{51DC40AF-75D5-449B-B700-2D43F2AE5CEE}" srcOrd="2" destOrd="0" presId="urn:microsoft.com/office/officeart/2018/2/layout/IconVerticalSolidList"/>
    <dgm:cxn modelId="{CADD17E9-9351-4231-987C-D7694A3BFF5F}" type="presParOf" srcId="{BD3925B0-1C03-471E-9CBA-762E1E90C915}" destId="{31690F68-AE3F-4C08-AB76-60E9E69AA7AF}" srcOrd="3" destOrd="0" presId="urn:microsoft.com/office/officeart/2018/2/layout/IconVerticalSolidList"/>
    <dgm:cxn modelId="{71E7934A-B5A9-4951-B218-251216F963BE}" type="presParOf" srcId="{F1C9B6A8-1BD5-40E3-B5E5-A9BD9994918E}" destId="{A5492C75-F331-4248-A455-4A12870403D3}" srcOrd="9" destOrd="0" presId="urn:microsoft.com/office/officeart/2018/2/layout/IconVerticalSolidList"/>
    <dgm:cxn modelId="{E2972593-AD47-438D-B95B-80B91F344FC6}" type="presParOf" srcId="{F1C9B6A8-1BD5-40E3-B5E5-A9BD9994918E}" destId="{7F262C49-850F-44BA-8355-676C9A3104FA}" srcOrd="10" destOrd="0" presId="urn:microsoft.com/office/officeart/2018/2/layout/IconVerticalSolidList"/>
    <dgm:cxn modelId="{C8AC30B5-C820-4485-A7DE-A6D311BC2E37}" type="presParOf" srcId="{7F262C49-850F-44BA-8355-676C9A3104FA}" destId="{E3B0FADB-3F4C-4B69-99FD-43F5EED1609A}" srcOrd="0" destOrd="0" presId="urn:microsoft.com/office/officeart/2018/2/layout/IconVerticalSolidList"/>
    <dgm:cxn modelId="{D03D985E-D3EC-485D-BAB4-1082FE562739}" type="presParOf" srcId="{7F262C49-850F-44BA-8355-676C9A3104FA}" destId="{62A9A7F5-3B35-41A2-BECE-A48727F3AA03}" srcOrd="1" destOrd="0" presId="urn:microsoft.com/office/officeart/2018/2/layout/IconVerticalSolidList"/>
    <dgm:cxn modelId="{3345A690-FBC9-4C9B-9EB1-4D80C5F2591D}" type="presParOf" srcId="{7F262C49-850F-44BA-8355-676C9A3104FA}" destId="{05BAB596-81FD-4FC4-B3F7-DC9A77A1ABEC}" srcOrd="2" destOrd="0" presId="urn:microsoft.com/office/officeart/2018/2/layout/IconVerticalSolidList"/>
    <dgm:cxn modelId="{9067B892-04BF-4613-B3CB-87F0D33227BB}" type="presParOf" srcId="{7F262C49-850F-44BA-8355-676C9A3104FA}" destId="{83904F7F-AAE0-4018-9BFE-C92755EC6874}" srcOrd="3" destOrd="0" presId="urn:microsoft.com/office/officeart/2018/2/layout/IconVerticalSolidList"/>
    <dgm:cxn modelId="{E884D8DA-3A64-4E77-BEF2-844C5FCD109A}" type="presParOf" srcId="{F1C9B6A8-1BD5-40E3-B5E5-A9BD9994918E}" destId="{1361DF1B-C064-483C-AB8A-B7FD8BBE2652}" srcOrd="11" destOrd="0" presId="urn:microsoft.com/office/officeart/2018/2/layout/IconVerticalSolidList"/>
    <dgm:cxn modelId="{944D7D50-D8C8-41C9-853E-37E2E4469CA5}" type="presParOf" srcId="{F1C9B6A8-1BD5-40E3-B5E5-A9BD9994918E}" destId="{C489B292-C913-49AE-9660-F767E3C3BA05}" srcOrd="12" destOrd="0" presId="urn:microsoft.com/office/officeart/2018/2/layout/IconVerticalSolidList"/>
    <dgm:cxn modelId="{7F0162DB-1C8D-4120-8241-A79F4730F0F2}" type="presParOf" srcId="{C489B292-C913-49AE-9660-F767E3C3BA05}" destId="{7421BED6-523D-4121-8C28-9CCC042B7A96}" srcOrd="0" destOrd="0" presId="urn:microsoft.com/office/officeart/2018/2/layout/IconVerticalSolidList"/>
    <dgm:cxn modelId="{4A12A970-005A-433C-8CB2-E73C1F543328}" type="presParOf" srcId="{C489B292-C913-49AE-9660-F767E3C3BA05}" destId="{E79574C5-5442-4266-B71E-7BC123359EA4}" srcOrd="1" destOrd="0" presId="urn:microsoft.com/office/officeart/2018/2/layout/IconVerticalSolidList"/>
    <dgm:cxn modelId="{D26568DE-B1B7-487E-A816-9BD69024FCFB}" type="presParOf" srcId="{C489B292-C913-49AE-9660-F767E3C3BA05}" destId="{1B9FB9B0-C8F3-454B-ADCC-A3E06402D303}" srcOrd="2" destOrd="0" presId="urn:microsoft.com/office/officeart/2018/2/layout/IconVerticalSolidList"/>
    <dgm:cxn modelId="{B5D39D30-F596-4A2A-B7B3-1E865B0A4AEC}" type="presParOf" srcId="{C489B292-C913-49AE-9660-F767E3C3BA05}" destId="{ABE08AAC-FB68-4359-920E-D78CFC0580D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8AF2BA-8AFB-4473-AFAE-CDF8B863DA7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21C8462-31CF-43B0-AFFD-6CEBCDA515B7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/>
            <a:t>Na Internet</a:t>
          </a:r>
          <a:endParaRPr lang="en-US"/>
        </a:p>
      </dgm:t>
    </dgm:pt>
    <dgm:pt modelId="{88944D2E-D849-414E-8761-E0D791401622}" type="parTrans" cxnId="{60FE72B5-6E48-42B6-BB6B-917C17468DE9}">
      <dgm:prSet/>
      <dgm:spPr/>
      <dgm:t>
        <a:bodyPr/>
        <a:lstStyle/>
        <a:p>
          <a:endParaRPr lang="en-US"/>
        </a:p>
      </dgm:t>
    </dgm:pt>
    <dgm:pt modelId="{AC346948-4159-4D48-8074-CDEB1888C6C5}" type="sibTrans" cxnId="{60FE72B5-6E48-42B6-BB6B-917C17468DE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B74EB71-FE68-4117-BDC3-9ADC35C84C41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Museu da Relógio </a:t>
          </a:r>
          <a:endParaRPr lang="en-US"/>
        </a:p>
      </dgm:t>
    </dgm:pt>
    <dgm:pt modelId="{8197AF54-C88F-4E1F-AAD4-959885431372}" type="parTrans" cxnId="{BCEEF848-B48C-4B29-B7B0-98D9A04B9F7D}">
      <dgm:prSet/>
      <dgm:spPr/>
      <dgm:t>
        <a:bodyPr/>
        <a:lstStyle/>
        <a:p>
          <a:endParaRPr lang="en-US"/>
        </a:p>
      </dgm:t>
    </dgm:pt>
    <dgm:pt modelId="{78446536-4FE3-4D9B-9389-1E8D421873C3}" type="sibTrans" cxnId="{BCEEF848-B48C-4B29-B7B0-98D9A04B9F7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041F8EA-82E1-446C-B0CC-4378D395E854}">
      <dgm:prSet/>
      <dgm:spPr/>
      <dgm:t>
        <a:bodyPr/>
        <a:lstStyle/>
        <a:p>
          <a:pPr>
            <a:lnSpc>
              <a:spcPct val="100000"/>
            </a:lnSpc>
          </a:pPr>
          <a:r>
            <a:rPr lang="pt-BR">
              <a:hlinkClick xmlns:r="http://schemas.openxmlformats.org/officeDocument/2006/relationships" r:id="rId1"/>
            </a:rPr>
            <a:t>www.dimep.com.br/museu-do-relogio</a:t>
          </a:r>
          <a:endParaRPr lang="en-US"/>
        </a:p>
      </dgm:t>
    </dgm:pt>
    <dgm:pt modelId="{6A32FD65-2732-4F50-B9A8-7908B268A050}" type="parTrans" cxnId="{9357BE28-396E-4F20-B1C8-368F45EC9A7D}">
      <dgm:prSet/>
      <dgm:spPr/>
      <dgm:t>
        <a:bodyPr/>
        <a:lstStyle/>
        <a:p>
          <a:endParaRPr lang="en-US"/>
        </a:p>
      </dgm:t>
    </dgm:pt>
    <dgm:pt modelId="{60EAEBCB-9209-477A-AC40-07FFF9697838}" type="sibTrans" cxnId="{9357BE28-396E-4F20-B1C8-368F45EC9A7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8A387E3-E344-42C5-9986-16666E91015B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/>
            <a:t>Nos Livros </a:t>
          </a:r>
          <a:endParaRPr lang="en-US"/>
        </a:p>
      </dgm:t>
    </dgm:pt>
    <dgm:pt modelId="{DA4FCF86-8E32-4E4F-9F62-2BFAD9DC01F4}" type="parTrans" cxnId="{53240993-773C-4DF4-A749-2E5C3E452C1A}">
      <dgm:prSet/>
      <dgm:spPr/>
      <dgm:t>
        <a:bodyPr/>
        <a:lstStyle/>
        <a:p>
          <a:endParaRPr lang="en-US"/>
        </a:p>
      </dgm:t>
    </dgm:pt>
    <dgm:pt modelId="{F09802A5-33B4-4A4B-B15F-00BB702B1B62}" type="sibTrans" cxnId="{53240993-773C-4DF4-A749-2E5C3E452C1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C8B0058-8254-4BE2-8102-A259058E1382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Breve História da Medida do Tempo, CHiQUETTO, Marcos.</a:t>
          </a:r>
          <a:endParaRPr lang="en-US"/>
        </a:p>
      </dgm:t>
    </dgm:pt>
    <dgm:pt modelId="{4FF6B214-A239-4C6D-8C88-B23FB8C0DDCD}" type="parTrans" cxnId="{2BABC179-CC7E-446F-A53F-A75FCBBEC836}">
      <dgm:prSet/>
      <dgm:spPr/>
      <dgm:t>
        <a:bodyPr/>
        <a:lstStyle/>
        <a:p>
          <a:endParaRPr lang="en-US"/>
        </a:p>
      </dgm:t>
    </dgm:pt>
    <dgm:pt modelId="{DDC7AC3A-FE83-4089-AE94-51B823D75878}" type="sibTrans" cxnId="{2BABC179-CC7E-446F-A53F-A75FCBBEC83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819C236-31D8-412A-B8A1-1557495ACBE7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/>
            <a:t>Nos Filmes</a:t>
          </a:r>
          <a:endParaRPr lang="en-US"/>
        </a:p>
      </dgm:t>
    </dgm:pt>
    <dgm:pt modelId="{48518CA8-2AD7-4EDD-B03E-C7DC88BE9747}" type="parTrans" cxnId="{9E751B98-6322-4C1B-AE98-7D6A18C1D7ED}">
      <dgm:prSet/>
      <dgm:spPr/>
      <dgm:t>
        <a:bodyPr/>
        <a:lstStyle/>
        <a:p>
          <a:endParaRPr lang="en-US"/>
        </a:p>
      </dgm:t>
    </dgm:pt>
    <dgm:pt modelId="{3F63E044-8EA5-44FE-A83F-841575252744}" type="sibTrans" cxnId="{9E751B98-6322-4C1B-AE98-7D6A18C1D7E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CF94743-D28C-4FB1-9904-4E86E9812071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Déjà vu. Direção de Tony Scott. Estados Unidos. 2006, 128 min.</a:t>
          </a:r>
          <a:endParaRPr lang="en-US"/>
        </a:p>
      </dgm:t>
    </dgm:pt>
    <dgm:pt modelId="{C127846C-B69D-4AE3-A8F7-D67922CBEAB5}" type="parTrans" cxnId="{B730374D-D8BE-4062-BE7D-44D99AF891C1}">
      <dgm:prSet/>
      <dgm:spPr/>
      <dgm:t>
        <a:bodyPr/>
        <a:lstStyle/>
        <a:p>
          <a:endParaRPr lang="en-US"/>
        </a:p>
      </dgm:t>
    </dgm:pt>
    <dgm:pt modelId="{8EDE93CB-83FC-45C9-B861-5C4DEC949B1C}" type="sibTrans" cxnId="{B730374D-D8BE-4062-BE7D-44D99AF891C1}">
      <dgm:prSet/>
      <dgm:spPr/>
      <dgm:t>
        <a:bodyPr/>
        <a:lstStyle/>
        <a:p>
          <a:endParaRPr lang="en-US"/>
        </a:p>
      </dgm:t>
    </dgm:pt>
    <dgm:pt modelId="{4D747F79-3702-4AA3-B8CD-A19918F82650}" type="pres">
      <dgm:prSet presAssocID="{F68AF2BA-8AFB-4473-AFAE-CDF8B863DA7A}" presName="root" presStyleCnt="0">
        <dgm:presLayoutVars>
          <dgm:dir/>
          <dgm:resizeHandles val="exact"/>
        </dgm:presLayoutVars>
      </dgm:prSet>
      <dgm:spPr/>
    </dgm:pt>
    <dgm:pt modelId="{F6CC331E-48C6-459F-95C3-E8BF77601AF7}" type="pres">
      <dgm:prSet presAssocID="{F68AF2BA-8AFB-4473-AFAE-CDF8B863DA7A}" presName="container" presStyleCnt="0">
        <dgm:presLayoutVars>
          <dgm:dir/>
          <dgm:resizeHandles val="exact"/>
        </dgm:presLayoutVars>
      </dgm:prSet>
      <dgm:spPr/>
    </dgm:pt>
    <dgm:pt modelId="{D988D2C2-6046-49D1-A73F-67AE067FC311}" type="pres">
      <dgm:prSet presAssocID="{221C8462-31CF-43B0-AFFD-6CEBCDA515B7}" presName="compNode" presStyleCnt="0"/>
      <dgm:spPr/>
    </dgm:pt>
    <dgm:pt modelId="{7EE16913-968B-4761-BFE0-80F13EE62303}" type="pres">
      <dgm:prSet presAssocID="{221C8462-31CF-43B0-AFFD-6CEBCDA515B7}" presName="iconBgRect" presStyleLbl="bgShp" presStyleIdx="0" presStyleCnt="7"/>
      <dgm:spPr/>
    </dgm:pt>
    <dgm:pt modelId="{86522623-7EF0-4E0F-AEF3-5F16A6D5A66F}" type="pres">
      <dgm:prSet presAssocID="{221C8462-31CF-43B0-AFFD-6CEBCDA515B7}" presName="iconRect" presStyleLbl="node1" presStyleIdx="0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C902EBB4-2C89-4C48-A114-BC825745DA70}" type="pres">
      <dgm:prSet presAssocID="{221C8462-31CF-43B0-AFFD-6CEBCDA515B7}" presName="spaceRect" presStyleCnt="0"/>
      <dgm:spPr/>
    </dgm:pt>
    <dgm:pt modelId="{C2DD7B23-71E5-438F-8F6A-6DC438051320}" type="pres">
      <dgm:prSet presAssocID="{221C8462-31CF-43B0-AFFD-6CEBCDA515B7}" presName="textRect" presStyleLbl="revTx" presStyleIdx="0" presStyleCnt="7">
        <dgm:presLayoutVars>
          <dgm:chMax val="1"/>
          <dgm:chPref val="1"/>
        </dgm:presLayoutVars>
      </dgm:prSet>
      <dgm:spPr/>
    </dgm:pt>
    <dgm:pt modelId="{F7CD6F0F-4EB8-4B3F-B7A1-E6CFCD55E1C4}" type="pres">
      <dgm:prSet presAssocID="{AC346948-4159-4D48-8074-CDEB1888C6C5}" presName="sibTrans" presStyleLbl="sibTrans2D1" presStyleIdx="0" presStyleCnt="0"/>
      <dgm:spPr/>
    </dgm:pt>
    <dgm:pt modelId="{3BF50A94-9BDD-4697-A48F-3A29857F9599}" type="pres">
      <dgm:prSet presAssocID="{CB74EB71-FE68-4117-BDC3-9ADC35C84C41}" presName="compNode" presStyleCnt="0"/>
      <dgm:spPr/>
    </dgm:pt>
    <dgm:pt modelId="{AF2F47EB-FA92-49B1-B4A9-08987BE70077}" type="pres">
      <dgm:prSet presAssocID="{CB74EB71-FE68-4117-BDC3-9ADC35C84C41}" presName="iconBgRect" presStyleLbl="bgShp" presStyleIdx="1" presStyleCnt="7"/>
      <dgm:spPr/>
    </dgm:pt>
    <dgm:pt modelId="{F15783B3-8AF9-4B75-8511-ADBC0B8B159C}" type="pres">
      <dgm:prSet presAssocID="{CB74EB71-FE68-4117-BDC3-9ADC35C84C41}" presName="iconRect" presStyleLbl="node1" presStyleIdx="1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4E141E4-9DA6-4DAC-8FCE-F437A8157B28}" type="pres">
      <dgm:prSet presAssocID="{CB74EB71-FE68-4117-BDC3-9ADC35C84C41}" presName="spaceRect" presStyleCnt="0"/>
      <dgm:spPr/>
    </dgm:pt>
    <dgm:pt modelId="{842747AD-8E5C-4E82-9C31-922E3731195E}" type="pres">
      <dgm:prSet presAssocID="{CB74EB71-FE68-4117-BDC3-9ADC35C84C41}" presName="textRect" presStyleLbl="revTx" presStyleIdx="1" presStyleCnt="7">
        <dgm:presLayoutVars>
          <dgm:chMax val="1"/>
          <dgm:chPref val="1"/>
        </dgm:presLayoutVars>
      </dgm:prSet>
      <dgm:spPr/>
    </dgm:pt>
    <dgm:pt modelId="{4724199A-98D6-4318-B46B-5AF79C3AFC0D}" type="pres">
      <dgm:prSet presAssocID="{78446536-4FE3-4D9B-9389-1E8D421873C3}" presName="sibTrans" presStyleLbl="sibTrans2D1" presStyleIdx="0" presStyleCnt="0"/>
      <dgm:spPr/>
    </dgm:pt>
    <dgm:pt modelId="{D491F3C8-C3B0-4D39-889B-F49D33B759C8}" type="pres">
      <dgm:prSet presAssocID="{A041F8EA-82E1-446C-B0CC-4378D395E854}" presName="compNode" presStyleCnt="0"/>
      <dgm:spPr/>
    </dgm:pt>
    <dgm:pt modelId="{A4FDD300-4068-4E65-82C6-5A55F2E90723}" type="pres">
      <dgm:prSet presAssocID="{A041F8EA-82E1-446C-B0CC-4378D395E854}" presName="iconBgRect" presStyleLbl="bgShp" presStyleIdx="2" presStyleCnt="7"/>
      <dgm:spPr/>
    </dgm:pt>
    <dgm:pt modelId="{9D960DFF-4D0E-41FB-86C4-FA2748A75F1F}" type="pres">
      <dgm:prSet presAssocID="{A041F8EA-82E1-446C-B0CC-4378D395E854}" presName="iconRect" presStyleLbl="node1" presStyleIdx="2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731CCFAD-BAD5-4C69-A49E-A8C3A6DC07F6}" type="pres">
      <dgm:prSet presAssocID="{A041F8EA-82E1-446C-B0CC-4378D395E854}" presName="spaceRect" presStyleCnt="0"/>
      <dgm:spPr/>
    </dgm:pt>
    <dgm:pt modelId="{018F54AB-6E8F-4526-98C0-C4A79D76E829}" type="pres">
      <dgm:prSet presAssocID="{A041F8EA-82E1-446C-B0CC-4378D395E854}" presName="textRect" presStyleLbl="revTx" presStyleIdx="2" presStyleCnt="7">
        <dgm:presLayoutVars>
          <dgm:chMax val="1"/>
          <dgm:chPref val="1"/>
        </dgm:presLayoutVars>
      </dgm:prSet>
      <dgm:spPr/>
    </dgm:pt>
    <dgm:pt modelId="{E3F08198-AB4E-4F6C-B077-BD783C392C27}" type="pres">
      <dgm:prSet presAssocID="{60EAEBCB-9209-477A-AC40-07FFF9697838}" presName="sibTrans" presStyleLbl="sibTrans2D1" presStyleIdx="0" presStyleCnt="0"/>
      <dgm:spPr/>
    </dgm:pt>
    <dgm:pt modelId="{DE82E619-21C2-4766-BCAA-EFEA11E8CA8A}" type="pres">
      <dgm:prSet presAssocID="{58A387E3-E344-42C5-9986-16666E91015B}" presName="compNode" presStyleCnt="0"/>
      <dgm:spPr/>
    </dgm:pt>
    <dgm:pt modelId="{E24412B7-EDA4-4C7A-AF31-717F7996F6F2}" type="pres">
      <dgm:prSet presAssocID="{58A387E3-E344-42C5-9986-16666E91015B}" presName="iconBgRect" presStyleLbl="bgShp" presStyleIdx="3" presStyleCnt="7"/>
      <dgm:spPr/>
    </dgm:pt>
    <dgm:pt modelId="{2C554B6B-351E-47FB-8488-645CCFD2DAA9}" type="pres">
      <dgm:prSet presAssocID="{58A387E3-E344-42C5-9986-16666E91015B}" presName="iconRect" presStyleLbl="node1" presStyleIdx="3" presStyleCnt="7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C4EE633-D2B4-47C8-B8C4-CB9E26A65807}" type="pres">
      <dgm:prSet presAssocID="{58A387E3-E344-42C5-9986-16666E91015B}" presName="spaceRect" presStyleCnt="0"/>
      <dgm:spPr/>
    </dgm:pt>
    <dgm:pt modelId="{E339512B-B76C-4F2F-8384-ED17BFE82962}" type="pres">
      <dgm:prSet presAssocID="{58A387E3-E344-42C5-9986-16666E91015B}" presName="textRect" presStyleLbl="revTx" presStyleIdx="3" presStyleCnt="7">
        <dgm:presLayoutVars>
          <dgm:chMax val="1"/>
          <dgm:chPref val="1"/>
        </dgm:presLayoutVars>
      </dgm:prSet>
      <dgm:spPr/>
    </dgm:pt>
    <dgm:pt modelId="{212C84EC-B121-4B57-988D-F93D6D00559D}" type="pres">
      <dgm:prSet presAssocID="{F09802A5-33B4-4A4B-B15F-00BB702B1B62}" presName="sibTrans" presStyleLbl="sibTrans2D1" presStyleIdx="0" presStyleCnt="0"/>
      <dgm:spPr/>
    </dgm:pt>
    <dgm:pt modelId="{0D2D5238-8277-487B-B4F5-410387EEE41C}" type="pres">
      <dgm:prSet presAssocID="{AC8B0058-8254-4BE2-8102-A259058E1382}" presName="compNode" presStyleCnt="0"/>
      <dgm:spPr/>
    </dgm:pt>
    <dgm:pt modelId="{5C74A400-ECB3-47B4-9D32-456582FC5365}" type="pres">
      <dgm:prSet presAssocID="{AC8B0058-8254-4BE2-8102-A259058E1382}" presName="iconBgRect" presStyleLbl="bgShp" presStyleIdx="4" presStyleCnt="7"/>
      <dgm:spPr/>
    </dgm:pt>
    <dgm:pt modelId="{EB47813A-1494-4728-ACC4-60D5F2BF6CFD}" type="pres">
      <dgm:prSet presAssocID="{AC8B0058-8254-4BE2-8102-A259058E1382}" presName="iconRect" presStyleLbl="node1" presStyleIdx="4" presStyleCnt="7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761D4A6-7337-4386-BDC1-8DE9DC50915A}" type="pres">
      <dgm:prSet presAssocID="{AC8B0058-8254-4BE2-8102-A259058E1382}" presName="spaceRect" presStyleCnt="0"/>
      <dgm:spPr/>
    </dgm:pt>
    <dgm:pt modelId="{F1E87D2D-CCE1-4A0C-A9C8-94F3AA113471}" type="pres">
      <dgm:prSet presAssocID="{AC8B0058-8254-4BE2-8102-A259058E1382}" presName="textRect" presStyleLbl="revTx" presStyleIdx="4" presStyleCnt="7">
        <dgm:presLayoutVars>
          <dgm:chMax val="1"/>
          <dgm:chPref val="1"/>
        </dgm:presLayoutVars>
      </dgm:prSet>
      <dgm:spPr/>
    </dgm:pt>
    <dgm:pt modelId="{B33BFCD8-1B4F-4C9E-B0E2-57404E1A608C}" type="pres">
      <dgm:prSet presAssocID="{DDC7AC3A-FE83-4089-AE94-51B823D75878}" presName="sibTrans" presStyleLbl="sibTrans2D1" presStyleIdx="0" presStyleCnt="0"/>
      <dgm:spPr/>
    </dgm:pt>
    <dgm:pt modelId="{4C4C72AC-21F0-4A49-AAE8-CB11D8B31847}" type="pres">
      <dgm:prSet presAssocID="{B819C236-31D8-412A-B8A1-1557495ACBE7}" presName="compNode" presStyleCnt="0"/>
      <dgm:spPr/>
    </dgm:pt>
    <dgm:pt modelId="{7B09BC21-D7A4-438A-A9A8-C17ED7F4F623}" type="pres">
      <dgm:prSet presAssocID="{B819C236-31D8-412A-B8A1-1557495ACBE7}" presName="iconBgRect" presStyleLbl="bgShp" presStyleIdx="5" presStyleCnt="7"/>
      <dgm:spPr/>
    </dgm:pt>
    <dgm:pt modelId="{E9137DD6-71B2-43CC-9EEB-FDAA72629E7E}" type="pres">
      <dgm:prSet presAssocID="{B819C236-31D8-412A-B8A1-1557495ACBE7}" presName="iconRect" presStyleLbl="node1" presStyleIdx="5" presStyleCnt="7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7D88D35B-6036-4B1D-8FF5-35A44128061F}" type="pres">
      <dgm:prSet presAssocID="{B819C236-31D8-412A-B8A1-1557495ACBE7}" presName="spaceRect" presStyleCnt="0"/>
      <dgm:spPr/>
    </dgm:pt>
    <dgm:pt modelId="{1135D6EE-4154-41D2-91D9-E661541C3200}" type="pres">
      <dgm:prSet presAssocID="{B819C236-31D8-412A-B8A1-1557495ACBE7}" presName="textRect" presStyleLbl="revTx" presStyleIdx="5" presStyleCnt="7">
        <dgm:presLayoutVars>
          <dgm:chMax val="1"/>
          <dgm:chPref val="1"/>
        </dgm:presLayoutVars>
      </dgm:prSet>
      <dgm:spPr/>
    </dgm:pt>
    <dgm:pt modelId="{33764F33-9436-482D-ADA1-1D5FE91A25E8}" type="pres">
      <dgm:prSet presAssocID="{3F63E044-8EA5-44FE-A83F-841575252744}" presName="sibTrans" presStyleLbl="sibTrans2D1" presStyleIdx="0" presStyleCnt="0"/>
      <dgm:spPr/>
    </dgm:pt>
    <dgm:pt modelId="{D411D4BD-B2C9-46BA-9DC5-582EFD81CFFD}" type="pres">
      <dgm:prSet presAssocID="{FCF94743-D28C-4FB1-9904-4E86E9812071}" presName="compNode" presStyleCnt="0"/>
      <dgm:spPr/>
    </dgm:pt>
    <dgm:pt modelId="{4904CEFC-42C4-4CDB-8DFB-83586C690A7A}" type="pres">
      <dgm:prSet presAssocID="{FCF94743-D28C-4FB1-9904-4E86E9812071}" presName="iconBgRect" presStyleLbl="bgShp" presStyleIdx="6" presStyleCnt="7"/>
      <dgm:spPr/>
    </dgm:pt>
    <dgm:pt modelId="{FC97649E-3F42-4508-9B7B-484A2D2C86EC}" type="pres">
      <dgm:prSet presAssocID="{FCF94743-D28C-4FB1-9904-4E86E9812071}" presName="iconRect" presStyleLbl="node1" presStyleIdx="6" presStyleCnt="7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ECACD950-4F11-42BD-AA7C-B3F148B230D0}" type="pres">
      <dgm:prSet presAssocID="{FCF94743-D28C-4FB1-9904-4E86E9812071}" presName="spaceRect" presStyleCnt="0"/>
      <dgm:spPr/>
    </dgm:pt>
    <dgm:pt modelId="{E81AEF70-3E5A-448E-ACFA-B5CE8491B4DA}" type="pres">
      <dgm:prSet presAssocID="{FCF94743-D28C-4FB1-9904-4E86E9812071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58F1BE1C-464E-430B-9254-05A484CC9D0A}" type="presOf" srcId="{DDC7AC3A-FE83-4089-AE94-51B823D75878}" destId="{B33BFCD8-1B4F-4C9E-B0E2-57404E1A608C}" srcOrd="0" destOrd="0" presId="urn:microsoft.com/office/officeart/2018/2/layout/IconCircleList"/>
    <dgm:cxn modelId="{CED5E61C-EDA0-4C00-B31C-C4178C4222CE}" type="presOf" srcId="{B819C236-31D8-412A-B8A1-1557495ACBE7}" destId="{1135D6EE-4154-41D2-91D9-E661541C3200}" srcOrd="0" destOrd="0" presId="urn:microsoft.com/office/officeart/2018/2/layout/IconCircleList"/>
    <dgm:cxn modelId="{9357BE28-396E-4F20-B1C8-368F45EC9A7D}" srcId="{F68AF2BA-8AFB-4473-AFAE-CDF8B863DA7A}" destId="{A041F8EA-82E1-446C-B0CC-4378D395E854}" srcOrd="2" destOrd="0" parTransId="{6A32FD65-2732-4F50-B9A8-7908B268A050}" sibTransId="{60EAEBCB-9209-477A-AC40-07FFF9697838}"/>
    <dgm:cxn modelId="{40891633-83A4-4406-A5A3-5483874DBD45}" type="presOf" srcId="{CB74EB71-FE68-4117-BDC3-9ADC35C84C41}" destId="{842747AD-8E5C-4E82-9C31-922E3731195E}" srcOrd="0" destOrd="0" presId="urn:microsoft.com/office/officeart/2018/2/layout/IconCircleList"/>
    <dgm:cxn modelId="{79BB9042-4F1B-49D2-982C-CA147E1EC1A5}" type="presOf" srcId="{A041F8EA-82E1-446C-B0CC-4378D395E854}" destId="{018F54AB-6E8F-4526-98C0-C4A79D76E829}" srcOrd="0" destOrd="0" presId="urn:microsoft.com/office/officeart/2018/2/layout/IconCircleList"/>
    <dgm:cxn modelId="{93420A64-0FC5-447F-B248-F280E331A16C}" type="presOf" srcId="{60EAEBCB-9209-477A-AC40-07FFF9697838}" destId="{E3F08198-AB4E-4F6C-B077-BD783C392C27}" srcOrd="0" destOrd="0" presId="urn:microsoft.com/office/officeart/2018/2/layout/IconCircleList"/>
    <dgm:cxn modelId="{BCEEF848-B48C-4B29-B7B0-98D9A04B9F7D}" srcId="{F68AF2BA-8AFB-4473-AFAE-CDF8B863DA7A}" destId="{CB74EB71-FE68-4117-BDC3-9ADC35C84C41}" srcOrd="1" destOrd="0" parTransId="{8197AF54-C88F-4E1F-AAD4-959885431372}" sibTransId="{78446536-4FE3-4D9B-9389-1E8D421873C3}"/>
    <dgm:cxn modelId="{65E86A4A-D465-453D-A794-DAAC1347DE09}" type="presOf" srcId="{F68AF2BA-8AFB-4473-AFAE-CDF8B863DA7A}" destId="{4D747F79-3702-4AA3-B8CD-A19918F82650}" srcOrd="0" destOrd="0" presId="urn:microsoft.com/office/officeart/2018/2/layout/IconCircleList"/>
    <dgm:cxn modelId="{B730374D-D8BE-4062-BE7D-44D99AF891C1}" srcId="{F68AF2BA-8AFB-4473-AFAE-CDF8B863DA7A}" destId="{FCF94743-D28C-4FB1-9904-4E86E9812071}" srcOrd="6" destOrd="0" parTransId="{C127846C-B69D-4AE3-A8F7-D67922CBEAB5}" sibTransId="{8EDE93CB-83FC-45C9-B861-5C4DEC949B1C}"/>
    <dgm:cxn modelId="{88E98959-551A-46A3-B49A-B4A5EDF6B3CF}" type="presOf" srcId="{FCF94743-D28C-4FB1-9904-4E86E9812071}" destId="{E81AEF70-3E5A-448E-ACFA-B5CE8491B4DA}" srcOrd="0" destOrd="0" presId="urn:microsoft.com/office/officeart/2018/2/layout/IconCircleList"/>
    <dgm:cxn modelId="{2BABC179-CC7E-446F-A53F-A75FCBBEC836}" srcId="{F68AF2BA-8AFB-4473-AFAE-CDF8B863DA7A}" destId="{AC8B0058-8254-4BE2-8102-A259058E1382}" srcOrd="4" destOrd="0" parTransId="{4FF6B214-A239-4C6D-8C88-B23FB8C0DDCD}" sibTransId="{DDC7AC3A-FE83-4089-AE94-51B823D75878}"/>
    <dgm:cxn modelId="{DE79897F-E60D-4957-A4FA-02803134FEE2}" type="presOf" srcId="{3F63E044-8EA5-44FE-A83F-841575252744}" destId="{33764F33-9436-482D-ADA1-1D5FE91A25E8}" srcOrd="0" destOrd="0" presId="urn:microsoft.com/office/officeart/2018/2/layout/IconCircleList"/>
    <dgm:cxn modelId="{53240993-773C-4DF4-A749-2E5C3E452C1A}" srcId="{F68AF2BA-8AFB-4473-AFAE-CDF8B863DA7A}" destId="{58A387E3-E344-42C5-9986-16666E91015B}" srcOrd="3" destOrd="0" parTransId="{DA4FCF86-8E32-4E4F-9F62-2BFAD9DC01F4}" sibTransId="{F09802A5-33B4-4A4B-B15F-00BB702B1B62}"/>
    <dgm:cxn modelId="{9E751B98-6322-4C1B-AE98-7D6A18C1D7ED}" srcId="{F68AF2BA-8AFB-4473-AFAE-CDF8B863DA7A}" destId="{B819C236-31D8-412A-B8A1-1557495ACBE7}" srcOrd="5" destOrd="0" parTransId="{48518CA8-2AD7-4EDD-B03E-C7DC88BE9747}" sibTransId="{3F63E044-8EA5-44FE-A83F-841575252744}"/>
    <dgm:cxn modelId="{DED6B698-085D-4166-B9B4-ABF0E01E3C0C}" type="presOf" srcId="{AC8B0058-8254-4BE2-8102-A259058E1382}" destId="{F1E87D2D-CCE1-4A0C-A9C8-94F3AA113471}" srcOrd="0" destOrd="0" presId="urn:microsoft.com/office/officeart/2018/2/layout/IconCircleList"/>
    <dgm:cxn modelId="{A53FC39A-ED00-45E0-8157-5B5038B4E4CD}" type="presOf" srcId="{221C8462-31CF-43B0-AFFD-6CEBCDA515B7}" destId="{C2DD7B23-71E5-438F-8F6A-6DC438051320}" srcOrd="0" destOrd="0" presId="urn:microsoft.com/office/officeart/2018/2/layout/IconCircleList"/>
    <dgm:cxn modelId="{60FE72B5-6E48-42B6-BB6B-917C17468DE9}" srcId="{F68AF2BA-8AFB-4473-AFAE-CDF8B863DA7A}" destId="{221C8462-31CF-43B0-AFFD-6CEBCDA515B7}" srcOrd="0" destOrd="0" parTransId="{88944D2E-D849-414E-8761-E0D791401622}" sibTransId="{AC346948-4159-4D48-8074-CDEB1888C6C5}"/>
    <dgm:cxn modelId="{1584ACC8-4541-44CB-818E-0E60C2B1B4CB}" type="presOf" srcId="{58A387E3-E344-42C5-9986-16666E91015B}" destId="{E339512B-B76C-4F2F-8384-ED17BFE82962}" srcOrd="0" destOrd="0" presId="urn:microsoft.com/office/officeart/2018/2/layout/IconCircleList"/>
    <dgm:cxn modelId="{01989FEA-1C7A-4D04-A263-53076D9B1A38}" type="presOf" srcId="{F09802A5-33B4-4A4B-B15F-00BB702B1B62}" destId="{212C84EC-B121-4B57-988D-F93D6D00559D}" srcOrd="0" destOrd="0" presId="urn:microsoft.com/office/officeart/2018/2/layout/IconCircleList"/>
    <dgm:cxn modelId="{634D88F4-DEC2-4D58-ACAD-2AFDB0A9F260}" type="presOf" srcId="{AC346948-4159-4D48-8074-CDEB1888C6C5}" destId="{F7CD6F0F-4EB8-4B3F-B7A1-E6CFCD55E1C4}" srcOrd="0" destOrd="0" presId="urn:microsoft.com/office/officeart/2018/2/layout/IconCircleList"/>
    <dgm:cxn modelId="{F86930F8-5DD2-4F9D-BB39-B0976689ED07}" type="presOf" srcId="{78446536-4FE3-4D9B-9389-1E8D421873C3}" destId="{4724199A-98D6-4318-B46B-5AF79C3AFC0D}" srcOrd="0" destOrd="0" presId="urn:microsoft.com/office/officeart/2018/2/layout/IconCircleList"/>
    <dgm:cxn modelId="{6367DD0D-0129-48B1-BA3E-177267CB2F52}" type="presParOf" srcId="{4D747F79-3702-4AA3-B8CD-A19918F82650}" destId="{F6CC331E-48C6-459F-95C3-E8BF77601AF7}" srcOrd="0" destOrd="0" presId="urn:microsoft.com/office/officeart/2018/2/layout/IconCircleList"/>
    <dgm:cxn modelId="{2E7537CA-F15D-47D7-9935-0B441692143A}" type="presParOf" srcId="{F6CC331E-48C6-459F-95C3-E8BF77601AF7}" destId="{D988D2C2-6046-49D1-A73F-67AE067FC311}" srcOrd="0" destOrd="0" presId="urn:microsoft.com/office/officeart/2018/2/layout/IconCircleList"/>
    <dgm:cxn modelId="{D7CC55B0-E861-43EA-8509-EF450849B9D1}" type="presParOf" srcId="{D988D2C2-6046-49D1-A73F-67AE067FC311}" destId="{7EE16913-968B-4761-BFE0-80F13EE62303}" srcOrd="0" destOrd="0" presId="urn:microsoft.com/office/officeart/2018/2/layout/IconCircleList"/>
    <dgm:cxn modelId="{721E2917-563B-4A43-ADDB-7891CEE8C171}" type="presParOf" srcId="{D988D2C2-6046-49D1-A73F-67AE067FC311}" destId="{86522623-7EF0-4E0F-AEF3-5F16A6D5A66F}" srcOrd="1" destOrd="0" presId="urn:microsoft.com/office/officeart/2018/2/layout/IconCircleList"/>
    <dgm:cxn modelId="{DEE3DA60-2A37-4C41-8AE2-8188BB374CC2}" type="presParOf" srcId="{D988D2C2-6046-49D1-A73F-67AE067FC311}" destId="{C902EBB4-2C89-4C48-A114-BC825745DA70}" srcOrd="2" destOrd="0" presId="urn:microsoft.com/office/officeart/2018/2/layout/IconCircleList"/>
    <dgm:cxn modelId="{4C334CE9-8C1C-4A7A-A528-72DBBD135AE9}" type="presParOf" srcId="{D988D2C2-6046-49D1-A73F-67AE067FC311}" destId="{C2DD7B23-71E5-438F-8F6A-6DC438051320}" srcOrd="3" destOrd="0" presId="urn:microsoft.com/office/officeart/2018/2/layout/IconCircleList"/>
    <dgm:cxn modelId="{F4D0A699-27EE-4EC2-9E43-C0FD9DECFEDA}" type="presParOf" srcId="{F6CC331E-48C6-459F-95C3-E8BF77601AF7}" destId="{F7CD6F0F-4EB8-4B3F-B7A1-E6CFCD55E1C4}" srcOrd="1" destOrd="0" presId="urn:microsoft.com/office/officeart/2018/2/layout/IconCircleList"/>
    <dgm:cxn modelId="{168FAC17-8F18-4826-A8B7-3710D23597A5}" type="presParOf" srcId="{F6CC331E-48C6-459F-95C3-E8BF77601AF7}" destId="{3BF50A94-9BDD-4697-A48F-3A29857F9599}" srcOrd="2" destOrd="0" presId="urn:microsoft.com/office/officeart/2018/2/layout/IconCircleList"/>
    <dgm:cxn modelId="{3B7DD226-886A-4D25-ABD2-5D053D74C0C4}" type="presParOf" srcId="{3BF50A94-9BDD-4697-A48F-3A29857F9599}" destId="{AF2F47EB-FA92-49B1-B4A9-08987BE70077}" srcOrd="0" destOrd="0" presId="urn:microsoft.com/office/officeart/2018/2/layout/IconCircleList"/>
    <dgm:cxn modelId="{5E587CB0-CBE5-46E2-8935-FF33B573DA5F}" type="presParOf" srcId="{3BF50A94-9BDD-4697-A48F-3A29857F9599}" destId="{F15783B3-8AF9-4B75-8511-ADBC0B8B159C}" srcOrd="1" destOrd="0" presId="urn:microsoft.com/office/officeart/2018/2/layout/IconCircleList"/>
    <dgm:cxn modelId="{EE4968BD-54F0-4DF1-80E3-E4D33EACDD28}" type="presParOf" srcId="{3BF50A94-9BDD-4697-A48F-3A29857F9599}" destId="{74E141E4-9DA6-4DAC-8FCE-F437A8157B28}" srcOrd="2" destOrd="0" presId="urn:microsoft.com/office/officeart/2018/2/layout/IconCircleList"/>
    <dgm:cxn modelId="{0DD208CE-CCA0-417A-B547-32642D344899}" type="presParOf" srcId="{3BF50A94-9BDD-4697-A48F-3A29857F9599}" destId="{842747AD-8E5C-4E82-9C31-922E3731195E}" srcOrd="3" destOrd="0" presId="urn:microsoft.com/office/officeart/2018/2/layout/IconCircleList"/>
    <dgm:cxn modelId="{54E99516-4F48-4CDA-9464-40BD270A7FBF}" type="presParOf" srcId="{F6CC331E-48C6-459F-95C3-E8BF77601AF7}" destId="{4724199A-98D6-4318-B46B-5AF79C3AFC0D}" srcOrd="3" destOrd="0" presId="urn:microsoft.com/office/officeart/2018/2/layout/IconCircleList"/>
    <dgm:cxn modelId="{52EC8E7A-9311-454D-BE95-E0C0543A4085}" type="presParOf" srcId="{F6CC331E-48C6-459F-95C3-E8BF77601AF7}" destId="{D491F3C8-C3B0-4D39-889B-F49D33B759C8}" srcOrd="4" destOrd="0" presId="urn:microsoft.com/office/officeart/2018/2/layout/IconCircleList"/>
    <dgm:cxn modelId="{0CBEA237-2009-4AED-A786-EC06754689B9}" type="presParOf" srcId="{D491F3C8-C3B0-4D39-889B-F49D33B759C8}" destId="{A4FDD300-4068-4E65-82C6-5A55F2E90723}" srcOrd="0" destOrd="0" presId="urn:microsoft.com/office/officeart/2018/2/layout/IconCircleList"/>
    <dgm:cxn modelId="{A27D93AD-8AD9-4667-BBCE-8C3ADF866437}" type="presParOf" srcId="{D491F3C8-C3B0-4D39-889B-F49D33B759C8}" destId="{9D960DFF-4D0E-41FB-86C4-FA2748A75F1F}" srcOrd="1" destOrd="0" presId="urn:microsoft.com/office/officeart/2018/2/layout/IconCircleList"/>
    <dgm:cxn modelId="{5AF2C8BF-BE2D-4B76-BE01-2103441D06B9}" type="presParOf" srcId="{D491F3C8-C3B0-4D39-889B-F49D33B759C8}" destId="{731CCFAD-BAD5-4C69-A49E-A8C3A6DC07F6}" srcOrd="2" destOrd="0" presId="urn:microsoft.com/office/officeart/2018/2/layout/IconCircleList"/>
    <dgm:cxn modelId="{2105079C-5D3E-4D3E-805F-12DBB81C0606}" type="presParOf" srcId="{D491F3C8-C3B0-4D39-889B-F49D33B759C8}" destId="{018F54AB-6E8F-4526-98C0-C4A79D76E829}" srcOrd="3" destOrd="0" presId="urn:microsoft.com/office/officeart/2018/2/layout/IconCircleList"/>
    <dgm:cxn modelId="{AC80D98E-BA30-4C87-A72A-0B1CD499487A}" type="presParOf" srcId="{F6CC331E-48C6-459F-95C3-E8BF77601AF7}" destId="{E3F08198-AB4E-4F6C-B077-BD783C392C27}" srcOrd="5" destOrd="0" presId="urn:microsoft.com/office/officeart/2018/2/layout/IconCircleList"/>
    <dgm:cxn modelId="{51831B13-0CE3-49F7-AB64-949C0E04C524}" type="presParOf" srcId="{F6CC331E-48C6-459F-95C3-E8BF77601AF7}" destId="{DE82E619-21C2-4766-BCAA-EFEA11E8CA8A}" srcOrd="6" destOrd="0" presId="urn:microsoft.com/office/officeart/2018/2/layout/IconCircleList"/>
    <dgm:cxn modelId="{7039A751-6B23-4078-AA70-80B788E92D32}" type="presParOf" srcId="{DE82E619-21C2-4766-BCAA-EFEA11E8CA8A}" destId="{E24412B7-EDA4-4C7A-AF31-717F7996F6F2}" srcOrd="0" destOrd="0" presId="urn:microsoft.com/office/officeart/2018/2/layout/IconCircleList"/>
    <dgm:cxn modelId="{DCDE973A-FF8B-42EE-A7B8-E5488B352ABF}" type="presParOf" srcId="{DE82E619-21C2-4766-BCAA-EFEA11E8CA8A}" destId="{2C554B6B-351E-47FB-8488-645CCFD2DAA9}" srcOrd="1" destOrd="0" presId="urn:microsoft.com/office/officeart/2018/2/layout/IconCircleList"/>
    <dgm:cxn modelId="{EAB833C6-7DF8-4422-B15D-432674CE1F31}" type="presParOf" srcId="{DE82E619-21C2-4766-BCAA-EFEA11E8CA8A}" destId="{2C4EE633-D2B4-47C8-B8C4-CB9E26A65807}" srcOrd="2" destOrd="0" presId="urn:microsoft.com/office/officeart/2018/2/layout/IconCircleList"/>
    <dgm:cxn modelId="{81FB6060-5F69-4854-958C-9B6995D54E91}" type="presParOf" srcId="{DE82E619-21C2-4766-BCAA-EFEA11E8CA8A}" destId="{E339512B-B76C-4F2F-8384-ED17BFE82962}" srcOrd="3" destOrd="0" presId="urn:microsoft.com/office/officeart/2018/2/layout/IconCircleList"/>
    <dgm:cxn modelId="{9F5B7C0A-1C19-4B2A-9853-8603123A2013}" type="presParOf" srcId="{F6CC331E-48C6-459F-95C3-E8BF77601AF7}" destId="{212C84EC-B121-4B57-988D-F93D6D00559D}" srcOrd="7" destOrd="0" presId="urn:microsoft.com/office/officeart/2018/2/layout/IconCircleList"/>
    <dgm:cxn modelId="{B3DB05BC-E36A-4688-814B-D1A55BC0AA8B}" type="presParOf" srcId="{F6CC331E-48C6-459F-95C3-E8BF77601AF7}" destId="{0D2D5238-8277-487B-B4F5-410387EEE41C}" srcOrd="8" destOrd="0" presId="urn:microsoft.com/office/officeart/2018/2/layout/IconCircleList"/>
    <dgm:cxn modelId="{71D3CF9D-300F-4538-A6D4-A956827EDAFA}" type="presParOf" srcId="{0D2D5238-8277-487B-B4F5-410387EEE41C}" destId="{5C74A400-ECB3-47B4-9D32-456582FC5365}" srcOrd="0" destOrd="0" presId="urn:microsoft.com/office/officeart/2018/2/layout/IconCircleList"/>
    <dgm:cxn modelId="{B867796D-C365-4F81-9B1B-BDD6AC437551}" type="presParOf" srcId="{0D2D5238-8277-487B-B4F5-410387EEE41C}" destId="{EB47813A-1494-4728-ACC4-60D5F2BF6CFD}" srcOrd="1" destOrd="0" presId="urn:microsoft.com/office/officeart/2018/2/layout/IconCircleList"/>
    <dgm:cxn modelId="{52B83E94-324C-449A-B02C-17D335B44356}" type="presParOf" srcId="{0D2D5238-8277-487B-B4F5-410387EEE41C}" destId="{1761D4A6-7337-4386-BDC1-8DE9DC50915A}" srcOrd="2" destOrd="0" presId="urn:microsoft.com/office/officeart/2018/2/layout/IconCircleList"/>
    <dgm:cxn modelId="{9201EA1E-E5F2-4DF0-BECD-58F259E24737}" type="presParOf" srcId="{0D2D5238-8277-487B-B4F5-410387EEE41C}" destId="{F1E87D2D-CCE1-4A0C-A9C8-94F3AA113471}" srcOrd="3" destOrd="0" presId="urn:microsoft.com/office/officeart/2018/2/layout/IconCircleList"/>
    <dgm:cxn modelId="{CF3333AA-B687-43D1-A147-AAC1AC2758CD}" type="presParOf" srcId="{F6CC331E-48C6-459F-95C3-E8BF77601AF7}" destId="{B33BFCD8-1B4F-4C9E-B0E2-57404E1A608C}" srcOrd="9" destOrd="0" presId="urn:microsoft.com/office/officeart/2018/2/layout/IconCircleList"/>
    <dgm:cxn modelId="{41552C24-D687-4217-8176-9288B41AC715}" type="presParOf" srcId="{F6CC331E-48C6-459F-95C3-E8BF77601AF7}" destId="{4C4C72AC-21F0-4A49-AAE8-CB11D8B31847}" srcOrd="10" destOrd="0" presId="urn:microsoft.com/office/officeart/2018/2/layout/IconCircleList"/>
    <dgm:cxn modelId="{5B5AAD95-7D87-47AB-90DD-8E45B580BCC4}" type="presParOf" srcId="{4C4C72AC-21F0-4A49-AAE8-CB11D8B31847}" destId="{7B09BC21-D7A4-438A-A9A8-C17ED7F4F623}" srcOrd="0" destOrd="0" presId="urn:microsoft.com/office/officeart/2018/2/layout/IconCircleList"/>
    <dgm:cxn modelId="{CF103D4A-2666-4D57-BD8A-3C69498410C0}" type="presParOf" srcId="{4C4C72AC-21F0-4A49-AAE8-CB11D8B31847}" destId="{E9137DD6-71B2-43CC-9EEB-FDAA72629E7E}" srcOrd="1" destOrd="0" presId="urn:microsoft.com/office/officeart/2018/2/layout/IconCircleList"/>
    <dgm:cxn modelId="{DBC2048A-7A0D-41EF-A4A9-95BA72102F56}" type="presParOf" srcId="{4C4C72AC-21F0-4A49-AAE8-CB11D8B31847}" destId="{7D88D35B-6036-4B1D-8FF5-35A44128061F}" srcOrd="2" destOrd="0" presId="urn:microsoft.com/office/officeart/2018/2/layout/IconCircleList"/>
    <dgm:cxn modelId="{8DF81CED-39EC-4DB7-B837-BD77F5A3DA5D}" type="presParOf" srcId="{4C4C72AC-21F0-4A49-AAE8-CB11D8B31847}" destId="{1135D6EE-4154-41D2-91D9-E661541C3200}" srcOrd="3" destOrd="0" presId="urn:microsoft.com/office/officeart/2018/2/layout/IconCircleList"/>
    <dgm:cxn modelId="{2EE93677-78F2-4D0C-8C4E-2F377EE08D14}" type="presParOf" srcId="{F6CC331E-48C6-459F-95C3-E8BF77601AF7}" destId="{33764F33-9436-482D-ADA1-1D5FE91A25E8}" srcOrd="11" destOrd="0" presId="urn:microsoft.com/office/officeart/2018/2/layout/IconCircleList"/>
    <dgm:cxn modelId="{98A3CD17-8182-48E4-B505-25D8AF02694B}" type="presParOf" srcId="{F6CC331E-48C6-459F-95C3-E8BF77601AF7}" destId="{D411D4BD-B2C9-46BA-9DC5-582EFD81CFFD}" srcOrd="12" destOrd="0" presId="urn:microsoft.com/office/officeart/2018/2/layout/IconCircleList"/>
    <dgm:cxn modelId="{4315B1AB-1EC3-4E93-B4B3-4395BADA899C}" type="presParOf" srcId="{D411D4BD-B2C9-46BA-9DC5-582EFD81CFFD}" destId="{4904CEFC-42C4-4CDB-8DFB-83586C690A7A}" srcOrd="0" destOrd="0" presId="urn:microsoft.com/office/officeart/2018/2/layout/IconCircleList"/>
    <dgm:cxn modelId="{50C4D799-A798-4DA7-BBC7-AD7AE887E77A}" type="presParOf" srcId="{D411D4BD-B2C9-46BA-9DC5-582EFD81CFFD}" destId="{FC97649E-3F42-4508-9B7B-484A2D2C86EC}" srcOrd="1" destOrd="0" presId="urn:microsoft.com/office/officeart/2018/2/layout/IconCircleList"/>
    <dgm:cxn modelId="{F1C485FD-AB13-4D33-B123-D3D7D4F49613}" type="presParOf" srcId="{D411D4BD-B2C9-46BA-9DC5-582EFD81CFFD}" destId="{ECACD950-4F11-42BD-AA7C-B3F148B230D0}" srcOrd="2" destOrd="0" presId="urn:microsoft.com/office/officeart/2018/2/layout/IconCircleList"/>
    <dgm:cxn modelId="{DAE1A642-828C-47EE-80DE-672656FFF1AF}" type="presParOf" srcId="{D411D4BD-B2C9-46BA-9DC5-582EFD81CFFD}" destId="{E81AEF70-3E5A-448E-ACFA-B5CE8491B4D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69EFA-CFB1-41E8-91ED-251B06935917}">
      <dsp:nvSpPr>
        <dsp:cNvPr id="0" name=""/>
        <dsp:cNvSpPr/>
      </dsp:nvSpPr>
      <dsp:spPr>
        <a:xfrm>
          <a:off x="0" y="152327"/>
          <a:ext cx="5098256" cy="12866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Dividiu-se a pré-história em três grandes períodos:</a:t>
          </a:r>
          <a:endParaRPr lang="en-US" sz="2300" kern="1200"/>
        </a:p>
      </dsp:txBody>
      <dsp:txXfrm>
        <a:off x="62808" y="215135"/>
        <a:ext cx="4972640" cy="1161018"/>
      </dsp:txXfrm>
    </dsp:sp>
    <dsp:sp modelId="{73B4FF29-C246-4746-BA01-6ECED704CC89}">
      <dsp:nvSpPr>
        <dsp:cNvPr id="0" name=""/>
        <dsp:cNvSpPr/>
      </dsp:nvSpPr>
      <dsp:spPr>
        <a:xfrm>
          <a:off x="0" y="1505201"/>
          <a:ext cx="5098256" cy="1286634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1 - Paleolítico ou idade da pedra lascada – Período que predominou a sociedade de homens caçadores e coletores.</a:t>
          </a:r>
          <a:endParaRPr lang="en-US" sz="2300" kern="1200"/>
        </a:p>
      </dsp:txBody>
      <dsp:txXfrm>
        <a:off x="62808" y="1568009"/>
        <a:ext cx="4972640" cy="1161018"/>
      </dsp:txXfrm>
    </dsp:sp>
    <dsp:sp modelId="{3C9D3625-2AEF-42EB-BF20-5FEEA7C89AB0}">
      <dsp:nvSpPr>
        <dsp:cNvPr id="0" name=""/>
        <dsp:cNvSpPr/>
      </dsp:nvSpPr>
      <dsp:spPr>
        <a:xfrm>
          <a:off x="0" y="2858076"/>
          <a:ext cx="5098256" cy="1286634"/>
        </a:xfrm>
        <a:prstGeom prst="round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2 - Neolítico ou idade da Pedra Polida – período em que se desenvolveu a agricultura e a criação de animais.</a:t>
          </a:r>
          <a:endParaRPr lang="en-US" sz="2300" kern="1200"/>
        </a:p>
      </dsp:txBody>
      <dsp:txXfrm>
        <a:off x="62808" y="2920884"/>
        <a:ext cx="4972640" cy="1161018"/>
      </dsp:txXfrm>
    </dsp:sp>
    <dsp:sp modelId="{59098B44-4629-4905-AAEB-55BDDFBB7785}">
      <dsp:nvSpPr>
        <dsp:cNvPr id="0" name=""/>
        <dsp:cNvSpPr/>
      </dsp:nvSpPr>
      <dsp:spPr>
        <a:xfrm>
          <a:off x="0" y="4210950"/>
          <a:ext cx="5098256" cy="1286634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3 - Idade dos Metais – período em que se desenvolveu a fundição de metais.</a:t>
          </a:r>
          <a:endParaRPr lang="en-US" sz="2300" kern="1200"/>
        </a:p>
      </dsp:txBody>
      <dsp:txXfrm>
        <a:off x="62808" y="4273758"/>
        <a:ext cx="4972640" cy="1161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D1555-7BC7-49C1-A57A-81C12066A029}">
      <dsp:nvSpPr>
        <dsp:cNvPr id="0" name=""/>
        <dsp:cNvSpPr/>
      </dsp:nvSpPr>
      <dsp:spPr>
        <a:xfrm>
          <a:off x="0" y="482"/>
          <a:ext cx="5098256" cy="6645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74A0C-15ED-40D9-B291-6292DE1BFAD7}">
      <dsp:nvSpPr>
        <dsp:cNvPr id="0" name=""/>
        <dsp:cNvSpPr/>
      </dsp:nvSpPr>
      <dsp:spPr>
        <a:xfrm>
          <a:off x="201036" y="150013"/>
          <a:ext cx="365520" cy="3655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460C5-3749-4081-99FE-232D786BAB0D}">
      <dsp:nvSpPr>
        <dsp:cNvPr id="0" name=""/>
        <dsp:cNvSpPr/>
      </dsp:nvSpPr>
      <dsp:spPr>
        <a:xfrm>
          <a:off x="767592" y="482"/>
          <a:ext cx="4330663" cy="664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5" tIns="70335" rIns="70335" bIns="70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Aparecimento de Classes Sociais</a:t>
          </a:r>
          <a:endParaRPr lang="en-US" sz="1600" kern="1200"/>
        </a:p>
      </dsp:txBody>
      <dsp:txXfrm>
        <a:off x="767592" y="482"/>
        <a:ext cx="4330663" cy="664581"/>
      </dsp:txXfrm>
    </dsp:sp>
    <dsp:sp modelId="{F138291B-16BC-49BC-B3E8-324827099615}">
      <dsp:nvSpPr>
        <dsp:cNvPr id="0" name=""/>
        <dsp:cNvSpPr/>
      </dsp:nvSpPr>
      <dsp:spPr>
        <a:xfrm>
          <a:off x="0" y="831210"/>
          <a:ext cx="5098256" cy="6645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0C3CC-8B39-4D2C-B58C-EC9C21F5E3AC}">
      <dsp:nvSpPr>
        <dsp:cNvPr id="0" name=""/>
        <dsp:cNvSpPr/>
      </dsp:nvSpPr>
      <dsp:spPr>
        <a:xfrm>
          <a:off x="201036" y="980741"/>
          <a:ext cx="365520" cy="3655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09158-A203-4B0E-9867-DBD6DEC60AA3}">
      <dsp:nvSpPr>
        <dsp:cNvPr id="0" name=""/>
        <dsp:cNvSpPr/>
      </dsp:nvSpPr>
      <dsp:spPr>
        <a:xfrm>
          <a:off x="767592" y="831210"/>
          <a:ext cx="4330663" cy="664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5" tIns="70335" rIns="70335" bIns="70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Formação do Estado</a:t>
          </a:r>
          <a:endParaRPr lang="en-US" sz="1600" kern="1200"/>
        </a:p>
      </dsp:txBody>
      <dsp:txXfrm>
        <a:off x="767592" y="831210"/>
        <a:ext cx="4330663" cy="664581"/>
      </dsp:txXfrm>
    </dsp:sp>
    <dsp:sp modelId="{4BD66E07-D093-4E5C-A2F9-00EF8E18DDCD}">
      <dsp:nvSpPr>
        <dsp:cNvPr id="0" name=""/>
        <dsp:cNvSpPr/>
      </dsp:nvSpPr>
      <dsp:spPr>
        <a:xfrm>
          <a:off x="0" y="1661937"/>
          <a:ext cx="5098256" cy="6645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7AADE-9E18-4C8A-8963-7204A58B67C6}">
      <dsp:nvSpPr>
        <dsp:cNvPr id="0" name=""/>
        <dsp:cNvSpPr/>
      </dsp:nvSpPr>
      <dsp:spPr>
        <a:xfrm>
          <a:off x="201036" y="1811468"/>
          <a:ext cx="365520" cy="3655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AAC99-F1A2-4102-9520-F0F1CEC8F36F}">
      <dsp:nvSpPr>
        <dsp:cNvPr id="0" name=""/>
        <dsp:cNvSpPr/>
      </dsp:nvSpPr>
      <dsp:spPr>
        <a:xfrm>
          <a:off x="767592" y="1661937"/>
          <a:ext cx="4330663" cy="664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5" tIns="70335" rIns="70335" bIns="70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Divisão Social do Trabalho</a:t>
          </a:r>
          <a:endParaRPr lang="en-US" sz="1600" kern="1200"/>
        </a:p>
      </dsp:txBody>
      <dsp:txXfrm>
        <a:off x="767592" y="1661937"/>
        <a:ext cx="4330663" cy="664581"/>
      </dsp:txXfrm>
    </dsp:sp>
    <dsp:sp modelId="{8AB5C10C-436B-4676-9190-70F9F9BF02EE}">
      <dsp:nvSpPr>
        <dsp:cNvPr id="0" name=""/>
        <dsp:cNvSpPr/>
      </dsp:nvSpPr>
      <dsp:spPr>
        <a:xfrm>
          <a:off x="0" y="2492665"/>
          <a:ext cx="5098256" cy="6645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BDFD8-0637-4CF7-AD43-41D8EE9760D0}">
      <dsp:nvSpPr>
        <dsp:cNvPr id="0" name=""/>
        <dsp:cNvSpPr/>
      </dsp:nvSpPr>
      <dsp:spPr>
        <a:xfrm>
          <a:off x="201036" y="2642195"/>
          <a:ext cx="365520" cy="3655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979D8-3A6A-4CA1-9C4D-D6D90CD63E69}">
      <dsp:nvSpPr>
        <dsp:cNvPr id="0" name=""/>
        <dsp:cNvSpPr/>
      </dsp:nvSpPr>
      <dsp:spPr>
        <a:xfrm>
          <a:off x="767592" y="2492665"/>
          <a:ext cx="4330663" cy="664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5" tIns="70335" rIns="70335" bIns="70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Aumento de Produção econômica</a:t>
          </a:r>
          <a:endParaRPr lang="en-US" sz="1600" kern="1200"/>
        </a:p>
      </dsp:txBody>
      <dsp:txXfrm>
        <a:off x="767592" y="2492665"/>
        <a:ext cx="4330663" cy="664581"/>
      </dsp:txXfrm>
    </dsp:sp>
    <dsp:sp modelId="{C8138115-A443-426F-8B28-6B6CA3C22551}">
      <dsp:nvSpPr>
        <dsp:cNvPr id="0" name=""/>
        <dsp:cNvSpPr/>
      </dsp:nvSpPr>
      <dsp:spPr>
        <a:xfrm>
          <a:off x="0" y="3323392"/>
          <a:ext cx="5098256" cy="6645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19BDE-4C8E-4376-BAE2-46AE66BDA176}">
      <dsp:nvSpPr>
        <dsp:cNvPr id="0" name=""/>
        <dsp:cNvSpPr/>
      </dsp:nvSpPr>
      <dsp:spPr>
        <a:xfrm>
          <a:off x="201036" y="3472923"/>
          <a:ext cx="365520" cy="36552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90F68-AE3F-4C08-AB76-60E9E69AA7AF}">
      <dsp:nvSpPr>
        <dsp:cNvPr id="0" name=""/>
        <dsp:cNvSpPr/>
      </dsp:nvSpPr>
      <dsp:spPr>
        <a:xfrm>
          <a:off x="767592" y="3323392"/>
          <a:ext cx="4330663" cy="664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5" tIns="70335" rIns="70335" bIns="70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Registro Escritos</a:t>
          </a:r>
          <a:endParaRPr lang="en-US" sz="1600" kern="1200"/>
        </a:p>
      </dsp:txBody>
      <dsp:txXfrm>
        <a:off x="767592" y="3323392"/>
        <a:ext cx="4330663" cy="664581"/>
      </dsp:txXfrm>
    </dsp:sp>
    <dsp:sp modelId="{E3B0FADB-3F4C-4B69-99FD-43F5EED1609A}">
      <dsp:nvSpPr>
        <dsp:cNvPr id="0" name=""/>
        <dsp:cNvSpPr/>
      </dsp:nvSpPr>
      <dsp:spPr>
        <a:xfrm>
          <a:off x="0" y="4154119"/>
          <a:ext cx="5098256" cy="6645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9A7F5-3B35-41A2-BECE-A48727F3AA03}">
      <dsp:nvSpPr>
        <dsp:cNvPr id="0" name=""/>
        <dsp:cNvSpPr/>
      </dsp:nvSpPr>
      <dsp:spPr>
        <a:xfrm>
          <a:off x="201036" y="4303650"/>
          <a:ext cx="365520" cy="36552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04F7F-AAE0-4018-9BFE-C92755EC6874}">
      <dsp:nvSpPr>
        <dsp:cNvPr id="0" name=""/>
        <dsp:cNvSpPr/>
      </dsp:nvSpPr>
      <dsp:spPr>
        <a:xfrm>
          <a:off x="767592" y="4154119"/>
          <a:ext cx="4330663" cy="664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5" tIns="70335" rIns="70335" bIns="70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Surgimento das civilizações na crescente Fértil </a:t>
          </a:r>
          <a:endParaRPr lang="en-US" sz="1600" kern="1200"/>
        </a:p>
      </dsp:txBody>
      <dsp:txXfrm>
        <a:off x="767592" y="4154119"/>
        <a:ext cx="4330663" cy="664581"/>
      </dsp:txXfrm>
    </dsp:sp>
    <dsp:sp modelId="{7421BED6-523D-4121-8C28-9CCC042B7A96}">
      <dsp:nvSpPr>
        <dsp:cNvPr id="0" name=""/>
        <dsp:cNvSpPr/>
      </dsp:nvSpPr>
      <dsp:spPr>
        <a:xfrm>
          <a:off x="0" y="4984847"/>
          <a:ext cx="5098256" cy="6645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574C5-5442-4266-B71E-7BC123359EA4}">
      <dsp:nvSpPr>
        <dsp:cNvPr id="0" name=""/>
        <dsp:cNvSpPr/>
      </dsp:nvSpPr>
      <dsp:spPr>
        <a:xfrm>
          <a:off x="201036" y="5134378"/>
          <a:ext cx="365520" cy="36552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08AAC-FB68-4359-920E-D78CFC0580D5}">
      <dsp:nvSpPr>
        <dsp:cNvPr id="0" name=""/>
        <dsp:cNvSpPr/>
      </dsp:nvSpPr>
      <dsp:spPr>
        <a:xfrm>
          <a:off x="767592" y="4984847"/>
          <a:ext cx="4330663" cy="664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5" tIns="70335" rIns="70335" bIns="70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África – mediterrâneo, Mesopotâmia.</a:t>
          </a:r>
          <a:endParaRPr lang="en-US" sz="1600" kern="1200"/>
        </a:p>
      </dsp:txBody>
      <dsp:txXfrm>
        <a:off x="767592" y="4984847"/>
        <a:ext cx="4330663" cy="664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16913-968B-4761-BFE0-80F13EE62303}">
      <dsp:nvSpPr>
        <dsp:cNvPr id="0" name=""/>
        <dsp:cNvSpPr/>
      </dsp:nvSpPr>
      <dsp:spPr>
        <a:xfrm>
          <a:off x="70727" y="71789"/>
          <a:ext cx="656219" cy="656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22623-7EF0-4E0F-AEF3-5F16A6D5A66F}">
      <dsp:nvSpPr>
        <dsp:cNvPr id="0" name=""/>
        <dsp:cNvSpPr/>
      </dsp:nvSpPr>
      <dsp:spPr>
        <a:xfrm>
          <a:off x="208533" y="209595"/>
          <a:ext cx="380607" cy="3806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D7B23-71E5-438F-8F6A-6DC438051320}">
      <dsp:nvSpPr>
        <dsp:cNvPr id="0" name=""/>
        <dsp:cNvSpPr/>
      </dsp:nvSpPr>
      <dsp:spPr>
        <a:xfrm>
          <a:off x="867565" y="71789"/>
          <a:ext cx="1546803" cy="65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/>
            <a:t>Na Internet</a:t>
          </a:r>
          <a:endParaRPr lang="en-US" sz="1100" kern="1200"/>
        </a:p>
      </dsp:txBody>
      <dsp:txXfrm>
        <a:off x="867565" y="71789"/>
        <a:ext cx="1546803" cy="656219"/>
      </dsp:txXfrm>
    </dsp:sp>
    <dsp:sp modelId="{AF2F47EB-FA92-49B1-B4A9-08987BE70077}">
      <dsp:nvSpPr>
        <dsp:cNvPr id="0" name=""/>
        <dsp:cNvSpPr/>
      </dsp:nvSpPr>
      <dsp:spPr>
        <a:xfrm>
          <a:off x="2683887" y="71789"/>
          <a:ext cx="656219" cy="6562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783B3-8AF9-4B75-8511-ADBC0B8B159C}">
      <dsp:nvSpPr>
        <dsp:cNvPr id="0" name=""/>
        <dsp:cNvSpPr/>
      </dsp:nvSpPr>
      <dsp:spPr>
        <a:xfrm>
          <a:off x="2821693" y="209595"/>
          <a:ext cx="380607" cy="3806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747AD-8E5C-4E82-9C31-922E3731195E}">
      <dsp:nvSpPr>
        <dsp:cNvPr id="0" name=""/>
        <dsp:cNvSpPr/>
      </dsp:nvSpPr>
      <dsp:spPr>
        <a:xfrm>
          <a:off x="3480725" y="71789"/>
          <a:ext cx="1546803" cy="65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Museu da Relógio </a:t>
          </a:r>
          <a:endParaRPr lang="en-US" sz="1100" kern="1200"/>
        </a:p>
      </dsp:txBody>
      <dsp:txXfrm>
        <a:off x="3480725" y="71789"/>
        <a:ext cx="1546803" cy="656219"/>
      </dsp:txXfrm>
    </dsp:sp>
    <dsp:sp modelId="{A4FDD300-4068-4E65-82C6-5A55F2E90723}">
      <dsp:nvSpPr>
        <dsp:cNvPr id="0" name=""/>
        <dsp:cNvSpPr/>
      </dsp:nvSpPr>
      <dsp:spPr>
        <a:xfrm>
          <a:off x="70727" y="1688494"/>
          <a:ext cx="656219" cy="6562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60DFF-4D0E-41FB-86C4-FA2748A75F1F}">
      <dsp:nvSpPr>
        <dsp:cNvPr id="0" name=""/>
        <dsp:cNvSpPr/>
      </dsp:nvSpPr>
      <dsp:spPr>
        <a:xfrm>
          <a:off x="208533" y="1826300"/>
          <a:ext cx="380607" cy="3806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F54AB-6E8F-4526-98C0-C4A79D76E829}">
      <dsp:nvSpPr>
        <dsp:cNvPr id="0" name=""/>
        <dsp:cNvSpPr/>
      </dsp:nvSpPr>
      <dsp:spPr>
        <a:xfrm>
          <a:off x="867565" y="1688494"/>
          <a:ext cx="1546803" cy="65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hlinkClick xmlns:r="http://schemas.openxmlformats.org/officeDocument/2006/relationships" r:id="rId7"/>
            </a:rPr>
            <a:t>www.dimep.com.br/museu-do-relogio</a:t>
          </a:r>
          <a:endParaRPr lang="en-US" sz="1100" kern="1200"/>
        </a:p>
      </dsp:txBody>
      <dsp:txXfrm>
        <a:off x="867565" y="1688494"/>
        <a:ext cx="1546803" cy="656219"/>
      </dsp:txXfrm>
    </dsp:sp>
    <dsp:sp modelId="{E24412B7-EDA4-4C7A-AF31-717F7996F6F2}">
      <dsp:nvSpPr>
        <dsp:cNvPr id="0" name=""/>
        <dsp:cNvSpPr/>
      </dsp:nvSpPr>
      <dsp:spPr>
        <a:xfrm>
          <a:off x="2683887" y="1688494"/>
          <a:ext cx="656219" cy="6562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54B6B-351E-47FB-8488-645CCFD2DAA9}">
      <dsp:nvSpPr>
        <dsp:cNvPr id="0" name=""/>
        <dsp:cNvSpPr/>
      </dsp:nvSpPr>
      <dsp:spPr>
        <a:xfrm>
          <a:off x="2821693" y="1826300"/>
          <a:ext cx="380607" cy="380607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9512B-B76C-4F2F-8384-ED17BFE82962}">
      <dsp:nvSpPr>
        <dsp:cNvPr id="0" name=""/>
        <dsp:cNvSpPr/>
      </dsp:nvSpPr>
      <dsp:spPr>
        <a:xfrm>
          <a:off x="3480725" y="1688494"/>
          <a:ext cx="1546803" cy="65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/>
            <a:t>Nos Livros </a:t>
          </a:r>
          <a:endParaRPr lang="en-US" sz="1100" kern="1200"/>
        </a:p>
      </dsp:txBody>
      <dsp:txXfrm>
        <a:off x="3480725" y="1688494"/>
        <a:ext cx="1546803" cy="656219"/>
      </dsp:txXfrm>
    </dsp:sp>
    <dsp:sp modelId="{5C74A400-ECB3-47B4-9D32-456582FC5365}">
      <dsp:nvSpPr>
        <dsp:cNvPr id="0" name=""/>
        <dsp:cNvSpPr/>
      </dsp:nvSpPr>
      <dsp:spPr>
        <a:xfrm>
          <a:off x="70727" y="3305198"/>
          <a:ext cx="656219" cy="6562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7813A-1494-4728-ACC4-60D5F2BF6CFD}">
      <dsp:nvSpPr>
        <dsp:cNvPr id="0" name=""/>
        <dsp:cNvSpPr/>
      </dsp:nvSpPr>
      <dsp:spPr>
        <a:xfrm>
          <a:off x="208533" y="3443004"/>
          <a:ext cx="380607" cy="380607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87D2D-CCE1-4A0C-A9C8-94F3AA113471}">
      <dsp:nvSpPr>
        <dsp:cNvPr id="0" name=""/>
        <dsp:cNvSpPr/>
      </dsp:nvSpPr>
      <dsp:spPr>
        <a:xfrm>
          <a:off x="867565" y="3305198"/>
          <a:ext cx="1546803" cy="65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Breve História da Medida do Tempo, CHiQUETTO, Marcos.</a:t>
          </a:r>
          <a:endParaRPr lang="en-US" sz="1100" kern="1200"/>
        </a:p>
      </dsp:txBody>
      <dsp:txXfrm>
        <a:off x="867565" y="3305198"/>
        <a:ext cx="1546803" cy="656219"/>
      </dsp:txXfrm>
    </dsp:sp>
    <dsp:sp modelId="{7B09BC21-D7A4-438A-A9A8-C17ED7F4F623}">
      <dsp:nvSpPr>
        <dsp:cNvPr id="0" name=""/>
        <dsp:cNvSpPr/>
      </dsp:nvSpPr>
      <dsp:spPr>
        <a:xfrm>
          <a:off x="2683887" y="3305198"/>
          <a:ext cx="656219" cy="656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37DD6-71B2-43CC-9EEB-FDAA72629E7E}">
      <dsp:nvSpPr>
        <dsp:cNvPr id="0" name=""/>
        <dsp:cNvSpPr/>
      </dsp:nvSpPr>
      <dsp:spPr>
        <a:xfrm>
          <a:off x="2821693" y="3443004"/>
          <a:ext cx="380607" cy="380607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5D6EE-4154-41D2-91D9-E661541C3200}">
      <dsp:nvSpPr>
        <dsp:cNvPr id="0" name=""/>
        <dsp:cNvSpPr/>
      </dsp:nvSpPr>
      <dsp:spPr>
        <a:xfrm>
          <a:off x="3480725" y="3305198"/>
          <a:ext cx="1546803" cy="65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/>
            <a:t>Nos Filmes</a:t>
          </a:r>
          <a:endParaRPr lang="en-US" sz="1100" kern="1200"/>
        </a:p>
      </dsp:txBody>
      <dsp:txXfrm>
        <a:off x="3480725" y="3305198"/>
        <a:ext cx="1546803" cy="656219"/>
      </dsp:txXfrm>
    </dsp:sp>
    <dsp:sp modelId="{4904CEFC-42C4-4CDB-8DFB-83586C690A7A}">
      <dsp:nvSpPr>
        <dsp:cNvPr id="0" name=""/>
        <dsp:cNvSpPr/>
      </dsp:nvSpPr>
      <dsp:spPr>
        <a:xfrm>
          <a:off x="70727" y="4921903"/>
          <a:ext cx="656219" cy="6562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7649E-3F42-4508-9B7B-484A2D2C86EC}">
      <dsp:nvSpPr>
        <dsp:cNvPr id="0" name=""/>
        <dsp:cNvSpPr/>
      </dsp:nvSpPr>
      <dsp:spPr>
        <a:xfrm>
          <a:off x="208533" y="5059709"/>
          <a:ext cx="380607" cy="380607"/>
        </a:xfrm>
        <a:prstGeom prst="rect">
          <a:avLst/>
        </a:prstGeom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AEF70-3E5A-448E-ACFA-B5CE8491B4DA}">
      <dsp:nvSpPr>
        <dsp:cNvPr id="0" name=""/>
        <dsp:cNvSpPr/>
      </dsp:nvSpPr>
      <dsp:spPr>
        <a:xfrm>
          <a:off x="867565" y="4921903"/>
          <a:ext cx="1546803" cy="65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Déjà vu. Direção de Tony Scott. Estados Unidos. 2006, 128 min.</a:t>
          </a:r>
          <a:endParaRPr lang="en-US" sz="1100" kern="1200"/>
        </a:p>
      </dsp:txBody>
      <dsp:txXfrm>
        <a:off x="867565" y="4921903"/>
        <a:ext cx="1546803" cy="656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3911-6336-47E5-B9AB-9B3411B29240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B144-BF60-4C3B-BB28-5EC3149B83E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65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3911-6336-47E5-B9AB-9B3411B29240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B144-BF60-4C3B-BB28-5EC3149B83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12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3911-6336-47E5-B9AB-9B3411B29240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B144-BF60-4C3B-BB28-5EC3149B83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24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3911-6336-47E5-B9AB-9B3411B29240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B144-BF60-4C3B-BB28-5EC3149B83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10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3911-6336-47E5-B9AB-9B3411B29240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B144-BF60-4C3B-BB28-5EC3149B83E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35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3911-6336-47E5-B9AB-9B3411B29240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B144-BF60-4C3B-BB28-5EC3149B83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87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3911-6336-47E5-B9AB-9B3411B29240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B144-BF60-4C3B-BB28-5EC3149B83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74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3911-6336-47E5-B9AB-9B3411B29240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B144-BF60-4C3B-BB28-5EC3149B83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34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3911-6336-47E5-B9AB-9B3411B29240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B144-BF60-4C3B-BB28-5EC3149B83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23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BE83911-6336-47E5-B9AB-9B3411B29240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ACB144-BF60-4C3B-BB28-5EC3149B83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18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3911-6336-47E5-B9AB-9B3411B29240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B144-BF60-4C3B-BB28-5EC3149B83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46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BE83911-6336-47E5-B9AB-9B3411B29240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5ACB144-BF60-4C3B-BB28-5EC3149B83E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5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5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4725144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pt-BR" b="1" cap="none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PRÉ-HISTÓRIA</a:t>
            </a:r>
            <a:br>
              <a:rPr lang="pt-BR" b="1" cap="none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pt-BR" b="1" cap="none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544522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Profº</a:t>
            </a:r>
            <a:r>
              <a:rPr lang="pt-BR" dirty="0"/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/>
              <a:t>Neolítico</a:t>
            </a:r>
          </a:p>
        </p:txBody>
      </p:sp>
      <p:pic>
        <p:nvPicPr>
          <p:cNvPr id="4" name="Picture 2" descr="http://illburnmymind.files.wordpress.com/2011/12/neolitico11.jpg"/>
          <p:cNvPicPr>
            <a:picLocks noChangeAspect="1" noChangeArrowheads="1"/>
          </p:cNvPicPr>
          <p:nvPr/>
        </p:nvPicPr>
        <p:blipFill rotWithShape="1">
          <a:blip r:embed="rId2" cstate="print"/>
          <a:srcRect l="29225" r="3203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/>
              <a:t>Revolução agropastoril</a:t>
            </a:r>
          </a:p>
          <a:p>
            <a:r>
              <a:rPr lang="pt-BR"/>
              <a:t>Cultivando Plantas, domesticando animais </a:t>
            </a:r>
          </a:p>
          <a:p>
            <a:r>
              <a:rPr lang="pt-BR"/>
              <a:t>Influenciou o modo de vida passando de nômade para sedentário.</a:t>
            </a:r>
          </a:p>
          <a:p>
            <a:r>
              <a:rPr lang="pt-BR"/>
              <a:t>Crescimento populacional</a:t>
            </a:r>
          </a:p>
          <a:p>
            <a:r>
              <a:rPr lang="pt-BR"/>
              <a:t>Estocamento de Alimentos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dirty="0"/>
              <a:t>Inovações do Neolítico</a:t>
            </a:r>
          </a:p>
        </p:txBody>
      </p:sp>
      <p:pic>
        <p:nvPicPr>
          <p:cNvPr id="8194" name="Picture 2" descr="http://illburnmymind.files.wordpress.com/2011/12/neolitico11.jpg"/>
          <p:cNvPicPr>
            <a:picLocks noChangeAspect="1" noChangeArrowheads="1"/>
          </p:cNvPicPr>
          <p:nvPr/>
        </p:nvPicPr>
        <p:blipFill rotWithShape="1">
          <a:blip r:embed="rId2" cstate="print"/>
          <a:srcRect l="29225" r="3203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dirty="0"/>
              <a:t>Aperfeiçoamento dos Instrumentos</a:t>
            </a:r>
            <a:endParaRPr lang="pt-BR"/>
          </a:p>
          <a:p>
            <a:r>
              <a:rPr lang="pt-BR" dirty="0"/>
              <a:t>Cerâmica</a:t>
            </a:r>
            <a:endParaRPr lang="pt-BR"/>
          </a:p>
          <a:p>
            <a:r>
              <a:rPr lang="pt-BR" dirty="0"/>
              <a:t>Tecelagem  - fios e tecer</a:t>
            </a:r>
            <a:endParaRPr lang="pt-BR"/>
          </a:p>
          <a:p>
            <a:r>
              <a:rPr lang="pt-BR" dirty="0"/>
              <a:t>Casas e aldeias</a:t>
            </a:r>
            <a:endParaRPr lang="pt-BR"/>
          </a:p>
          <a:p>
            <a:r>
              <a:rPr lang="pt-BR" dirty="0"/>
              <a:t>Divisão do Trabalho social</a:t>
            </a:r>
            <a:endParaRPr lang="pt-BR"/>
          </a:p>
          <a:p>
            <a:r>
              <a:rPr lang="pt-BR" dirty="0"/>
              <a:t>Vida espiritual</a:t>
            </a:r>
            <a:endParaRPr lang="pt-BR"/>
          </a:p>
          <a:p>
            <a:r>
              <a:rPr lang="pt-BR" dirty="0"/>
              <a:t>Uso da roda</a:t>
            </a:r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dirty="0"/>
              <a:t>Idade dos Metais</a:t>
            </a:r>
          </a:p>
        </p:txBody>
      </p:sp>
      <p:pic>
        <p:nvPicPr>
          <p:cNvPr id="6146" name="Picture 2" descr="http://3.bp.blogspot.com/_Dn4uxIg87l0/TSIEgvV0XvI/AAAAAAAAABk/Z8bvdwp-WaU/s400/pre-historia-forja-em-bronze.jpg"/>
          <p:cNvPicPr>
            <a:picLocks noChangeAspect="1" noChangeArrowheads="1"/>
          </p:cNvPicPr>
          <p:nvPr/>
        </p:nvPicPr>
        <p:blipFill rotWithShape="1">
          <a:blip r:embed="rId2" cstate="print"/>
          <a:srcRect l="25887" r="29471" b="-1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dirty="0"/>
              <a:t>Surgimento cobre, </a:t>
            </a:r>
            <a:r>
              <a:rPr lang="pt-BR"/>
              <a:t>bronze e ferro</a:t>
            </a:r>
          </a:p>
          <a:p>
            <a:r>
              <a:rPr lang="pt-BR"/>
              <a:t>Fusão de metais</a:t>
            </a:r>
          </a:p>
          <a:p>
            <a:r>
              <a:rPr lang="pt-BR" dirty="0"/>
              <a:t>Metalurgia do</a:t>
            </a:r>
            <a:r>
              <a:rPr lang="pt-BR"/>
              <a:t> cobre</a:t>
            </a:r>
          </a:p>
          <a:p>
            <a:r>
              <a:rPr lang="pt-BR" dirty="0"/>
              <a:t>Metalurgia do </a:t>
            </a:r>
            <a:r>
              <a:rPr lang="pt-BR"/>
              <a:t>Bronze</a:t>
            </a:r>
          </a:p>
          <a:p>
            <a:r>
              <a:rPr lang="pt-BR" dirty="0"/>
              <a:t>Metalurgia do </a:t>
            </a:r>
            <a:r>
              <a:rPr lang="pt-BR"/>
              <a:t>Ferro  - 1500 A.c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Instrumentos da Idade dos Metais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5393" r="1" b="2894"/>
          <a:stretch/>
        </p:blipFill>
        <p:spPr bwMode="auto">
          <a:xfrm>
            <a:off x="3479799" y="10"/>
            <a:ext cx="5664200" cy="6857990"/>
          </a:xfrm>
          <a:prstGeom prst="rect">
            <a:avLst/>
          </a:prstGeom>
          <a:noFill/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2400">
                <a:solidFill>
                  <a:srgbClr val="FFFFFF"/>
                </a:solidFill>
              </a:rPr>
              <a:t>Civilização Novo estágio do desenvolvimento social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9E626CB-B91F-4081-BC9B-F0A7383CD2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51649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dirty="0"/>
              <a:t>1 – o que você entendeu por Pré-História</a:t>
            </a:r>
          </a:p>
          <a:p>
            <a:r>
              <a:rPr lang="pt-BR" dirty="0"/>
              <a:t>2 – A Introdução da Agricultura representou um avanço porquê?</a:t>
            </a:r>
          </a:p>
          <a:p>
            <a:r>
              <a:rPr lang="pt-BR" dirty="0"/>
              <a:t>3 – Onde se desenvolveu os primeiras civilizações .</a:t>
            </a:r>
          </a:p>
          <a:p>
            <a:endParaRPr lang="pt-BR" dirty="0"/>
          </a:p>
          <a:p>
            <a:r>
              <a:rPr lang="pt-BR" dirty="0"/>
              <a:t>Filme: A guerra do fogo</a:t>
            </a:r>
          </a:p>
          <a:p>
            <a:r>
              <a:rPr lang="pt-BR" dirty="0"/>
              <a:t>           10.000 a.c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De Olho Na Universidade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 sz="1300"/>
              <a:t>1 – ( Enem) Considere o papel da técnica no desenvolvimento da constituição de sociedade e três invenções </a:t>
            </a:r>
            <a:r>
              <a:rPr lang="pt-BR" sz="1300" err="1"/>
              <a:t>tecnologicas</a:t>
            </a:r>
            <a:r>
              <a:rPr lang="pt-BR" sz="1300"/>
              <a:t> que marcaram esse processo: invenção do arco e flecha nas civilizações </a:t>
            </a:r>
            <a:r>
              <a:rPr lang="pt-BR" sz="1300" err="1"/>
              <a:t>primitivvas</a:t>
            </a:r>
            <a:r>
              <a:rPr lang="pt-BR" sz="1300"/>
              <a:t> locomotivas nas civilizações do século XIX e televisão nas civilizações  modernas.</a:t>
            </a:r>
          </a:p>
          <a:p>
            <a:r>
              <a:rPr lang="pt-BR" sz="1300"/>
              <a:t>A Respeito dessas Invenções são feitas as seguintes afirmações:</a:t>
            </a:r>
          </a:p>
          <a:p>
            <a:r>
              <a:rPr lang="pt-BR" sz="1300"/>
              <a:t>I – A primeira ampliou a capacidade de ação dos traços, provocando mudança na forma de organização </a:t>
            </a:r>
            <a:r>
              <a:rPr lang="pt-BR" sz="1300" err="1"/>
              <a:t>socil</a:t>
            </a:r>
            <a:r>
              <a:rPr lang="pt-BR" sz="1300"/>
              <a:t> e na utilização de fontes de alimentação .</a:t>
            </a:r>
          </a:p>
          <a:p>
            <a:r>
              <a:rPr lang="pt-BR" sz="1300"/>
              <a:t>II – A segunda tornou mais eficiente o sistema de transporte, ampliando possibilidades de locomoção </a:t>
            </a:r>
            <a:r>
              <a:rPr lang="pt-BR" sz="1300" err="1"/>
              <a:t>provcando</a:t>
            </a:r>
            <a:r>
              <a:rPr lang="pt-BR" sz="1300"/>
              <a:t> mudanças na visão de espaço e de tempo.</a:t>
            </a:r>
          </a:p>
          <a:p>
            <a:r>
              <a:rPr lang="pt-BR" sz="1300"/>
              <a:t>III – A terceira possibilitou um novo tipo de lazer que, envolvendo apenas participação passiva do ser humano, não provocou mudanças na sua forma de conceber o mundo.</a:t>
            </a:r>
          </a:p>
          <a:p>
            <a:r>
              <a:rPr lang="pt-BR" sz="1300"/>
              <a:t>Está correto o que se afirma em:</a:t>
            </a:r>
          </a:p>
          <a:p>
            <a:r>
              <a:rPr lang="pt-BR" sz="1300"/>
              <a:t>A – I, apenas</a:t>
            </a:r>
          </a:p>
          <a:p>
            <a:r>
              <a:rPr lang="pt-BR" sz="1300"/>
              <a:t>B – I e II apenas.</a:t>
            </a:r>
          </a:p>
          <a:p>
            <a:r>
              <a:rPr lang="pt-BR" sz="1300"/>
              <a:t>C – I e III, apenas.</a:t>
            </a:r>
          </a:p>
          <a:p>
            <a:r>
              <a:rPr lang="pt-BR" sz="1300"/>
              <a:t>D – II e III apenas.</a:t>
            </a:r>
          </a:p>
          <a:p>
            <a:r>
              <a:rPr lang="pt-BR" sz="1300"/>
              <a:t>E – I, II e III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Para Saber mais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Espaço Reservado para Conteúdo 2">
            <a:extLst>
              <a:ext uri="{FF2B5EF4-FFF2-40B4-BE49-F238E27FC236}">
                <a16:creationId xmlns:a16="http://schemas.microsoft.com/office/drawing/2014/main" id="{EF9466F1-F673-4010-98F4-36637FEF72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540700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908" y="905933"/>
            <a:ext cx="5584186" cy="50397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7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Investigando Nossas Origens</a:t>
            </a:r>
          </a:p>
        </p:txBody>
      </p:sp>
      <p:pic>
        <p:nvPicPr>
          <p:cNvPr id="16386" name="Picture 2" descr="http://2.bp.blogspot.com/_-J7zHP6vs9c/S8SDXT52jOI/AAAAAAAAACE/ktqc1BpI3JA/s1600/imagem2.bmp"/>
          <p:cNvPicPr>
            <a:picLocks noChangeAspect="1" noChangeArrowheads="1"/>
          </p:cNvPicPr>
          <p:nvPr/>
        </p:nvPicPr>
        <p:blipFill rotWithShape="1">
          <a:blip r:embed="rId2" cstate="print"/>
          <a:srcRect l="8263" r="12892"/>
          <a:stretch/>
        </p:blipFill>
        <p:spPr bwMode="auto">
          <a:xfrm>
            <a:off x="1006191" y="645106"/>
            <a:ext cx="3041125" cy="5247747"/>
          </a:xfrm>
          <a:prstGeom prst="rect">
            <a:avLst/>
          </a:prstGeom>
          <a:noFill/>
        </p:spPr>
      </p:pic>
      <p:cxnSp>
        <p:nvCxnSpPr>
          <p:cNvPr id="16392" name="Straight Connector 7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/>
              <a:t>Do Surgimento do Homem primitivo (hominídeo) até a invenção da escrita.</a:t>
            </a:r>
          </a:p>
          <a:p>
            <a:r>
              <a:rPr lang="pt-BR"/>
              <a:t>Critica de alguns Historiadores sobre o termo Pré-História.</a:t>
            </a:r>
          </a:p>
          <a:p>
            <a:r>
              <a:rPr lang="pt-BR"/>
              <a:t>Outras expressões como povos sem escrita, pré-letrado, povo ágrafo.</a:t>
            </a:r>
          </a:p>
        </p:txBody>
      </p:sp>
      <p:sp>
        <p:nvSpPr>
          <p:cNvPr id="16393" name="Rectangle 7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4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365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sz="4400"/>
              <a:t>Fontes Para o estudo da Pré-História.</a:t>
            </a:r>
          </a:p>
        </p:txBody>
      </p:sp>
      <p:pic>
        <p:nvPicPr>
          <p:cNvPr id="15362" name="Picture 2" descr="http://1.bp.blogspot.com/_8UsQlzIz1F4/SwvFtIZXYUI/AAAAAAAAAA0/piPYxteuyj0/s1600/noob+x1.jpg"/>
          <p:cNvPicPr>
            <a:picLocks noChangeAspect="1" noChangeArrowheads="1"/>
          </p:cNvPicPr>
          <p:nvPr/>
        </p:nvPicPr>
        <p:blipFill rotWithShape="1">
          <a:blip r:embed="rId2" cstate="print"/>
          <a:srcRect l="18627" r="28168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/>
              <a:t>O homem pré-histórico deixou registros como fósseis, instrumentos, pinturas etc.</a:t>
            </a:r>
          </a:p>
          <a:p>
            <a:r>
              <a:rPr lang="pt-BR"/>
              <a:t>Ciências que pesquisam essa fontes paleontologia Humana, e Arqueologia Pré-Histórica.</a:t>
            </a:r>
          </a:p>
          <a:p>
            <a:r>
              <a:rPr lang="pt-BR"/>
              <a:t>Paleontologia; ossos, dentes, e fósseis do corpo humano.</a:t>
            </a:r>
          </a:p>
          <a:p>
            <a:r>
              <a:rPr lang="pt-BR"/>
              <a:t>Arqueologia: estuda os objetos, instrumentos de pedra e metal, peças cerâmicas, sepulturas são alguns desses objetos.</a:t>
            </a:r>
          </a:p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05832" y="639097"/>
            <a:ext cx="255147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Arqueologos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5499" y="1488786"/>
            <a:ext cx="5184163" cy="3356745"/>
          </a:xfrm>
          <a:prstGeom prst="rect">
            <a:avLst/>
          </a:prstGeom>
          <a:noFill/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56978" y="4343400"/>
            <a:ext cx="24003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19170"/>
          <a:stretch/>
        </p:blipFill>
        <p:spPr bwMode="auto">
          <a:xfrm>
            <a:off x="-24" y="10"/>
            <a:ext cx="9144023" cy="4915066"/>
          </a:xfrm>
          <a:prstGeom prst="rect">
            <a:avLst/>
          </a:prstGeom>
          <a:noFill/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No Cinema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Divisão da Pré História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Espaço Reservado para Conteúdo 2">
            <a:extLst>
              <a:ext uri="{FF2B5EF4-FFF2-40B4-BE49-F238E27FC236}">
                <a16:creationId xmlns:a16="http://schemas.microsoft.com/office/drawing/2014/main" id="{D539E26B-5038-4BBC-B363-678B5F0C5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289699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Paleolítico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3558" r="31106" b="2"/>
          <a:stretch/>
        </p:blipFill>
        <p:spPr bwMode="auto">
          <a:xfrm>
            <a:off x="3479799" y="10"/>
            <a:ext cx="5664200" cy="6857990"/>
          </a:xfrm>
          <a:prstGeom prst="rect">
            <a:avLst/>
          </a:prstGeom>
          <a:noFill/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/>
              <a:t>Paleolítico</a:t>
            </a:r>
          </a:p>
        </p:txBody>
      </p:sp>
      <p:pic>
        <p:nvPicPr>
          <p:cNvPr id="11266" name="Picture 2" descr="http://1.bp.blogspot.com/_8DLJzsb-GEg/TSOMbP-RtMI/AAAAAAAAFK0/19L-kool0cg/s400/CAPA_homem+paleolitico.jpg"/>
          <p:cNvPicPr>
            <a:picLocks noChangeAspect="1" noChangeArrowheads="1"/>
          </p:cNvPicPr>
          <p:nvPr/>
        </p:nvPicPr>
        <p:blipFill rotWithShape="1">
          <a:blip r:embed="rId2" cstate="print"/>
          <a:srcRect l="23321" r="42637" b="1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/>
              <a:t>Coleta de Frutos, grãos e raízes caça e pesca, aprendeu a utilizar o fogo e confeccionar instrumentos feitos de osso e pedra lascada.</a:t>
            </a:r>
          </a:p>
          <a:p>
            <a:r>
              <a:rPr lang="pt-BR" dirty="0"/>
              <a:t>Surgimento da cooperação social</a:t>
            </a:r>
            <a:endParaRPr lang="pt-BR"/>
          </a:p>
          <a:p>
            <a:r>
              <a:rPr lang="pt-BR" dirty="0"/>
              <a:t>Clãs – conjunto de famílias, auto  suficiente</a:t>
            </a:r>
            <a:endParaRPr lang="pt-BR"/>
          </a:p>
          <a:p>
            <a:r>
              <a:rPr lang="pt-BR" dirty="0"/>
              <a:t>O resto do tempo era preenchido com danças, festas, cerimônias, rituais.</a:t>
            </a:r>
            <a:endParaRPr lang="pt-BR"/>
          </a:p>
          <a:p>
            <a:r>
              <a:rPr lang="pt-BR" dirty="0"/>
              <a:t>Pinturas rupestres – manifestações artísticas </a:t>
            </a:r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Neolitico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1434" r="14644" b="-2"/>
          <a:stretch/>
        </p:blipFill>
        <p:spPr bwMode="auto">
          <a:xfrm>
            <a:off x="3479799" y="10"/>
            <a:ext cx="5664200" cy="6857990"/>
          </a:xfrm>
          <a:prstGeom prst="rect">
            <a:avLst/>
          </a:prstGeom>
          <a:noFill/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Microsoft Office PowerPoint</Application>
  <PresentationFormat>Apresentação na tela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Calibri</vt:lpstr>
      <vt:lpstr>Calibri Light</vt:lpstr>
      <vt:lpstr>Retrospectiva</vt:lpstr>
      <vt:lpstr>PRÉ-HISTÓRIA </vt:lpstr>
      <vt:lpstr>Investigando Nossas Origens</vt:lpstr>
      <vt:lpstr>Fontes Para o estudo da Pré-História.</vt:lpstr>
      <vt:lpstr>Arqueologos</vt:lpstr>
      <vt:lpstr>No Cinema</vt:lpstr>
      <vt:lpstr>Divisão da Pré História</vt:lpstr>
      <vt:lpstr>Paleolítico</vt:lpstr>
      <vt:lpstr>Paleolítico</vt:lpstr>
      <vt:lpstr>Neolitico</vt:lpstr>
      <vt:lpstr>Neolítico</vt:lpstr>
      <vt:lpstr>Inovações do Neolítico</vt:lpstr>
      <vt:lpstr>Idade dos Metais</vt:lpstr>
      <vt:lpstr>Instrumentos da Idade dos Metais</vt:lpstr>
      <vt:lpstr>Civilização Novo estágio do desenvolvimento social</vt:lpstr>
      <vt:lpstr>Questões</vt:lpstr>
      <vt:lpstr>De Olho Na Universidade</vt:lpstr>
      <vt:lpstr>Para Saber mais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PRÉ-HISTÓRIA </dc:title>
  <dc:creator>BRUNO FERREIRA</dc:creator>
  <cp:lastModifiedBy>BRUNO FERREIRA</cp:lastModifiedBy>
  <cp:revision>1</cp:revision>
  <dcterms:created xsi:type="dcterms:W3CDTF">2019-06-28T02:12:38Z</dcterms:created>
  <dcterms:modified xsi:type="dcterms:W3CDTF">2019-07-01T03:21:43Z</dcterms:modified>
</cp:coreProperties>
</file>